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3"/>
  </p:notesMasterIdLst>
  <p:sldIdLst>
    <p:sldId id="2076137385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81" r:id="rId19"/>
    <p:sldId id="282" r:id="rId20"/>
    <p:sldId id="283" r:id="rId21"/>
    <p:sldId id="284" r:id="rId22"/>
    <p:sldId id="285" r:id="rId23"/>
    <p:sldId id="286" r:id="rId24"/>
    <p:sldId id="289" r:id="rId25"/>
    <p:sldId id="290" r:id="rId26"/>
    <p:sldId id="291" r:id="rId27"/>
    <p:sldId id="2076137414" r:id="rId28"/>
    <p:sldId id="2076137415" r:id="rId29"/>
    <p:sldId id="2076137393" r:id="rId30"/>
    <p:sldId id="2076137395" r:id="rId31"/>
    <p:sldId id="2076137396" r:id="rId32"/>
  </p:sldIdLst>
  <p:sldSz cx="9144000" cy="6858000" type="screen4x3"/>
  <p:notesSz cx="666273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DEEF"/>
    <a:srgbClr val="00478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992AE-ABAB-45DB-A15F-3E0BAB7040A1}" v="58" dt="2023-05-29T14:31:17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onora Moroni" userId="9dd55a4d-8b74-459b-99fc-3960d1eb4e5a" providerId="ADAL" clId="{B14DDEA1-8442-4173-BEA7-61E16D02E654}"/>
    <pc:docChg chg="undo custSel modSld">
      <pc:chgData name="Eleonora Moroni" userId="9dd55a4d-8b74-459b-99fc-3960d1eb4e5a" providerId="ADAL" clId="{B14DDEA1-8442-4173-BEA7-61E16D02E654}" dt="2023-05-26T16:45:09.744" v="223" actId="14100"/>
      <pc:docMkLst>
        <pc:docMk/>
      </pc:docMkLst>
      <pc:sldChg chg="modSp mod">
        <pc:chgData name="Eleonora Moroni" userId="9dd55a4d-8b74-459b-99fc-3960d1eb4e5a" providerId="ADAL" clId="{B14DDEA1-8442-4173-BEA7-61E16D02E654}" dt="2023-05-26T16:30:08.796" v="77" actId="1076"/>
        <pc:sldMkLst>
          <pc:docMk/>
          <pc:sldMk cId="0" sldId="257"/>
        </pc:sldMkLst>
        <pc:spChg chg="mod">
          <ac:chgData name="Eleonora Moroni" userId="9dd55a4d-8b74-459b-99fc-3960d1eb4e5a" providerId="ADAL" clId="{B14DDEA1-8442-4173-BEA7-61E16D02E654}" dt="2023-05-26T16:30:08.796" v="77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5:10:42.543" v="4" actId="1076"/>
          <ac:spMkLst>
            <pc:docMk/>
            <pc:sldMk cId="0" sldId="257"/>
            <ac:spMk id="25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5:11:10.241" v="7" actId="1076"/>
          <ac:spMkLst>
            <pc:docMk/>
            <pc:sldMk cId="0" sldId="257"/>
            <ac:spMk id="30" creationId="{0B8D3A6A-9F45-2F11-F2EB-23B40364DBE3}"/>
          </ac:spMkLst>
        </pc:spChg>
        <pc:spChg chg="mod">
          <ac:chgData name="Eleonora Moroni" userId="9dd55a4d-8b74-459b-99fc-3960d1eb4e5a" providerId="ADAL" clId="{B14DDEA1-8442-4173-BEA7-61E16D02E654}" dt="2023-05-26T15:11:01.463" v="6" actId="1076"/>
          <ac:spMkLst>
            <pc:docMk/>
            <pc:sldMk cId="0" sldId="257"/>
            <ac:spMk id="33" creationId="{6F4F2C8D-B26F-1C1E-C7DF-A5A498094BFC}"/>
          </ac:spMkLst>
        </pc:spChg>
      </pc:sldChg>
      <pc:sldChg chg="modSp mod">
        <pc:chgData name="Eleonora Moroni" userId="9dd55a4d-8b74-459b-99fc-3960d1eb4e5a" providerId="ADAL" clId="{B14DDEA1-8442-4173-BEA7-61E16D02E654}" dt="2023-05-26T16:30:24.351" v="78" actId="1076"/>
        <pc:sldMkLst>
          <pc:docMk/>
          <pc:sldMk cId="0" sldId="263"/>
        </pc:sldMkLst>
        <pc:spChg chg="mod">
          <ac:chgData name="Eleonora Moroni" userId="9dd55a4d-8b74-459b-99fc-3960d1eb4e5a" providerId="ADAL" clId="{B14DDEA1-8442-4173-BEA7-61E16D02E654}" dt="2023-05-26T16:30:24.351" v="78" actId="1076"/>
          <ac:spMkLst>
            <pc:docMk/>
            <pc:sldMk cId="0" sldId="263"/>
            <ac:spMk id="23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30:50.457" v="81" actId="1076"/>
        <pc:sldMkLst>
          <pc:docMk/>
          <pc:sldMk cId="0" sldId="267"/>
        </pc:sldMkLst>
        <pc:spChg chg="mod">
          <ac:chgData name="Eleonora Moroni" userId="9dd55a4d-8b74-459b-99fc-3960d1eb4e5a" providerId="ADAL" clId="{B14DDEA1-8442-4173-BEA7-61E16D02E654}" dt="2023-05-26T16:30:45.452" v="80" actId="1076"/>
          <ac:spMkLst>
            <pc:docMk/>
            <pc:sldMk cId="0" sldId="267"/>
            <ac:spMk id="23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0:50.457" v="81" actId="1076"/>
          <ac:spMkLst>
            <pc:docMk/>
            <pc:sldMk cId="0" sldId="267"/>
            <ac:spMk id="26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0:41.019" v="79" actId="1076"/>
          <ac:spMkLst>
            <pc:docMk/>
            <pc:sldMk cId="0" sldId="267"/>
            <ac:spMk id="28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31:03.831" v="83" actId="20577"/>
        <pc:sldMkLst>
          <pc:docMk/>
          <pc:sldMk cId="0" sldId="268"/>
        </pc:sldMkLst>
        <pc:spChg chg="mod">
          <ac:chgData name="Eleonora Moroni" userId="9dd55a4d-8b74-459b-99fc-3960d1eb4e5a" providerId="ADAL" clId="{B14DDEA1-8442-4173-BEA7-61E16D02E654}" dt="2023-05-26T16:31:03.831" v="83" actId="20577"/>
          <ac:spMkLst>
            <pc:docMk/>
            <pc:sldMk cId="0" sldId="268"/>
            <ac:spMk id="17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31:22.295" v="85" actId="1076"/>
        <pc:sldMkLst>
          <pc:docMk/>
          <pc:sldMk cId="0" sldId="269"/>
        </pc:sldMkLst>
        <pc:spChg chg="mod">
          <ac:chgData name="Eleonora Moroni" userId="9dd55a4d-8b74-459b-99fc-3960d1eb4e5a" providerId="ADAL" clId="{B14DDEA1-8442-4173-BEA7-61E16D02E654}" dt="2023-05-26T16:31:19.660" v="84" actId="1076"/>
          <ac:spMkLst>
            <pc:docMk/>
            <pc:sldMk cId="0" sldId="269"/>
            <ac:spMk id="16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1:22.295" v="85" actId="1076"/>
          <ac:spMkLst>
            <pc:docMk/>
            <pc:sldMk cId="0" sldId="269"/>
            <ac:spMk id="17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5:11:41.788" v="8" actId="688"/>
          <ac:spMkLst>
            <pc:docMk/>
            <pc:sldMk cId="0" sldId="269"/>
            <ac:spMk id="26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42:33.804" v="149" actId="1076"/>
        <pc:sldMkLst>
          <pc:docMk/>
          <pc:sldMk cId="0" sldId="270"/>
        </pc:sldMkLst>
        <pc:spChg chg="mod">
          <ac:chgData name="Eleonora Moroni" userId="9dd55a4d-8b74-459b-99fc-3960d1eb4e5a" providerId="ADAL" clId="{B14DDEA1-8442-4173-BEA7-61E16D02E654}" dt="2023-05-26T16:31:42.417" v="89" actId="1076"/>
          <ac:spMkLst>
            <pc:docMk/>
            <pc:sldMk cId="0" sldId="270"/>
            <ac:spMk id="17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1:36.452" v="87" actId="1076"/>
          <ac:spMkLst>
            <pc:docMk/>
            <pc:sldMk cId="0" sldId="270"/>
            <ac:spMk id="18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2:33.804" v="149" actId="1076"/>
          <ac:spMkLst>
            <pc:docMk/>
            <pc:sldMk cId="0" sldId="270"/>
            <ac:spMk id="27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42:42.486" v="150" actId="1076"/>
        <pc:sldMkLst>
          <pc:docMk/>
          <pc:sldMk cId="0" sldId="271"/>
        </pc:sldMkLst>
        <pc:spChg chg="mod">
          <ac:chgData name="Eleonora Moroni" userId="9dd55a4d-8b74-459b-99fc-3960d1eb4e5a" providerId="ADAL" clId="{B14DDEA1-8442-4173-BEA7-61E16D02E654}" dt="2023-05-26T16:42:42.486" v="150" actId="1076"/>
          <ac:spMkLst>
            <pc:docMk/>
            <pc:sldMk cId="0" sldId="271"/>
            <ac:spMk id="27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32:21.171" v="96" actId="20577"/>
        <pc:sldMkLst>
          <pc:docMk/>
          <pc:sldMk cId="2322458943" sldId="272"/>
        </pc:sldMkLst>
        <pc:spChg chg="mod">
          <ac:chgData name="Eleonora Moroni" userId="9dd55a4d-8b74-459b-99fc-3960d1eb4e5a" providerId="ADAL" clId="{B14DDEA1-8442-4173-BEA7-61E16D02E654}" dt="2023-05-26T16:32:21.171" v="96" actId="20577"/>
          <ac:spMkLst>
            <pc:docMk/>
            <pc:sldMk cId="2322458943" sldId="272"/>
            <ac:spMk id="4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2:18.070" v="94" actId="20577"/>
          <ac:spMkLst>
            <pc:docMk/>
            <pc:sldMk cId="2322458943" sldId="272"/>
            <ac:spMk id="5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2:05.150" v="90" actId="20577"/>
          <ac:spMkLst>
            <pc:docMk/>
            <pc:sldMk cId="2322458943" sldId="272"/>
            <ac:spMk id="6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32:45.430" v="98" actId="1076"/>
        <pc:sldMkLst>
          <pc:docMk/>
          <pc:sldMk cId="0" sldId="273"/>
        </pc:sldMkLst>
        <pc:spChg chg="mod">
          <ac:chgData name="Eleonora Moroni" userId="9dd55a4d-8b74-459b-99fc-3960d1eb4e5a" providerId="ADAL" clId="{B14DDEA1-8442-4173-BEA7-61E16D02E654}" dt="2023-05-26T16:32:38.701" v="97" actId="1076"/>
          <ac:spMkLst>
            <pc:docMk/>
            <pc:sldMk cId="0" sldId="273"/>
            <ac:spMk id="16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2:45.430" v="98" actId="1076"/>
          <ac:spMkLst>
            <pc:docMk/>
            <pc:sldMk cId="0" sldId="273"/>
            <ac:spMk id="17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33:16.197" v="103" actId="113"/>
        <pc:sldMkLst>
          <pc:docMk/>
          <pc:sldMk cId="0" sldId="275"/>
        </pc:sldMkLst>
        <pc:spChg chg="mod">
          <ac:chgData name="Eleonora Moroni" userId="9dd55a4d-8b74-459b-99fc-3960d1eb4e5a" providerId="ADAL" clId="{B14DDEA1-8442-4173-BEA7-61E16D02E654}" dt="2023-05-26T16:33:16.197" v="103" actId="113"/>
          <ac:spMkLst>
            <pc:docMk/>
            <pc:sldMk cId="0" sldId="275"/>
            <ac:spMk id="9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3:10.880" v="102" actId="11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3:05.741" v="100" actId="113"/>
          <ac:spMkLst>
            <pc:docMk/>
            <pc:sldMk cId="0" sldId="275"/>
            <ac:spMk id="16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44:09.271" v="215" actId="14100"/>
        <pc:sldMkLst>
          <pc:docMk/>
          <pc:sldMk cId="0" sldId="276"/>
        </pc:sldMkLst>
        <pc:spChg chg="mod">
          <ac:chgData name="Eleonora Moroni" userId="9dd55a4d-8b74-459b-99fc-3960d1eb4e5a" providerId="ADAL" clId="{B14DDEA1-8442-4173-BEA7-61E16D02E654}" dt="2023-05-26T16:43:28.803" v="158" actId="20577"/>
          <ac:spMkLst>
            <pc:docMk/>
            <pc:sldMk cId="0" sldId="276"/>
            <ac:spMk id="9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3:25.075" v="156" actId="20577"/>
          <ac:spMkLst>
            <pc:docMk/>
            <pc:sldMk cId="0" sldId="276"/>
            <ac:spMk id="10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3:22.135" v="154" actId="20577"/>
          <ac:spMkLst>
            <pc:docMk/>
            <pc:sldMk cId="0" sldId="276"/>
            <ac:spMk id="11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4:09.271" v="215" actId="14100"/>
          <ac:spMkLst>
            <pc:docMk/>
            <pc:sldMk cId="0" sldId="276"/>
            <ac:spMk id="12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3:25.485" v="104" actId="1076"/>
          <ac:spMkLst>
            <pc:docMk/>
            <pc:sldMk cId="0" sldId="276"/>
            <ac:spMk id="16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3:29.787" v="105" actId="1076"/>
          <ac:spMkLst>
            <pc:docMk/>
            <pc:sldMk cId="0" sldId="276"/>
            <ac:spMk id="17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6:34:05.857" v="108" actId="1076"/>
        <pc:sldMkLst>
          <pc:docMk/>
          <pc:sldMk cId="1534985927" sldId="278"/>
        </pc:sldMkLst>
        <pc:spChg chg="mod">
          <ac:chgData name="Eleonora Moroni" userId="9dd55a4d-8b74-459b-99fc-3960d1eb4e5a" providerId="ADAL" clId="{B14DDEA1-8442-4173-BEA7-61E16D02E654}" dt="2023-05-26T16:34:05.857" v="108" actId="1076"/>
          <ac:spMkLst>
            <pc:docMk/>
            <pc:sldMk cId="1534985927" sldId="278"/>
            <ac:spMk id="15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3:59.311" v="107" actId="1076"/>
          <ac:spMkLst>
            <pc:docMk/>
            <pc:sldMk cId="1534985927" sldId="278"/>
            <ac:spMk id="16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07.972" v="9" actId="478"/>
          <ac:spMkLst>
            <pc:docMk/>
            <pc:sldMk cId="1534985927" sldId="278"/>
            <ac:spMk id="25" creationId="{00000000-0000-0000-0000-000000000000}"/>
          </ac:spMkLst>
        </pc:spChg>
      </pc:sldChg>
      <pc:sldChg chg="modSp mod">
        <pc:chgData name="Eleonora Moroni" userId="9dd55a4d-8b74-459b-99fc-3960d1eb4e5a" providerId="ADAL" clId="{B14DDEA1-8442-4173-BEA7-61E16D02E654}" dt="2023-05-26T16:34:25.548" v="110" actId="1076"/>
        <pc:sldMkLst>
          <pc:docMk/>
          <pc:sldMk cId="2922545859" sldId="279"/>
        </pc:sldMkLst>
        <pc:spChg chg="mod">
          <ac:chgData name="Eleonora Moroni" userId="9dd55a4d-8b74-459b-99fc-3960d1eb4e5a" providerId="ADAL" clId="{B14DDEA1-8442-4173-BEA7-61E16D02E654}" dt="2023-05-26T16:34:18.067" v="109" actId="1076"/>
          <ac:spMkLst>
            <pc:docMk/>
            <pc:sldMk cId="2922545859" sldId="279"/>
            <ac:spMk id="21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4:25.548" v="110" actId="1076"/>
          <ac:spMkLst>
            <pc:docMk/>
            <pc:sldMk cId="2922545859" sldId="279"/>
            <ac:spMk id="22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6:34:37.213" v="111" actId="1076"/>
        <pc:sldMkLst>
          <pc:docMk/>
          <pc:sldMk cId="2519959658" sldId="280"/>
        </pc:sldMkLst>
        <pc:spChg chg="del">
          <ac:chgData name="Eleonora Moroni" userId="9dd55a4d-8b74-459b-99fc-3960d1eb4e5a" providerId="ADAL" clId="{B14DDEA1-8442-4173-BEA7-61E16D02E654}" dt="2023-05-26T15:12:26.056" v="15" actId="478"/>
          <ac:spMkLst>
            <pc:docMk/>
            <pc:sldMk cId="2519959658" sldId="280"/>
            <ac:spMk id="4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22.577" v="13" actId="478"/>
          <ac:spMkLst>
            <pc:docMk/>
            <pc:sldMk cId="2519959658" sldId="280"/>
            <ac:spMk id="5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27.761" v="16" actId="478"/>
          <ac:spMkLst>
            <pc:docMk/>
            <pc:sldMk cId="2519959658" sldId="280"/>
            <ac:spMk id="6" creationId="{00000000-0000-0000-0000-000000000000}"/>
          </ac:spMkLst>
        </pc:spChg>
        <pc:spChg chg="del mod">
          <ac:chgData name="Eleonora Moroni" userId="9dd55a4d-8b74-459b-99fc-3960d1eb4e5a" providerId="ADAL" clId="{B14DDEA1-8442-4173-BEA7-61E16D02E654}" dt="2023-05-26T15:12:20.207" v="12" actId="21"/>
          <ac:spMkLst>
            <pc:docMk/>
            <pc:sldMk cId="2519959658" sldId="280"/>
            <ac:spMk id="7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34:37.213" v="111" actId="1076"/>
          <ac:spMkLst>
            <pc:docMk/>
            <pc:sldMk cId="2519959658" sldId="280"/>
            <ac:spMk id="21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35.867" v="20" actId="478"/>
          <ac:spMkLst>
            <pc:docMk/>
            <pc:sldMk cId="2519959658" sldId="280"/>
            <ac:spMk id="25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14.652" v="10" actId="478"/>
          <ac:spMkLst>
            <pc:docMk/>
            <pc:sldMk cId="2519959658" sldId="280"/>
            <ac:spMk id="26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33.598" v="19" actId="478"/>
          <ac:spMkLst>
            <pc:docMk/>
            <pc:sldMk cId="2519959658" sldId="280"/>
            <ac:spMk id="28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32.160" v="18" actId="478"/>
          <ac:spMkLst>
            <pc:docMk/>
            <pc:sldMk cId="2519959658" sldId="280"/>
            <ac:spMk id="29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24.141" v="14" actId="478"/>
          <ac:spMkLst>
            <pc:docMk/>
            <pc:sldMk cId="2519959658" sldId="280"/>
            <ac:spMk id="30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30.244" v="17" actId="478"/>
          <ac:spMkLst>
            <pc:docMk/>
            <pc:sldMk cId="2519959658" sldId="280"/>
            <ac:spMk id="31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5:13:33.262" v="37" actId="478"/>
        <pc:sldMkLst>
          <pc:docMk/>
          <pc:sldMk cId="0" sldId="281"/>
        </pc:sldMkLst>
        <pc:spChg chg="del">
          <ac:chgData name="Eleonora Moroni" userId="9dd55a4d-8b74-459b-99fc-3960d1eb4e5a" providerId="ADAL" clId="{B14DDEA1-8442-4173-BEA7-61E16D02E654}" dt="2023-05-26T15:12:47.473" v="21" actId="478"/>
          <ac:spMkLst>
            <pc:docMk/>
            <pc:sldMk cId="0" sldId="281"/>
            <ac:spMk id="2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55.108" v="24" actId="478"/>
          <ac:spMkLst>
            <pc:docMk/>
            <pc:sldMk cId="0" sldId="281"/>
            <ac:spMk id="3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21.149" v="31" actId="478"/>
          <ac:spMkLst>
            <pc:docMk/>
            <pc:sldMk cId="0" sldId="281"/>
            <ac:spMk id="5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27.078" v="34" actId="478"/>
          <ac:spMkLst>
            <pc:docMk/>
            <pc:sldMk cId="0" sldId="281"/>
            <ac:spMk id="6" creationId="{00000000-0000-0000-0000-000000000000}"/>
          </ac:spMkLst>
        </pc:spChg>
        <pc:spChg chg="del mod">
          <ac:chgData name="Eleonora Moroni" userId="9dd55a4d-8b74-459b-99fc-3960d1eb4e5a" providerId="ADAL" clId="{B14DDEA1-8442-4173-BEA7-61E16D02E654}" dt="2023-05-26T15:13:28.554" v="35" actId="478"/>
          <ac:spMkLst>
            <pc:docMk/>
            <pc:sldMk cId="0" sldId="281"/>
            <ac:spMk id="7" creationId="{00000000-0000-0000-0000-000000000000}"/>
          </ac:spMkLst>
        </pc:spChg>
        <pc:spChg chg="del mod">
          <ac:chgData name="Eleonora Moroni" userId="9dd55a4d-8b74-459b-99fc-3960d1eb4e5a" providerId="ADAL" clId="{B14DDEA1-8442-4173-BEA7-61E16D02E654}" dt="2023-05-26T15:13:11.354" v="26" actId="478"/>
          <ac:spMkLst>
            <pc:docMk/>
            <pc:sldMk cId="0" sldId="281"/>
            <ac:spMk id="23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31.091" v="36" actId="478"/>
          <ac:spMkLst>
            <pc:docMk/>
            <pc:sldMk cId="0" sldId="281"/>
            <ac:spMk id="24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15.944" v="28" actId="478"/>
          <ac:spMkLst>
            <pc:docMk/>
            <pc:sldMk cId="0" sldId="281"/>
            <ac:spMk id="25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19.610" v="30" actId="478"/>
          <ac:spMkLst>
            <pc:docMk/>
            <pc:sldMk cId="0" sldId="281"/>
            <ac:spMk id="26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25.094" v="33" actId="478"/>
          <ac:spMkLst>
            <pc:docMk/>
            <pc:sldMk cId="0" sldId="281"/>
            <ac:spMk id="27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23.486" v="32" actId="478"/>
          <ac:spMkLst>
            <pc:docMk/>
            <pc:sldMk cId="0" sldId="281"/>
            <ac:spMk id="28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33.262" v="37" actId="478"/>
          <ac:spMkLst>
            <pc:docMk/>
            <pc:sldMk cId="0" sldId="281"/>
            <ac:spMk id="29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2:49.265" v="22" actId="478"/>
          <ac:spMkLst>
            <pc:docMk/>
            <pc:sldMk cId="0" sldId="281"/>
            <ac:spMk id="33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13.678" v="27" actId="478"/>
          <ac:spMkLst>
            <pc:docMk/>
            <pc:sldMk cId="0" sldId="281"/>
            <ac:spMk id="34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6:44:34.989" v="216" actId="20577"/>
        <pc:sldMkLst>
          <pc:docMk/>
          <pc:sldMk cId="0" sldId="282"/>
        </pc:sldMkLst>
        <pc:spChg chg="mod">
          <ac:chgData name="Eleonora Moroni" userId="9dd55a4d-8b74-459b-99fc-3960d1eb4e5a" providerId="ADAL" clId="{B14DDEA1-8442-4173-BEA7-61E16D02E654}" dt="2023-05-26T16:44:34.989" v="216" actId="20577"/>
          <ac:spMkLst>
            <pc:docMk/>
            <pc:sldMk cId="0" sldId="282"/>
            <ac:spMk id="9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5:13:38.445" v="38" actId="478"/>
          <ac:spMkLst>
            <pc:docMk/>
            <pc:sldMk cId="0" sldId="282"/>
            <ac:spMk id="30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6:44:47.795" v="218" actId="14100"/>
        <pc:sldMkLst>
          <pc:docMk/>
          <pc:sldMk cId="0" sldId="284"/>
        </pc:sldMkLst>
        <pc:spChg chg="mod">
          <ac:chgData name="Eleonora Moroni" userId="9dd55a4d-8b74-459b-99fc-3960d1eb4e5a" providerId="ADAL" clId="{B14DDEA1-8442-4173-BEA7-61E16D02E654}" dt="2023-05-26T16:44:47.795" v="218" actId="14100"/>
          <ac:spMkLst>
            <pc:docMk/>
            <pc:sldMk cId="0" sldId="284"/>
            <ac:spMk id="8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6:49.289" v="39" actId="478"/>
          <ac:spMkLst>
            <pc:docMk/>
            <pc:sldMk cId="0" sldId="284"/>
            <ac:spMk id="55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6:44:52.453" v="219" actId="20577"/>
        <pc:sldMkLst>
          <pc:docMk/>
          <pc:sldMk cId="0" sldId="285"/>
        </pc:sldMkLst>
        <pc:spChg chg="del">
          <ac:chgData name="Eleonora Moroni" userId="9dd55a4d-8b74-459b-99fc-3960d1eb4e5a" providerId="ADAL" clId="{B14DDEA1-8442-4173-BEA7-61E16D02E654}" dt="2023-05-26T16:27:45.095" v="42" actId="478"/>
          <ac:spMkLst>
            <pc:docMk/>
            <pc:sldMk cId="0" sldId="285"/>
            <ac:spMk id="5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54.636" v="47" actId="478"/>
          <ac:spMkLst>
            <pc:docMk/>
            <pc:sldMk cId="0" sldId="285"/>
            <ac:spMk id="6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48.669" v="43" actId="478"/>
          <ac:spMkLst>
            <pc:docMk/>
            <pc:sldMk cId="0" sldId="285"/>
            <ac:spMk id="7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4:52.453" v="219" actId="20577"/>
          <ac:spMkLst>
            <pc:docMk/>
            <pc:sldMk cId="0" sldId="285"/>
            <ac:spMk id="8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51.211" v="44" actId="478"/>
          <ac:spMkLst>
            <pc:docMk/>
            <pc:sldMk cId="0" sldId="285"/>
            <ac:spMk id="18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52.229" v="45" actId="478"/>
          <ac:spMkLst>
            <pc:docMk/>
            <pc:sldMk cId="0" sldId="285"/>
            <ac:spMk id="19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53.154" v="46" actId="478"/>
          <ac:spMkLst>
            <pc:docMk/>
            <pc:sldMk cId="0" sldId="285"/>
            <ac:spMk id="20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43.452" v="41" actId="478"/>
          <ac:spMkLst>
            <pc:docMk/>
            <pc:sldMk cId="0" sldId="285"/>
            <ac:spMk id="21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55.606" v="48" actId="478"/>
          <ac:spMkLst>
            <pc:docMk/>
            <pc:sldMk cId="0" sldId="285"/>
            <ac:spMk id="22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56.703" v="49" actId="478"/>
          <ac:spMkLst>
            <pc:docMk/>
            <pc:sldMk cId="0" sldId="285"/>
            <ac:spMk id="23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28:07.390" v="50" actId="1076"/>
          <ac:spMkLst>
            <pc:docMk/>
            <pc:sldMk cId="0" sldId="285"/>
            <ac:spMk id="24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7:40.968" v="40" actId="478"/>
          <ac:spMkLst>
            <pc:docMk/>
            <pc:sldMk cId="0" sldId="285"/>
            <ac:spMk id="28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6:45:01.824" v="221" actId="14100"/>
        <pc:sldMkLst>
          <pc:docMk/>
          <pc:sldMk cId="0" sldId="286"/>
        </pc:sldMkLst>
        <pc:spChg chg="del">
          <ac:chgData name="Eleonora Moroni" userId="9dd55a4d-8b74-459b-99fc-3960d1eb4e5a" providerId="ADAL" clId="{B14DDEA1-8442-4173-BEA7-61E16D02E654}" dt="2023-05-26T16:28:12.767" v="51" actId="478"/>
          <ac:spMkLst>
            <pc:docMk/>
            <pc:sldMk cId="0" sldId="286"/>
            <ac:spMk id="2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22.740" v="55" actId="478"/>
          <ac:spMkLst>
            <pc:docMk/>
            <pc:sldMk cId="0" sldId="286"/>
            <ac:spMk id="3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41.237" v="62" actId="478"/>
          <ac:spMkLst>
            <pc:docMk/>
            <pc:sldMk cId="0" sldId="286"/>
            <ac:spMk id="4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42.566" v="63" actId="478"/>
          <ac:spMkLst>
            <pc:docMk/>
            <pc:sldMk cId="0" sldId="286"/>
            <ac:spMk id="5" creationId="{00000000-0000-0000-0000-000000000000}"/>
          </ac:spMkLst>
        </pc:spChg>
        <pc:spChg chg="del mod">
          <ac:chgData name="Eleonora Moroni" userId="9dd55a4d-8b74-459b-99fc-3960d1eb4e5a" providerId="ADAL" clId="{B14DDEA1-8442-4173-BEA7-61E16D02E654}" dt="2023-05-26T16:28:33.395" v="58" actId="478"/>
          <ac:spMkLst>
            <pc:docMk/>
            <pc:sldMk cId="0" sldId="286"/>
            <ac:spMk id="7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5:01.824" v="221" actId="14100"/>
          <ac:spMkLst>
            <pc:docMk/>
            <pc:sldMk cId="0" sldId="286"/>
            <ac:spMk id="8" creationId="{00000000-0000-0000-0000-000000000000}"/>
          </ac:spMkLst>
        </pc:spChg>
        <pc:spChg chg="del mod">
          <ac:chgData name="Eleonora Moroni" userId="9dd55a4d-8b74-459b-99fc-3960d1eb4e5a" providerId="ADAL" clId="{B14DDEA1-8442-4173-BEA7-61E16D02E654}" dt="2023-05-26T16:28:18.973" v="54" actId="478"/>
          <ac:spMkLst>
            <pc:docMk/>
            <pc:sldMk cId="0" sldId="286"/>
            <ac:spMk id="30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37.297" v="60" actId="478"/>
          <ac:spMkLst>
            <pc:docMk/>
            <pc:sldMk cId="0" sldId="286"/>
            <ac:spMk id="31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35.420" v="59" actId="478"/>
          <ac:spMkLst>
            <pc:docMk/>
            <pc:sldMk cId="0" sldId="286"/>
            <ac:spMk id="32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39.059" v="61" actId="478"/>
          <ac:spMkLst>
            <pc:docMk/>
            <pc:sldMk cId="0" sldId="286"/>
            <ac:spMk id="33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44.113" v="64" actId="478"/>
          <ac:spMkLst>
            <pc:docMk/>
            <pc:sldMk cId="0" sldId="286"/>
            <ac:spMk id="34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47.924" v="66" actId="478"/>
          <ac:spMkLst>
            <pc:docMk/>
            <pc:sldMk cId="0" sldId="286"/>
            <ac:spMk id="35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46.177" v="65" actId="478"/>
          <ac:spMkLst>
            <pc:docMk/>
            <pc:sldMk cId="0" sldId="286"/>
            <ac:spMk id="36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14.117" v="52" actId="478"/>
          <ac:spMkLst>
            <pc:docMk/>
            <pc:sldMk cId="0" sldId="286"/>
            <ac:spMk id="41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8:24.142" v="56" actId="478"/>
          <ac:spMkLst>
            <pc:docMk/>
            <pc:sldMk cId="0" sldId="286"/>
            <ac:spMk id="42" creationId="{00000000-0000-0000-0000-000000000000}"/>
          </ac:spMkLst>
        </pc:spChg>
      </pc:sldChg>
      <pc:sldChg chg="delSp modSp mod">
        <pc:chgData name="Eleonora Moroni" userId="9dd55a4d-8b74-459b-99fc-3960d1eb4e5a" providerId="ADAL" clId="{B14DDEA1-8442-4173-BEA7-61E16D02E654}" dt="2023-05-26T16:45:09.744" v="223" actId="14100"/>
        <pc:sldMkLst>
          <pc:docMk/>
          <pc:sldMk cId="0" sldId="289"/>
        </pc:sldMkLst>
        <pc:spChg chg="del">
          <ac:chgData name="Eleonora Moroni" userId="9dd55a4d-8b74-459b-99fc-3960d1eb4e5a" providerId="ADAL" clId="{B14DDEA1-8442-4173-BEA7-61E16D02E654}" dt="2023-05-26T16:29:10.682" v="69" actId="478"/>
          <ac:spMkLst>
            <pc:docMk/>
            <pc:sldMk cId="0" sldId="289"/>
            <ac:spMk id="5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5:09.744" v="223" actId="14100"/>
          <ac:spMkLst>
            <pc:docMk/>
            <pc:sldMk cId="0" sldId="289"/>
            <ac:spMk id="8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29:29.698" v="73" actId="20577"/>
          <ac:spMkLst>
            <pc:docMk/>
            <pc:sldMk cId="0" sldId="289"/>
            <ac:spMk id="23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9:08.670" v="68" actId="478"/>
          <ac:spMkLst>
            <pc:docMk/>
            <pc:sldMk cId="0" sldId="289"/>
            <ac:spMk id="29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9:14.188" v="71" actId="478"/>
          <ac:spMkLst>
            <pc:docMk/>
            <pc:sldMk cId="0" sldId="289"/>
            <ac:spMk id="33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9:12.934" v="70" actId="478"/>
          <ac:spMkLst>
            <pc:docMk/>
            <pc:sldMk cId="0" sldId="289"/>
            <ac:spMk id="34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29:05.988" v="67" actId="478"/>
          <ac:spMkLst>
            <pc:docMk/>
            <pc:sldMk cId="0" sldId="289"/>
            <ac:spMk id="36" creationId="{00000000-0000-0000-0000-000000000000}"/>
          </ac:spMkLst>
        </pc:spChg>
      </pc:sldChg>
      <pc:sldChg chg="addSp delSp modSp mod">
        <pc:chgData name="Eleonora Moroni" userId="9dd55a4d-8b74-459b-99fc-3960d1eb4e5a" providerId="ADAL" clId="{B14DDEA1-8442-4173-BEA7-61E16D02E654}" dt="2023-05-26T16:41:39.439" v="148" actId="1076"/>
        <pc:sldMkLst>
          <pc:docMk/>
          <pc:sldMk cId="0" sldId="290"/>
        </pc:sldMkLst>
        <pc:spChg chg="del">
          <ac:chgData name="Eleonora Moroni" userId="9dd55a4d-8b74-459b-99fc-3960d1eb4e5a" providerId="ADAL" clId="{B14DDEA1-8442-4173-BEA7-61E16D02E654}" dt="2023-05-26T16:35:50.727" v="113" actId="478"/>
          <ac:spMkLst>
            <pc:docMk/>
            <pc:sldMk cId="0" sldId="290"/>
            <ac:spMk id="3" creationId="{00000000-0000-0000-0000-000000000000}"/>
          </ac:spMkLst>
        </pc:spChg>
        <pc:spChg chg="del mod">
          <ac:chgData name="Eleonora Moroni" userId="9dd55a4d-8b74-459b-99fc-3960d1eb4e5a" providerId="ADAL" clId="{B14DDEA1-8442-4173-BEA7-61E16D02E654}" dt="2023-05-26T16:41:26.892" v="145" actId="478"/>
          <ac:spMkLst>
            <pc:docMk/>
            <pc:sldMk cId="0" sldId="290"/>
            <ac:spMk id="4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13.501" v="119" actId="478"/>
          <ac:spMkLst>
            <pc:docMk/>
            <pc:sldMk cId="0" sldId="290"/>
            <ac:spMk id="6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14.900" v="120" actId="478"/>
          <ac:spMkLst>
            <pc:docMk/>
            <pc:sldMk cId="0" sldId="290"/>
            <ac:spMk id="7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20.373" v="122" actId="478"/>
          <ac:spMkLst>
            <pc:docMk/>
            <pc:sldMk cId="0" sldId="290"/>
            <ac:spMk id="8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07.607" v="117" actId="478"/>
          <ac:spMkLst>
            <pc:docMk/>
            <pc:sldMk cId="0" sldId="290"/>
            <ac:spMk id="9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5:48.815" v="112" actId="478"/>
          <ac:spMkLst>
            <pc:docMk/>
            <pc:sldMk cId="0" sldId="290"/>
            <ac:spMk id="15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09.692" v="118" actId="478"/>
          <ac:spMkLst>
            <pc:docMk/>
            <pc:sldMk cId="0" sldId="290"/>
            <ac:spMk id="16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02.621" v="115" actId="478"/>
          <ac:spMkLst>
            <pc:docMk/>
            <pc:sldMk cId="0" sldId="290"/>
            <ac:spMk id="17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05.516" v="116" actId="478"/>
          <ac:spMkLst>
            <pc:docMk/>
            <pc:sldMk cId="0" sldId="290"/>
            <ac:spMk id="18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17.206" v="121" actId="478"/>
          <ac:spMkLst>
            <pc:docMk/>
            <pc:sldMk cId="0" sldId="290"/>
            <ac:spMk id="19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21.635" v="123" actId="478"/>
          <ac:spMkLst>
            <pc:docMk/>
            <pc:sldMk cId="0" sldId="290"/>
            <ac:spMk id="20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6:23.100" v="124" actId="478"/>
          <ac:spMkLst>
            <pc:docMk/>
            <pc:sldMk cId="0" sldId="290"/>
            <ac:spMk id="21" creationId="{00000000-0000-0000-0000-000000000000}"/>
          </ac:spMkLst>
        </pc:spChg>
        <pc:spChg chg="del">
          <ac:chgData name="Eleonora Moroni" userId="9dd55a4d-8b74-459b-99fc-3960d1eb4e5a" providerId="ADAL" clId="{B14DDEA1-8442-4173-BEA7-61E16D02E654}" dt="2023-05-26T16:35:53.646" v="114" actId="478"/>
          <ac:spMkLst>
            <pc:docMk/>
            <pc:sldMk cId="0" sldId="290"/>
            <ac:spMk id="27" creationId="{00000000-0000-0000-0000-000000000000}"/>
          </ac:spMkLst>
        </pc:spChg>
        <pc:spChg chg="mod ord">
          <ac:chgData name="Eleonora Moroni" userId="9dd55a4d-8b74-459b-99fc-3960d1eb4e5a" providerId="ADAL" clId="{B14DDEA1-8442-4173-BEA7-61E16D02E654}" dt="2023-05-26T16:41:39.439" v="148" actId="1076"/>
          <ac:spMkLst>
            <pc:docMk/>
            <pc:sldMk cId="0" sldId="290"/>
            <ac:spMk id="3713" creationId="{00000000-0000-0000-0000-000000000000}"/>
          </ac:spMkLst>
        </pc:spChg>
        <pc:spChg chg="del mod">
          <ac:chgData name="Eleonora Moroni" userId="9dd55a4d-8b74-459b-99fc-3960d1eb4e5a" providerId="ADAL" clId="{B14DDEA1-8442-4173-BEA7-61E16D02E654}" dt="2023-05-26T16:41:16.675" v="143" actId="478"/>
          <ac:spMkLst>
            <pc:docMk/>
            <pc:sldMk cId="0" sldId="290"/>
            <ac:spMk id="3715" creationId="{00000000-0000-0000-0000-000000000000}"/>
          </ac:spMkLst>
        </pc:spChg>
        <pc:spChg chg="mod">
          <ac:chgData name="Eleonora Moroni" userId="9dd55a4d-8b74-459b-99fc-3960d1eb4e5a" providerId="ADAL" clId="{B14DDEA1-8442-4173-BEA7-61E16D02E654}" dt="2023-05-26T16:40:14.504" v="134" actId="1076"/>
          <ac:spMkLst>
            <pc:docMk/>
            <pc:sldMk cId="0" sldId="290"/>
            <ac:spMk id="3716" creationId="{00000000-0000-0000-0000-000000000000}"/>
          </ac:spMkLst>
        </pc:spChg>
        <pc:picChg chg="add del mod">
          <ac:chgData name="Eleonora Moroni" userId="9dd55a4d-8b74-459b-99fc-3960d1eb4e5a" providerId="ADAL" clId="{B14DDEA1-8442-4173-BEA7-61E16D02E654}" dt="2023-05-26T16:37:49.068" v="129" actId="478"/>
          <ac:picMkLst>
            <pc:docMk/>
            <pc:sldMk cId="0" sldId="290"/>
            <ac:picMk id="2" creationId="{55ADF76C-75E1-EA77-511D-19F39464B456}"/>
          </ac:picMkLst>
        </pc:picChg>
        <pc:picChg chg="add mod">
          <ac:chgData name="Eleonora Moroni" userId="9dd55a4d-8b74-459b-99fc-3960d1eb4e5a" providerId="ADAL" clId="{B14DDEA1-8442-4173-BEA7-61E16D02E654}" dt="2023-05-26T16:40:46.330" v="141" actId="14100"/>
          <ac:picMkLst>
            <pc:docMk/>
            <pc:sldMk cId="0" sldId="290"/>
            <ac:picMk id="26" creationId="{2FD90F35-0EE4-8F31-56B8-731B3D363A73}"/>
          </ac:picMkLst>
        </pc:picChg>
      </pc:sldChg>
      <pc:sldChg chg="modSp mod">
        <pc:chgData name="Eleonora Moroni" userId="9dd55a4d-8b74-459b-99fc-3960d1eb4e5a" providerId="ADAL" clId="{B14DDEA1-8442-4173-BEA7-61E16D02E654}" dt="2023-05-26T16:29:59.725" v="76" actId="14100"/>
        <pc:sldMkLst>
          <pc:docMk/>
          <pc:sldMk cId="3199148790" sldId="2076137385"/>
        </pc:sldMkLst>
        <pc:spChg chg="mod">
          <ac:chgData name="Eleonora Moroni" userId="9dd55a4d-8b74-459b-99fc-3960d1eb4e5a" providerId="ADAL" clId="{B14DDEA1-8442-4173-BEA7-61E16D02E654}" dt="2023-05-26T15:10:19.473" v="0" actId="1076"/>
          <ac:spMkLst>
            <pc:docMk/>
            <pc:sldMk cId="3199148790" sldId="2076137385"/>
            <ac:spMk id="2" creationId="{A6AD8C9A-F03B-4BE8-8821-EF0CD9AD8691}"/>
          </ac:spMkLst>
        </pc:spChg>
        <pc:spChg chg="mod">
          <ac:chgData name="Eleonora Moroni" userId="9dd55a4d-8b74-459b-99fc-3960d1eb4e5a" providerId="ADAL" clId="{B14DDEA1-8442-4173-BEA7-61E16D02E654}" dt="2023-05-26T16:29:59.725" v="76" actId="14100"/>
          <ac:spMkLst>
            <pc:docMk/>
            <pc:sldMk cId="3199148790" sldId="2076137385"/>
            <ac:spMk id="4" creationId="{9DE1C78F-2A74-47E8-84A5-EC300459BB96}"/>
          </ac:spMkLst>
        </pc:spChg>
      </pc:sldChg>
    </pc:docChg>
  </pc:docChgLst>
  <pc:docChgLst>
    <pc:chgData name="Zucchi Amleto" userId="5243bda3-4397-4423-b23d-0827dcaec641" providerId="ADAL" clId="{909992AE-ABAB-45DB-A15F-3E0BAB7040A1}"/>
    <pc:docChg chg="undo redo custSel delSld modSld">
      <pc:chgData name="Zucchi Amleto" userId="5243bda3-4397-4423-b23d-0827dcaec641" providerId="ADAL" clId="{909992AE-ABAB-45DB-A15F-3E0BAB7040A1}" dt="2023-05-29T15:49:00.790" v="3453" actId="20577"/>
      <pc:docMkLst>
        <pc:docMk/>
      </pc:docMkLst>
      <pc:sldChg chg="del">
        <pc:chgData name="Zucchi Amleto" userId="5243bda3-4397-4423-b23d-0827dcaec641" providerId="ADAL" clId="{909992AE-ABAB-45DB-A15F-3E0BAB7040A1}" dt="2023-05-26T12:25:39.328" v="61" actId="47"/>
        <pc:sldMkLst>
          <pc:docMk/>
          <pc:sldMk cId="0" sldId="256"/>
        </pc:sldMkLst>
      </pc:sldChg>
      <pc:sldChg chg="delSp modSp mod">
        <pc:chgData name="Zucchi Amleto" userId="5243bda3-4397-4423-b23d-0827dcaec641" providerId="ADAL" clId="{909992AE-ABAB-45DB-A15F-3E0BAB7040A1}" dt="2023-05-28T06:47:45.190" v="3180" actId="20577"/>
        <pc:sldMkLst>
          <pc:docMk/>
          <pc:sldMk cId="0" sldId="257"/>
        </pc:sldMkLst>
        <pc:spChg chg="mod">
          <ac:chgData name="Zucchi Amleto" userId="5243bda3-4397-4423-b23d-0827dcaec641" providerId="ADAL" clId="{909992AE-ABAB-45DB-A15F-3E0BAB7040A1}" dt="2023-05-28T06:47:45.190" v="3180" actId="205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2:26:20.235" v="65" actId="255"/>
          <ac:spMkLst>
            <pc:docMk/>
            <pc:sldMk cId="0" sldId="257"/>
            <ac:spMk id="1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5:44.716" v="62" actId="478"/>
          <ac:spMkLst>
            <pc:docMk/>
            <pc:sldMk cId="0" sldId="257"/>
            <ac:spMk id="2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3:11.506" v="1801" actId="20577"/>
          <ac:spMkLst>
            <pc:docMk/>
            <pc:sldMk cId="0" sldId="257"/>
            <ac:spMk id="31" creationId="{4A96A97D-BEBB-7633-729E-061E1388EAE4}"/>
          </ac:spMkLst>
        </pc:spChg>
        <pc:spChg chg="mod">
          <ac:chgData name="Zucchi Amleto" userId="5243bda3-4397-4423-b23d-0827dcaec641" providerId="ADAL" clId="{909992AE-ABAB-45DB-A15F-3E0BAB7040A1}" dt="2023-05-26T12:57:23.949" v="1739" actId="1076"/>
          <ac:spMkLst>
            <pc:docMk/>
            <pc:sldMk cId="0" sldId="257"/>
            <ac:spMk id="32" creationId="{9DD2BEF5-667F-7EED-9CC4-65918D27833A}"/>
          </ac:spMkLst>
        </pc:spChg>
      </pc:sldChg>
      <pc:sldChg chg="modSp mod">
        <pc:chgData name="Zucchi Amleto" userId="5243bda3-4397-4423-b23d-0827dcaec641" providerId="ADAL" clId="{909992AE-ABAB-45DB-A15F-3E0BAB7040A1}" dt="2023-05-29T13:54:11.064" v="3215" actId="108"/>
        <pc:sldMkLst>
          <pc:docMk/>
          <pc:sldMk cId="0" sldId="260"/>
        </pc:sldMkLst>
        <pc:spChg chg="mod">
          <ac:chgData name="Zucchi Amleto" userId="5243bda3-4397-4423-b23d-0827dcaec641" providerId="ADAL" clId="{909992AE-ABAB-45DB-A15F-3E0BAB7040A1}" dt="2023-05-28T06:02:27.268" v="2907" actId="113"/>
          <ac:spMkLst>
            <pc:docMk/>
            <pc:sldMk cId="0" sldId="260"/>
            <ac:spMk id="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02:18.991" v="2905" actId="14100"/>
          <ac:spMkLst>
            <pc:docMk/>
            <pc:sldMk cId="0" sldId="260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3:54:11.064" v="3215" actId="108"/>
          <ac:spMkLst>
            <pc:docMk/>
            <pc:sldMk cId="0" sldId="260"/>
            <ac:spMk id="1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02:55.647" v="2912" actId="107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02:49.775" v="2911" actId="14100"/>
          <ac:spMkLst>
            <pc:docMk/>
            <pc:sldMk cId="0" sldId="260"/>
            <ac:spMk id="19" creationId="{00000000-0000-0000-0000-000000000000}"/>
          </ac:spMkLst>
        </pc:spChg>
      </pc:sldChg>
      <pc:sldChg chg="addSp delSp modSp mod">
        <pc:chgData name="Zucchi Amleto" userId="5243bda3-4397-4423-b23d-0827dcaec641" providerId="ADAL" clId="{909992AE-ABAB-45DB-A15F-3E0BAB7040A1}" dt="2023-05-28T06:43:41.851" v="3158" actId="1076"/>
        <pc:sldMkLst>
          <pc:docMk/>
          <pc:sldMk cId="0" sldId="261"/>
        </pc:sldMkLst>
        <pc:spChg chg="add mod">
          <ac:chgData name="Zucchi Amleto" userId="5243bda3-4397-4423-b23d-0827dcaec641" providerId="ADAL" clId="{909992AE-ABAB-45DB-A15F-3E0BAB7040A1}" dt="2023-05-28T06:43:41.851" v="3158" actId="1076"/>
          <ac:spMkLst>
            <pc:docMk/>
            <pc:sldMk cId="0" sldId="261"/>
            <ac:spMk id="3" creationId="{C6084772-6E50-5D5E-CB9E-0E500713100E}"/>
          </ac:spMkLst>
        </pc:spChg>
        <pc:spChg chg="del">
          <ac:chgData name="Zucchi Amleto" userId="5243bda3-4397-4423-b23d-0827dcaec641" providerId="ADAL" clId="{909992AE-ABAB-45DB-A15F-3E0BAB7040A1}" dt="2023-05-28T06:41:16.983" v="3099" actId="478"/>
          <ac:spMkLst>
            <pc:docMk/>
            <pc:sldMk cId="0" sldId="261"/>
            <ac:spMk id="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6:41:04.182" v="3098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6:41:02.311" v="3097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6:40:59.987" v="3096" actId="478"/>
          <ac:spMkLst>
            <pc:docMk/>
            <pc:sldMk cId="0" sldId="261"/>
            <ac:spMk id="11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8T06:40:57.707" v="3095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6:40:56.329" v="3093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6:40:54.316" v="3092" actId="478"/>
          <ac:spMkLst>
            <pc:docMk/>
            <pc:sldMk cId="0" sldId="261"/>
            <ac:spMk id="14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8T06:40:53.671" v="3091" actId="478"/>
          <ac:spMkLst>
            <pc:docMk/>
            <pc:sldMk cId="0" sldId="261"/>
            <ac:spMk id="15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8T06:40:51.781" v="3089" actId="478"/>
          <ac:spMkLst>
            <pc:docMk/>
            <pc:sldMk cId="0" sldId="261"/>
            <ac:spMk id="16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8T06:40:51.152" v="3088" actId="478"/>
          <ac:spMkLst>
            <pc:docMk/>
            <pc:sldMk cId="0" sldId="261"/>
            <ac:spMk id="17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8T06:41:30.468" v="3110" actId="478"/>
          <ac:spMkLst>
            <pc:docMk/>
            <pc:sldMk cId="0" sldId="261"/>
            <ac:spMk id="1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42:47.977" v="3152" actId="14100"/>
          <ac:spMkLst>
            <pc:docMk/>
            <pc:sldMk cId="0" sldId="261"/>
            <ac:spMk id="1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41:49.895" v="3118" actId="6549"/>
          <ac:spMkLst>
            <pc:docMk/>
            <pc:sldMk cId="0" sldId="261"/>
            <ac:spMk id="20" creationId="{00000000-0000-0000-0000-000000000000}"/>
          </ac:spMkLst>
        </pc:spChg>
      </pc:sldChg>
      <pc:sldChg chg="modSp mod">
        <pc:chgData name="Zucchi Amleto" userId="5243bda3-4397-4423-b23d-0827dcaec641" providerId="ADAL" clId="{909992AE-ABAB-45DB-A15F-3E0BAB7040A1}" dt="2023-05-28T06:46:51.424" v="3166" actId="20577"/>
        <pc:sldMkLst>
          <pc:docMk/>
          <pc:sldMk cId="0" sldId="263"/>
        </pc:sldMkLst>
        <pc:spChg chg="mod">
          <ac:chgData name="Zucchi Amleto" userId="5243bda3-4397-4423-b23d-0827dcaec641" providerId="ADAL" clId="{909992AE-ABAB-45DB-A15F-3E0BAB7040A1}" dt="2023-05-28T06:46:51.424" v="3166" actId="20577"/>
          <ac:spMkLst>
            <pc:docMk/>
            <pc:sldMk cId="0" sldId="263"/>
            <ac:spMk id="6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46:41.801" v="3162" actId="6549"/>
          <ac:spMkLst>
            <pc:docMk/>
            <pc:sldMk cId="0" sldId="263"/>
            <ac:spMk id="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5:39.832" v="1806" actId="1076"/>
          <ac:spMkLst>
            <pc:docMk/>
            <pc:sldMk cId="0" sldId="263"/>
            <ac:spMk id="1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5:34.481" v="1805" actId="107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5:28.926" v="1804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2:58:24.228" v="1740" actId="1076"/>
          <ac:spMkLst>
            <pc:docMk/>
            <pc:sldMk cId="0" sldId="263"/>
            <ac:spMk id="23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8T06:24:01.784" v="2957" actId="1076"/>
        <pc:sldMkLst>
          <pc:docMk/>
          <pc:sldMk cId="0" sldId="264"/>
        </pc:sldMkLst>
        <pc:spChg chg="mod">
          <ac:chgData name="Zucchi Amleto" userId="5243bda3-4397-4423-b23d-0827dcaec641" providerId="ADAL" clId="{909992AE-ABAB-45DB-A15F-3E0BAB7040A1}" dt="2023-05-28T05:16:04.772" v="2337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15:58.196" v="2336" actId="1076"/>
          <ac:spMkLst>
            <pc:docMk/>
            <pc:sldMk cId="0" sldId="264"/>
            <ac:spMk id="1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15:55.060" v="2335" actId="14100"/>
          <ac:spMkLst>
            <pc:docMk/>
            <pc:sldMk cId="0" sldId="264"/>
            <ac:spMk id="1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35:14.695" v="2452" actId="255"/>
          <ac:spMkLst>
            <pc:docMk/>
            <pc:sldMk cId="0" sldId="264"/>
            <ac:spMk id="16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4:01.784" v="2957" actId="1076"/>
          <ac:spMkLst>
            <pc:docMk/>
            <pc:sldMk cId="0" sldId="264"/>
            <ac:spMk id="2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3:51.194" v="2955" actId="108"/>
          <ac:spMkLst>
            <pc:docMk/>
            <pc:sldMk cId="0" sldId="264"/>
            <ac:spMk id="2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3:45.944" v="2954" actId="108"/>
          <ac:spMkLst>
            <pc:docMk/>
            <pc:sldMk cId="0" sldId="264"/>
            <ac:spMk id="29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6:36.153" v="67" actId="478"/>
          <ac:spMkLst>
            <pc:docMk/>
            <pc:sldMk cId="0" sldId="264"/>
            <ac:spMk id="46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9T14:03:19.603" v="3217" actId="14100"/>
        <pc:sldMkLst>
          <pc:docMk/>
          <pc:sldMk cId="0" sldId="265"/>
        </pc:sldMkLst>
        <pc:spChg chg="del">
          <ac:chgData name="Zucchi Amleto" userId="5243bda3-4397-4423-b23d-0827dcaec641" providerId="ADAL" clId="{909992AE-ABAB-45DB-A15F-3E0BAB7040A1}" dt="2023-05-26T12:26:40.503" v="68" actId="478"/>
          <ac:spMkLst>
            <pc:docMk/>
            <pc:sldMk cId="0" sldId="265"/>
            <ac:spMk id="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3:19.603" v="3217" actId="14100"/>
          <ac:spMkLst>
            <pc:docMk/>
            <pc:sldMk cId="0" sldId="265"/>
            <ac:spMk id="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5:04.985" v="2962" actId="14100"/>
          <ac:spMkLst>
            <pc:docMk/>
            <pc:sldMk cId="0" sldId="265"/>
            <ac:spMk id="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5:41.057" v="2965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6:01.626" v="2968" actId="1076"/>
          <ac:spMkLst>
            <pc:docMk/>
            <pc:sldMk cId="0" sldId="265"/>
            <ac:spMk id="1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5:43.744" v="2966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2:56.995" v="3216" actId="14100"/>
          <ac:spMkLst>
            <pc:docMk/>
            <pc:sldMk cId="0" sldId="265"/>
            <ac:spMk id="1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5:46.832" v="2967" actId="1076"/>
          <ac:spMkLst>
            <pc:docMk/>
            <pc:sldMk cId="0" sldId="265"/>
            <ac:spMk id="3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6:43.127" v="69" actId="478"/>
          <ac:spMkLst>
            <pc:docMk/>
            <pc:sldMk cId="0" sldId="265"/>
            <ac:spMk id="40" creationId="{00000000-0000-0000-0000-000000000000}"/>
          </ac:spMkLst>
        </pc:spChg>
      </pc:sldChg>
      <pc:sldChg chg="addSp delSp modSp mod">
        <pc:chgData name="Zucchi Amleto" userId="5243bda3-4397-4423-b23d-0827dcaec641" providerId="ADAL" clId="{909992AE-ABAB-45DB-A15F-3E0BAB7040A1}" dt="2023-05-28T06:14:56.343" v="2915" actId="478"/>
        <pc:sldMkLst>
          <pc:docMk/>
          <pc:sldMk cId="0" sldId="267"/>
        </pc:sldMkLst>
        <pc:spChg chg="del mod">
          <ac:chgData name="Zucchi Amleto" userId="5243bda3-4397-4423-b23d-0827dcaec641" providerId="ADAL" clId="{909992AE-ABAB-45DB-A15F-3E0BAB7040A1}" dt="2023-05-26T12:59:46.965" v="1745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42:27.541" v="1855" actId="108"/>
          <ac:spMkLst>
            <pc:docMk/>
            <pc:sldMk cId="0" sldId="267"/>
            <ac:spMk id="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42:49.852" v="1857" actId="20577"/>
          <ac:spMkLst>
            <pc:docMk/>
            <pc:sldMk cId="0" sldId="267"/>
            <ac:spMk id="4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41:30.466" v="1846" actId="14100"/>
          <ac:spMkLst>
            <pc:docMk/>
            <pc:sldMk cId="0" sldId="267"/>
            <ac:spMk id="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4:38:46.338" v="1820" actId="478"/>
          <ac:spMkLst>
            <pc:docMk/>
            <pc:sldMk cId="0" sldId="267"/>
            <ac:spMk id="6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8T04:38:44.584" v="1819" actId="478"/>
          <ac:spMkLst>
            <pc:docMk/>
            <pc:sldMk cId="0" sldId="267"/>
            <ac:spMk id="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9:54.194" v="1829" actId="1076"/>
          <ac:spMkLst>
            <pc:docMk/>
            <pc:sldMk cId="0" sldId="267"/>
            <ac:spMk id="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9:45.112" v="1828" actId="1076"/>
          <ac:spMkLst>
            <pc:docMk/>
            <pc:sldMk cId="0" sldId="267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9:38.984" v="1827" actId="1076"/>
          <ac:spMkLst>
            <pc:docMk/>
            <pc:sldMk cId="0" sldId="267"/>
            <ac:spMk id="1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4:38:39.244" v="1817" actId="478"/>
          <ac:spMkLst>
            <pc:docMk/>
            <pc:sldMk cId="0" sldId="267"/>
            <ac:spMk id="11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8T04:38:37.413" v="1816" actId="478"/>
          <ac:spMkLst>
            <pc:docMk/>
            <pc:sldMk cId="0" sldId="267"/>
            <ac:spMk id="1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4:38:35.180" v="1814" actId="478"/>
          <ac:spMkLst>
            <pc:docMk/>
            <pc:sldMk cId="0" sldId="267"/>
            <ac:spMk id="1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8:32.465" v="1813" actId="6549"/>
          <ac:spMkLst>
            <pc:docMk/>
            <pc:sldMk cId="0" sldId="267"/>
            <ac:spMk id="14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9:34.105" v="1826" actId="1076"/>
          <ac:spMkLst>
            <pc:docMk/>
            <pc:sldMk cId="0" sldId="267"/>
            <ac:spMk id="15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9:29.545" v="1825" actId="1076"/>
          <ac:spMkLst>
            <pc:docMk/>
            <pc:sldMk cId="0" sldId="267"/>
            <ac:spMk id="16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9:22.169" v="1824" actId="1076"/>
          <ac:spMkLst>
            <pc:docMk/>
            <pc:sldMk cId="0" sldId="267"/>
            <ac:spMk id="1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38:21.708" v="1812" actId="20577"/>
          <ac:spMkLst>
            <pc:docMk/>
            <pc:sldMk cId="0" sldId="267"/>
            <ac:spMk id="1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59:47.774" v="1746" actId="478"/>
          <ac:spMkLst>
            <pc:docMk/>
            <pc:sldMk cId="0" sldId="267"/>
            <ac:spMk id="32" creationId="{00000000-0000-0000-0000-000000000000}"/>
          </ac:spMkLst>
        </pc:spChg>
        <pc:spChg chg="add del mod">
          <ac:chgData name="Zucchi Amleto" userId="5243bda3-4397-4423-b23d-0827dcaec641" providerId="ADAL" clId="{909992AE-ABAB-45DB-A15F-3E0BAB7040A1}" dt="2023-05-28T04:40:34.698" v="1839" actId="22"/>
          <ac:spMkLst>
            <pc:docMk/>
            <pc:sldMk cId="0" sldId="267"/>
            <ac:spMk id="32" creationId="{9B819F9C-058A-F87A-81BF-97425C309A96}"/>
          </ac:spMkLst>
        </pc:spChg>
        <pc:spChg chg="mod">
          <ac:chgData name="Zucchi Amleto" userId="5243bda3-4397-4423-b23d-0827dcaec641" providerId="ADAL" clId="{909992AE-ABAB-45DB-A15F-3E0BAB7040A1}" dt="2023-05-28T04:42:14.641" v="1854" actId="1076"/>
          <ac:spMkLst>
            <pc:docMk/>
            <pc:sldMk cId="0" sldId="267"/>
            <ac:spMk id="3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6:14:52.827" v="2914" actId="478"/>
          <ac:spMkLst>
            <pc:docMk/>
            <pc:sldMk cId="0" sldId="267"/>
            <ac:spMk id="3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6:14:56.343" v="2915" actId="478"/>
          <ac:spMkLst>
            <pc:docMk/>
            <pc:sldMk cId="0" sldId="267"/>
            <ac:spMk id="3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4:23:31.176" v="1755" actId="1076"/>
          <ac:spMkLst>
            <pc:docMk/>
            <pc:sldMk cId="0" sldId="267"/>
            <ac:spMk id="42" creationId="{00000000-0000-0000-0000-000000000000}"/>
          </ac:spMkLst>
        </pc:spChg>
        <pc:spChg chg="add mod">
          <ac:chgData name="Zucchi Amleto" userId="5243bda3-4397-4423-b23d-0827dcaec641" providerId="ADAL" clId="{909992AE-ABAB-45DB-A15F-3E0BAB7040A1}" dt="2023-05-28T04:42:03.384" v="1852" actId="20577"/>
          <ac:spMkLst>
            <pc:docMk/>
            <pc:sldMk cId="0" sldId="267"/>
            <ac:spMk id="50" creationId="{AB4E47B5-E4E7-D4C3-A520-213BD4DD005F}"/>
          </ac:spMkLst>
        </pc:spChg>
      </pc:sldChg>
      <pc:sldChg chg="delSp modSp mod">
        <pc:chgData name="Zucchi Amleto" userId="5243bda3-4397-4423-b23d-0827dcaec641" providerId="ADAL" clId="{909992AE-ABAB-45DB-A15F-3E0BAB7040A1}" dt="2023-05-29T14:07:47.240" v="3255" actId="5793"/>
        <pc:sldMkLst>
          <pc:docMk/>
          <pc:sldMk cId="0" sldId="268"/>
        </pc:sldMkLst>
        <pc:spChg chg="del mod">
          <ac:chgData name="Zucchi Amleto" userId="5243bda3-4397-4423-b23d-0827dcaec641" providerId="ADAL" clId="{909992AE-ABAB-45DB-A15F-3E0BAB7040A1}" dt="2023-05-26T14:23:42.601" v="1757" actId="478"/>
          <ac:spMkLst>
            <pc:docMk/>
            <pc:sldMk cId="0" sldId="268"/>
            <ac:spMk id="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6:17.473" v="3239" actId="6549"/>
          <ac:spMkLst>
            <pc:docMk/>
            <pc:sldMk cId="0" sldId="268"/>
            <ac:spMk id="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9T14:05:52.045" v="3238" actId="478"/>
          <ac:spMkLst>
            <pc:docMk/>
            <pc:sldMk cId="0" sldId="268"/>
            <ac:spMk id="18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9T14:05:49.561" v="3237" actId="478"/>
          <ac:spMkLst>
            <pc:docMk/>
            <pc:sldMk cId="0" sldId="268"/>
            <ac:spMk id="19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9T14:05:47.643" v="3235" actId="478"/>
          <ac:spMkLst>
            <pc:docMk/>
            <pc:sldMk cId="0" sldId="268"/>
            <ac:spMk id="20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9T14:05:46.118" v="3234" actId="478"/>
          <ac:spMkLst>
            <pc:docMk/>
            <pc:sldMk cId="0" sldId="268"/>
            <ac:spMk id="21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9T14:05:42.643" v="3231" actId="478"/>
          <ac:spMkLst>
            <pc:docMk/>
            <pc:sldMk cId="0" sldId="268"/>
            <ac:spMk id="22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9T14:05:43.792" v="3232" actId="478"/>
          <ac:spMkLst>
            <pc:docMk/>
            <pc:sldMk cId="0" sldId="268"/>
            <ac:spMk id="2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9T14:05:40.376" v="3229" actId="478"/>
          <ac:spMkLst>
            <pc:docMk/>
            <pc:sldMk cId="0" sldId="268"/>
            <ac:spMk id="2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9T14:05:35.781" v="3226" actId="478"/>
          <ac:spMkLst>
            <pc:docMk/>
            <pc:sldMk cId="0" sldId="268"/>
            <ac:spMk id="25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9T14:05:34.781" v="3225" actId="478"/>
          <ac:spMkLst>
            <pc:docMk/>
            <pc:sldMk cId="0" sldId="268"/>
            <ac:spMk id="2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9T14:05:33.236" v="3223" actId="478"/>
          <ac:spMkLst>
            <pc:docMk/>
            <pc:sldMk cId="0" sldId="268"/>
            <ac:spMk id="27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9T14:05:30.688" v="3221" actId="478"/>
          <ac:spMkLst>
            <pc:docMk/>
            <pc:sldMk cId="0" sldId="268"/>
            <ac:spMk id="2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9T14:05:32.517" v="3222" actId="478"/>
          <ac:spMkLst>
            <pc:docMk/>
            <pc:sldMk cId="0" sldId="268"/>
            <ac:spMk id="29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9T14:05:28.255" v="3219" actId="478"/>
          <ac:spMkLst>
            <pc:docMk/>
            <pc:sldMk cId="0" sldId="268"/>
            <ac:spMk id="3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7:47.240" v="3255" actId="5793"/>
          <ac:spMkLst>
            <pc:docMk/>
            <pc:sldMk cId="0" sldId="268"/>
            <ac:spMk id="31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7:37.458" v="3253" actId="1076"/>
          <ac:spMkLst>
            <pc:docMk/>
            <pc:sldMk cId="0" sldId="268"/>
            <ac:spMk id="3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7:30.466" v="3252" actId="1076"/>
          <ac:spMkLst>
            <pc:docMk/>
            <pc:sldMk cId="0" sldId="268"/>
            <ac:spMk id="3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7:05.364" v="3248" actId="6549"/>
          <ac:spMkLst>
            <pc:docMk/>
            <pc:sldMk cId="0" sldId="268"/>
            <ac:spMk id="34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7:00.706" v="3247" actId="1076"/>
          <ac:spMkLst>
            <pc:docMk/>
            <pc:sldMk cId="0" sldId="268"/>
            <ac:spMk id="3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4:23:43.722" v="1758" actId="478"/>
          <ac:spMkLst>
            <pc:docMk/>
            <pc:sldMk cId="0" sldId="268"/>
            <ac:spMk id="4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2:26:55.460" v="70" actId="1076"/>
          <ac:spMkLst>
            <pc:docMk/>
            <pc:sldMk cId="0" sldId="268"/>
            <ac:spMk id="5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07:21.475" v="3250" actId="1076"/>
          <ac:spMkLst>
            <pc:docMk/>
            <pc:sldMk cId="0" sldId="268"/>
            <ac:spMk id="51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6T14:25:34.857" v="1761" actId="1076"/>
        <pc:sldMkLst>
          <pc:docMk/>
          <pc:sldMk cId="0" sldId="269"/>
        </pc:sldMkLst>
        <pc:spChg chg="mod">
          <ac:chgData name="Zucchi Amleto" userId="5243bda3-4397-4423-b23d-0827dcaec641" providerId="ADAL" clId="{909992AE-ABAB-45DB-A15F-3E0BAB7040A1}" dt="2023-05-26T14:25:34.857" v="1761" actId="1076"/>
          <ac:spMkLst>
            <pc:docMk/>
            <pc:sldMk cId="0" sldId="269"/>
            <ac:spMk id="6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28:10.244" v="234" actId="478"/>
          <ac:spMkLst>
            <pc:docMk/>
            <pc:sldMk cId="0" sldId="269"/>
            <ac:spMk id="7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28:19.169" v="240" actId="478"/>
          <ac:spMkLst>
            <pc:docMk/>
            <pc:sldMk cId="0" sldId="269"/>
            <ac:spMk id="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8:21.657" v="241" actId="478"/>
          <ac:spMkLst>
            <pc:docMk/>
            <pc:sldMk cId="0" sldId="269"/>
            <ac:spMk id="9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28:08.315" v="232" actId="478"/>
          <ac:spMkLst>
            <pc:docMk/>
            <pc:sldMk cId="0" sldId="269"/>
            <ac:spMk id="1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8:14.912" v="237" actId="478"/>
          <ac:spMkLst>
            <pc:docMk/>
            <pc:sldMk cId="0" sldId="269"/>
            <ac:spMk id="11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8:16.797" v="238" actId="478"/>
          <ac:spMkLst>
            <pc:docMk/>
            <pc:sldMk cId="0" sldId="269"/>
            <ac:spMk id="12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28:13.724" v="236" actId="478"/>
          <ac:spMkLst>
            <pc:docMk/>
            <pc:sldMk cId="0" sldId="269"/>
            <ac:spMk id="1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8:05.525" v="229" actId="478"/>
          <ac:spMkLst>
            <pc:docMk/>
            <pc:sldMk cId="0" sldId="269"/>
            <ac:spMk id="14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3:00:03.746" v="1752" actId="20577"/>
          <ac:spMkLst>
            <pc:docMk/>
            <pc:sldMk cId="0" sldId="269"/>
            <ac:spMk id="15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4:25:32.353" v="1760" actId="1076"/>
          <ac:spMkLst>
            <pc:docMk/>
            <pc:sldMk cId="0" sldId="269"/>
            <ac:spMk id="2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4:23:55.233" v="1759" actId="1076"/>
          <ac:spMkLst>
            <pc:docMk/>
            <pc:sldMk cId="0" sldId="269"/>
            <ac:spMk id="23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6T13:00:30.068" v="1753" actId="478"/>
        <pc:sldMkLst>
          <pc:docMk/>
          <pc:sldMk cId="0" sldId="271"/>
        </pc:sldMkLst>
        <pc:spChg chg="del mod">
          <ac:chgData name="Zucchi Amleto" userId="5243bda3-4397-4423-b23d-0827dcaec641" providerId="ADAL" clId="{909992AE-ABAB-45DB-A15F-3E0BAB7040A1}" dt="2023-05-26T12:28:46.670" v="246" actId="478"/>
          <ac:spMkLst>
            <pc:docMk/>
            <pc:sldMk cId="0" sldId="271"/>
            <ac:spMk id="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3:00:30.068" v="1753" actId="478"/>
          <ac:spMkLst>
            <pc:docMk/>
            <pc:sldMk cId="0" sldId="271"/>
            <ac:spMk id="2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8:40.380" v="244" actId="478"/>
          <ac:spMkLst>
            <pc:docMk/>
            <pc:sldMk cId="0" sldId="271"/>
            <ac:spMk id="32" creationId="{00000000-0000-0000-0000-000000000000}"/>
          </ac:spMkLst>
        </pc:spChg>
      </pc:sldChg>
      <pc:sldChg chg="delSp modSp del mod">
        <pc:chgData name="Zucchi Amleto" userId="5243bda3-4397-4423-b23d-0827dcaec641" providerId="ADAL" clId="{909992AE-ABAB-45DB-A15F-3E0BAB7040A1}" dt="2023-05-29T13:32:44.662" v="3214" actId="47"/>
        <pc:sldMkLst>
          <pc:docMk/>
          <pc:sldMk cId="2322458943" sldId="272"/>
        </pc:sldMkLst>
        <pc:spChg chg="del">
          <ac:chgData name="Zucchi Amleto" userId="5243bda3-4397-4423-b23d-0827dcaec641" providerId="ADAL" clId="{909992AE-ABAB-45DB-A15F-3E0BAB7040A1}" dt="2023-05-26T12:28:54.804" v="249" actId="478"/>
          <ac:spMkLst>
            <pc:docMk/>
            <pc:sldMk cId="2322458943" sldId="272"/>
            <ac:spMk id="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47:57.550" v="2881" actId="14100"/>
          <ac:spMkLst>
            <pc:docMk/>
            <pc:sldMk cId="2322458943" sldId="272"/>
            <ac:spMk id="4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48:17.722" v="1976" actId="1076"/>
          <ac:spMkLst>
            <pc:docMk/>
            <pc:sldMk cId="2322458943" sldId="272"/>
            <ac:spMk id="6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48:25.906" v="1978" actId="1076"/>
          <ac:spMkLst>
            <pc:docMk/>
            <pc:sldMk cId="2322458943" sldId="272"/>
            <ac:spMk id="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48:22.163" v="1977" actId="1076"/>
          <ac:spMkLst>
            <pc:docMk/>
            <pc:sldMk cId="2322458943" sldId="272"/>
            <ac:spMk id="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8:53.800" v="248" actId="478"/>
          <ac:spMkLst>
            <pc:docMk/>
            <pc:sldMk cId="2322458943" sldId="272"/>
            <ac:spMk id="9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9:02.672" v="251" actId="478"/>
          <ac:spMkLst>
            <pc:docMk/>
            <pc:sldMk cId="2322458943" sldId="272"/>
            <ac:spMk id="1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8:52.207" v="247" actId="478"/>
          <ac:spMkLst>
            <pc:docMk/>
            <pc:sldMk cId="2322458943" sldId="272"/>
            <ac:spMk id="1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3:00:40.157" v="1754" actId="478"/>
          <ac:spMkLst>
            <pc:docMk/>
            <pc:sldMk cId="2322458943" sldId="272"/>
            <ac:spMk id="15" creationId="{00000000-0000-0000-0000-000000000000}"/>
          </ac:spMkLst>
        </pc:spChg>
      </pc:sldChg>
      <pc:sldChg chg="modSp mod">
        <pc:chgData name="Zucchi Amleto" userId="5243bda3-4397-4423-b23d-0827dcaec641" providerId="ADAL" clId="{909992AE-ABAB-45DB-A15F-3E0BAB7040A1}" dt="2023-05-26T14:26:18.930" v="1765" actId="14100"/>
        <pc:sldMkLst>
          <pc:docMk/>
          <pc:sldMk cId="0" sldId="273"/>
        </pc:sldMkLst>
        <pc:spChg chg="mod">
          <ac:chgData name="Zucchi Amleto" userId="5243bda3-4397-4423-b23d-0827dcaec641" providerId="ADAL" clId="{909992AE-ABAB-45DB-A15F-3E0BAB7040A1}" dt="2023-05-26T14:26:18.930" v="1765" actId="14100"/>
          <ac:spMkLst>
            <pc:docMk/>
            <pc:sldMk cId="0" sldId="273"/>
            <ac:spMk id="32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8T05:48:28.425" v="2882" actId="6549"/>
        <pc:sldMkLst>
          <pc:docMk/>
          <pc:sldMk cId="0" sldId="275"/>
        </pc:sldMkLst>
        <pc:spChg chg="mod">
          <ac:chgData name="Zucchi Amleto" userId="5243bda3-4397-4423-b23d-0827dcaec641" providerId="ADAL" clId="{909992AE-ABAB-45DB-A15F-3E0BAB7040A1}" dt="2023-05-28T05:48:28.425" v="2882" actId="6549"/>
          <ac:spMkLst>
            <pc:docMk/>
            <pc:sldMk cId="0" sldId="275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49:20.819" v="1979" actId="108"/>
          <ac:spMkLst>
            <pc:docMk/>
            <pc:sldMk cId="0" sldId="275"/>
            <ac:spMk id="1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4:26:43.875" v="1766" actId="478"/>
          <ac:spMkLst>
            <pc:docMk/>
            <pc:sldMk cId="0" sldId="275"/>
            <ac:spMk id="41" creationId="{00000000-0000-0000-0000-000000000000}"/>
          </ac:spMkLst>
        </pc:spChg>
      </pc:sldChg>
      <pc:sldChg chg="modSp mod">
        <pc:chgData name="Zucchi Amleto" userId="5243bda3-4397-4423-b23d-0827dcaec641" providerId="ADAL" clId="{909992AE-ABAB-45DB-A15F-3E0BAB7040A1}" dt="2023-05-28T05:49:20.850" v="2884" actId="113"/>
        <pc:sldMkLst>
          <pc:docMk/>
          <pc:sldMk cId="0" sldId="276"/>
        </pc:sldMkLst>
        <pc:spChg chg="mod">
          <ac:chgData name="Zucchi Amleto" userId="5243bda3-4397-4423-b23d-0827dcaec641" providerId="ADAL" clId="{909992AE-ABAB-45DB-A15F-3E0BAB7040A1}" dt="2023-05-28T05:49:20.850" v="2884" actId="113"/>
          <ac:spMkLst>
            <pc:docMk/>
            <pc:sldMk cId="0" sldId="276"/>
            <ac:spMk id="9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8T06:29:07.671" v="2969" actId="113"/>
        <pc:sldMkLst>
          <pc:docMk/>
          <pc:sldMk cId="0" sldId="277"/>
        </pc:sldMkLst>
        <pc:spChg chg="del">
          <ac:chgData name="Zucchi Amleto" userId="5243bda3-4397-4423-b23d-0827dcaec641" providerId="ADAL" clId="{909992AE-ABAB-45DB-A15F-3E0BAB7040A1}" dt="2023-05-26T12:29:48.963" v="321" actId="478"/>
          <ac:spMkLst>
            <pc:docMk/>
            <pc:sldMk cId="0" sldId="277"/>
            <ac:spMk id="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50:16.256" v="2893" actId="1076"/>
          <ac:spMkLst>
            <pc:docMk/>
            <pc:sldMk cId="0" sldId="277"/>
            <ac:spMk id="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29:07.671" v="2969" actId="113"/>
          <ac:spMkLst>
            <pc:docMk/>
            <pc:sldMk cId="0" sldId="277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50:41.230" v="2896" actId="14100"/>
          <ac:spMkLst>
            <pc:docMk/>
            <pc:sldMk cId="0" sldId="277"/>
            <ac:spMk id="1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29:49.806" v="322" actId="478"/>
          <ac:spMkLst>
            <pc:docMk/>
            <pc:sldMk cId="0" sldId="277"/>
            <ac:spMk id="29" creationId="{00000000-0000-0000-0000-000000000000}"/>
          </ac:spMkLst>
        </pc:spChg>
      </pc:sldChg>
      <pc:sldChg chg="modSp del mod">
        <pc:chgData name="Zucchi Amleto" userId="5243bda3-4397-4423-b23d-0827dcaec641" providerId="ADAL" clId="{909992AE-ABAB-45DB-A15F-3E0BAB7040A1}" dt="2023-05-29T13:32:44.662" v="3214" actId="47"/>
        <pc:sldMkLst>
          <pc:docMk/>
          <pc:sldMk cId="1534985927" sldId="278"/>
        </pc:sldMkLst>
        <pc:spChg chg="mod">
          <ac:chgData name="Zucchi Amleto" userId="5243bda3-4397-4423-b23d-0827dcaec641" providerId="ADAL" clId="{909992AE-ABAB-45DB-A15F-3E0BAB7040A1}" dt="2023-05-28T04:52:36.179" v="1981" actId="108"/>
          <ac:spMkLst>
            <pc:docMk/>
            <pc:sldMk cId="1534985927" sldId="278"/>
            <ac:spMk id="10" creationId="{00000000-0000-0000-0000-000000000000}"/>
          </ac:spMkLst>
        </pc:spChg>
      </pc:sldChg>
      <pc:sldChg chg="delSp modSp del mod">
        <pc:chgData name="Zucchi Amleto" userId="5243bda3-4397-4423-b23d-0827dcaec641" providerId="ADAL" clId="{909992AE-ABAB-45DB-A15F-3E0BAB7040A1}" dt="2023-05-29T13:32:44.662" v="3214" actId="47"/>
        <pc:sldMkLst>
          <pc:docMk/>
          <pc:sldMk cId="2922545859" sldId="279"/>
        </pc:sldMkLst>
        <pc:spChg chg="del">
          <ac:chgData name="Zucchi Amleto" userId="5243bda3-4397-4423-b23d-0827dcaec641" providerId="ADAL" clId="{909992AE-ABAB-45DB-A15F-3E0BAB7040A1}" dt="2023-05-26T12:30:21.610" v="324" actId="478"/>
          <ac:spMkLst>
            <pc:docMk/>
            <pc:sldMk cId="2922545859" sldId="279"/>
            <ac:spMk id="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26.430" v="327" actId="478"/>
          <ac:spMkLst>
            <pc:docMk/>
            <pc:sldMk cId="2922545859" sldId="279"/>
            <ac:spMk id="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4.136" v="333" actId="478"/>
          <ac:spMkLst>
            <pc:docMk/>
            <pc:sldMk cId="2922545859" sldId="279"/>
            <ac:spMk id="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1.924" v="330" actId="478"/>
          <ac:spMkLst>
            <pc:docMk/>
            <pc:sldMk cId="2922545859" sldId="279"/>
            <ac:spMk id="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0.738" v="329" actId="478"/>
          <ac:spMkLst>
            <pc:docMk/>
            <pc:sldMk cId="2922545859" sldId="279"/>
            <ac:spMk id="6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30:38.079" v="337" actId="478"/>
          <ac:spMkLst>
            <pc:docMk/>
            <pc:sldMk cId="2922545859" sldId="279"/>
            <ac:spMk id="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25.220" v="326" actId="478"/>
          <ac:spMkLst>
            <pc:docMk/>
            <pc:sldMk cId="2922545859" sldId="279"/>
            <ac:spMk id="2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9.790" v="338" actId="478"/>
          <ac:spMkLst>
            <pc:docMk/>
            <pc:sldMk cId="2922545859" sldId="279"/>
            <ac:spMk id="2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19.592" v="323" actId="478"/>
          <ac:spMkLst>
            <pc:docMk/>
            <pc:sldMk cId="2922545859" sldId="279"/>
            <ac:spMk id="2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23.992" v="325" actId="478"/>
          <ac:spMkLst>
            <pc:docMk/>
            <pc:sldMk cId="2922545859" sldId="279"/>
            <ac:spMk id="2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4.874" v="334" actId="478"/>
          <ac:spMkLst>
            <pc:docMk/>
            <pc:sldMk cId="2922545859" sldId="279"/>
            <ac:spMk id="3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5.645" v="335" actId="478"/>
          <ac:spMkLst>
            <pc:docMk/>
            <pc:sldMk cId="2922545859" sldId="279"/>
            <ac:spMk id="3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3.424" v="332" actId="478"/>
          <ac:spMkLst>
            <pc:docMk/>
            <pc:sldMk cId="2922545859" sldId="279"/>
            <ac:spMk id="3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32.656" v="331" actId="478"/>
          <ac:spMkLst>
            <pc:docMk/>
            <pc:sldMk cId="2922545859" sldId="279"/>
            <ac:spMk id="3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27.782" v="328" actId="478"/>
          <ac:spMkLst>
            <pc:docMk/>
            <pc:sldMk cId="2922545859" sldId="279"/>
            <ac:spMk id="37" creationId="{00000000-0000-0000-0000-000000000000}"/>
          </ac:spMkLst>
        </pc:spChg>
      </pc:sldChg>
      <pc:sldChg chg="delSp del mod">
        <pc:chgData name="Zucchi Amleto" userId="5243bda3-4397-4423-b23d-0827dcaec641" providerId="ADAL" clId="{909992AE-ABAB-45DB-A15F-3E0BAB7040A1}" dt="2023-05-29T13:32:44.662" v="3214" actId="47"/>
        <pc:sldMkLst>
          <pc:docMk/>
          <pc:sldMk cId="2519959658" sldId="280"/>
        </pc:sldMkLst>
        <pc:spChg chg="del">
          <ac:chgData name="Zucchi Amleto" userId="5243bda3-4397-4423-b23d-0827dcaec641" providerId="ADAL" clId="{909992AE-ABAB-45DB-A15F-3E0BAB7040A1}" dt="2023-05-26T12:30:48.482" v="340" actId="478"/>
          <ac:spMkLst>
            <pc:docMk/>
            <pc:sldMk cId="2519959658" sldId="280"/>
            <ac:spMk id="2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45.429" v="339" actId="478"/>
          <ac:spMkLst>
            <pc:docMk/>
            <pc:sldMk cId="2519959658" sldId="280"/>
            <ac:spMk id="2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0:49.896" v="341" actId="478"/>
          <ac:spMkLst>
            <pc:docMk/>
            <pc:sldMk cId="2519959658" sldId="280"/>
            <ac:spMk id="32" creationId="{00000000-0000-0000-0000-000000000000}"/>
          </ac:spMkLst>
        </pc:spChg>
      </pc:sldChg>
      <pc:sldChg chg="modSp mod">
        <pc:chgData name="Zucchi Amleto" userId="5243bda3-4397-4423-b23d-0827dcaec641" providerId="ADAL" clId="{909992AE-ABAB-45DB-A15F-3E0BAB7040A1}" dt="2023-05-28T06:16:18.008" v="2921" actId="1076"/>
        <pc:sldMkLst>
          <pc:docMk/>
          <pc:sldMk cId="0" sldId="281"/>
        </pc:sldMkLst>
        <pc:spChg chg="mod">
          <ac:chgData name="Zucchi Amleto" userId="5243bda3-4397-4423-b23d-0827dcaec641" providerId="ADAL" clId="{909992AE-ABAB-45DB-A15F-3E0BAB7040A1}" dt="2023-05-28T06:16:18.008" v="2921" actId="1076"/>
          <ac:spMkLst>
            <pc:docMk/>
            <pc:sldMk cId="0" sldId="281"/>
            <ac:spMk id="21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6:13.303" v="2920" actId="14100"/>
          <ac:spMkLst>
            <pc:docMk/>
            <pc:sldMk cId="0" sldId="281"/>
            <ac:spMk id="22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8T05:20:17.156" v="2344" actId="1076"/>
        <pc:sldMkLst>
          <pc:docMk/>
          <pc:sldMk cId="0" sldId="282"/>
        </pc:sldMkLst>
        <pc:spChg chg="del">
          <ac:chgData name="Zucchi Amleto" userId="5243bda3-4397-4423-b23d-0827dcaec641" providerId="ADAL" clId="{909992AE-ABAB-45DB-A15F-3E0BAB7040A1}" dt="2023-05-26T12:31:20.368" v="354" actId="478"/>
          <ac:spMkLst>
            <pc:docMk/>
            <pc:sldMk cId="0" sldId="282"/>
            <ac:spMk id="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1.418" v="346" actId="478"/>
          <ac:spMkLst>
            <pc:docMk/>
            <pc:sldMk cId="0" sldId="282"/>
            <ac:spMk id="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2.171" v="347" actId="478"/>
          <ac:spMkLst>
            <pc:docMk/>
            <pc:sldMk cId="0" sldId="282"/>
            <ac:spMk id="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2.903" v="348" actId="478"/>
          <ac:spMkLst>
            <pc:docMk/>
            <pc:sldMk cId="0" sldId="282"/>
            <ac:spMk id="6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31:10.581" v="345" actId="478"/>
          <ac:spMkLst>
            <pc:docMk/>
            <pc:sldMk cId="0" sldId="282"/>
            <ac:spMk id="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20:17.156" v="2344" actId="1076"/>
          <ac:spMkLst>
            <pc:docMk/>
            <pc:sldMk cId="0" sldId="282"/>
            <ac:spMk id="1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20:09.997" v="2342" actId="1076"/>
          <ac:spMkLst>
            <pc:docMk/>
            <pc:sldMk cId="0" sldId="282"/>
            <ac:spMk id="16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20:06.692" v="2341" actId="1076"/>
          <ac:spMkLst>
            <pc:docMk/>
            <pc:sldMk cId="0" sldId="282"/>
            <ac:spMk id="1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20:12.355" v="2343" actId="1076"/>
          <ac:spMkLst>
            <pc:docMk/>
            <pc:sldMk cId="0" sldId="282"/>
            <ac:spMk id="1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9.110" v="353" actId="478"/>
          <ac:spMkLst>
            <pc:docMk/>
            <pc:sldMk cId="0" sldId="282"/>
            <ac:spMk id="2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6.995" v="352" actId="478"/>
          <ac:spMkLst>
            <pc:docMk/>
            <pc:sldMk cId="0" sldId="282"/>
            <ac:spMk id="21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07.848" v="342" actId="478"/>
          <ac:spMkLst>
            <pc:docMk/>
            <pc:sldMk cId="0" sldId="282"/>
            <ac:spMk id="2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09.230" v="343" actId="478"/>
          <ac:spMkLst>
            <pc:docMk/>
            <pc:sldMk cId="0" sldId="282"/>
            <ac:spMk id="2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5.449" v="351" actId="478"/>
          <ac:spMkLst>
            <pc:docMk/>
            <pc:sldMk cId="0" sldId="282"/>
            <ac:spMk id="2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3.756" v="349" actId="478"/>
          <ac:spMkLst>
            <pc:docMk/>
            <pc:sldMk cId="0" sldId="282"/>
            <ac:spMk id="2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14.575" v="350" actId="478"/>
          <ac:spMkLst>
            <pc:docMk/>
            <pc:sldMk cId="0" sldId="282"/>
            <ac:spMk id="2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21.524" v="355" actId="478"/>
          <ac:spMkLst>
            <pc:docMk/>
            <pc:sldMk cId="0" sldId="282"/>
            <ac:spMk id="29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6T12:31:46.599" v="371" actId="478"/>
        <pc:sldMkLst>
          <pc:docMk/>
          <pc:sldMk cId="0" sldId="283"/>
        </pc:sldMkLst>
        <pc:spChg chg="del">
          <ac:chgData name="Zucchi Amleto" userId="5243bda3-4397-4423-b23d-0827dcaec641" providerId="ADAL" clId="{909992AE-ABAB-45DB-A15F-3E0BAB7040A1}" dt="2023-05-26T12:31:45.263" v="370" actId="478"/>
          <ac:spMkLst>
            <pc:docMk/>
            <pc:sldMk cId="0" sldId="283"/>
            <ac:spMk id="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42.012" v="367" actId="478"/>
          <ac:spMkLst>
            <pc:docMk/>
            <pc:sldMk cId="0" sldId="283"/>
            <ac:spMk id="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5.318" v="361" actId="478"/>
          <ac:spMkLst>
            <pc:docMk/>
            <pc:sldMk cId="0" sldId="283"/>
            <ac:spMk id="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6.358" v="362" actId="478"/>
          <ac:spMkLst>
            <pc:docMk/>
            <pc:sldMk cId="0" sldId="283"/>
            <ac:spMk id="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7.173" v="363" actId="478"/>
          <ac:spMkLst>
            <pc:docMk/>
            <pc:sldMk cId="0" sldId="283"/>
            <ac:spMk id="6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31:33.335" v="359" actId="478"/>
          <ac:spMkLst>
            <pc:docMk/>
            <pc:sldMk cId="0" sldId="283"/>
            <ac:spMk id="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43.464" v="368" actId="478"/>
          <ac:spMkLst>
            <pc:docMk/>
            <pc:sldMk cId="0" sldId="283"/>
            <ac:spMk id="2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4.332" v="360" actId="478"/>
          <ac:spMkLst>
            <pc:docMk/>
            <pc:sldMk cId="0" sldId="283"/>
            <ac:spMk id="21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0.940" v="356" actId="478"/>
          <ac:spMkLst>
            <pc:docMk/>
            <pc:sldMk cId="0" sldId="283"/>
            <ac:spMk id="2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1.977" v="357" actId="478"/>
          <ac:spMkLst>
            <pc:docMk/>
            <pc:sldMk cId="0" sldId="283"/>
            <ac:spMk id="2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40.559" v="366" actId="478"/>
          <ac:spMkLst>
            <pc:docMk/>
            <pc:sldMk cId="0" sldId="283"/>
            <ac:spMk id="2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9.700" v="365" actId="478"/>
          <ac:spMkLst>
            <pc:docMk/>
            <pc:sldMk cId="0" sldId="283"/>
            <ac:spMk id="2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38.764" v="364" actId="478"/>
          <ac:spMkLst>
            <pc:docMk/>
            <pc:sldMk cId="0" sldId="283"/>
            <ac:spMk id="2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46.599" v="371" actId="478"/>
          <ac:spMkLst>
            <pc:docMk/>
            <pc:sldMk cId="0" sldId="283"/>
            <ac:spMk id="31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44.184" v="369" actId="478"/>
          <ac:spMkLst>
            <pc:docMk/>
            <pc:sldMk cId="0" sldId="283"/>
            <ac:spMk id="32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9T14:54:37.795" v="3317" actId="14100"/>
        <pc:sldMkLst>
          <pc:docMk/>
          <pc:sldMk cId="0" sldId="284"/>
        </pc:sldMkLst>
        <pc:spChg chg="del">
          <ac:chgData name="Zucchi Amleto" userId="5243bda3-4397-4423-b23d-0827dcaec641" providerId="ADAL" clId="{909992AE-ABAB-45DB-A15F-3E0BAB7040A1}" dt="2023-05-26T12:31:53.983" v="372" actId="478"/>
          <ac:spMkLst>
            <pc:docMk/>
            <pc:sldMk cId="0" sldId="284"/>
            <ac:spMk id="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57.366" v="375" actId="478"/>
          <ac:spMkLst>
            <pc:docMk/>
            <pc:sldMk cId="0" sldId="284"/>
            <ac:spMk id="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3.519" v="378" actId="478"/>
          <ac:spMkLst>
            <pc:docMk/>
            <pc:sldMk cId="0" sldId="284"/>
            <ac:spMk id="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4.852" v="380" actId="478"/>
          <ac:spMkLst>
            <pc:docMk/>
            <pc:sldMk cId="0" sldId="284"/>
            <ac:spMk id="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2.404" v="377" actId="478"/>
          <ac:spMkLst>
            <pc:docMk/>
            <pc:sldMk cId="0" sldId="284"/>
            <ac:spMk id="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54:37.795" v="3317" actId="14100"/>
          <ac:spMkLst>
            <pc:docMk/>
            <pc:sldMk cId="0" sldId="284"/>
            <ac:spMk id="1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17:33.811" v="3258" actId="14100"/>
          <ac:spMkLst>
            <pc:docMk/>
            <pc:sldMk cId="0" sldId="284"/>
            <ac:spMk id="39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56.531" v="374" actId="478"/>
          <ac:spMkLst>
            <pc:docMk/>
            <pc:sldMk cId="0" sldId="284"/>
            <ac:spMk id="4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8.096" v="383" actId="478"/>
          <ac:spMkLst>
            <pc:docMk/>
            <pc:sldMk cId="0" sldId="284"/>
            <ac:spMk id="4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8.957" v="384" actId="478"/>
          <ac:spMkLst>
            <pc:docMk/>
            <pc:sldMk cId="0" sldId="284"/>
            <ac:spMk id="4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0.809" v="376" actId="478"/>
          <ac:spMkLst>
            <pc:docMk/>
            <pc:sldMk cId="0" sldId="284"/>
            <ac:spMk id="4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5.958" v="381" actId="478"/>
          <ac:spMkLst>
            <pc:docMk/>
            <pc:sldMk cId="0" sldId="284"/>
            <ac:spMk id="4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4.160" v="379" actId="478"/>
          <ac:spMkLst>
            <pc:docMk/>
            <pc:sldMk cId="0" sldId="284"/>
            <ac:spMk id="4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06.721" v="382" actId="478"/>
          <ac:spMkLst>
            <pc:docMk/>
            <pc:sldMk cId="0" sldId="284"/>
            <ac:spMk id="4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1:54.738" v="373" actId="478"/>
          <ac:spMkLst>
            <pc:docMk/>
            <pc:sldMk cId="0" sldId="284"/>
            <ac:spMk id="54" creationId="{00000000-0000-0000-0000-000000000000}"/>
          </ac:spMkLst>
        </pc:spChg>
      </pc:sldChg>
      <pc:sldChg chg="addSp delSp modSp mod">
        <pc:chgData name="Zucchi Amleto" userId="5243bda3-4397-4423-b23d-0827dcaec641" providerId="ADAL" clId="{909992AE-ABAB-45DB-A15F-3E0BAB7040A1}" dt="2023-05-29T14:18:00.194" v="3260" actId="14100"/>
        <pc:sldMkLst>
          <pc:docMk/>
          <pc:sldMk cId="0" sldId="285"/>
        </pc:sldMkLst>
        <pc:spChg chg="del">
          <ac:chgData name="Zucchi Amleto" userId="5243bda3-4397-4423-b23d-0827dcaec641" providerId="ADAL" clId="{909992AE-ABAB-45DB-A15F-3E0BAB7040A1}" dt="2023-05-26T12:32:14.745" v="385" actId="478"/>
          <ac:spMkLst>
            <pc:docMk/>
            <pc:sldMk cId="0" sldId="285"/>
            <ac:spMk id="2" creationId="{00000000-0000-0000-0000-000000000000}"/>
          </ac:spMkLst>
        </pc:spChg>
        <pc:spChg chg="add del">
          <ac:chgData name="Zucchi Amleto" userId="5243bda3-4397-4423-b23d-0827dcaec641" providerId="ADAL" clId="{909992AE-ABAB-45DB-A15F-3E0BAB7040A1}" dt="2023-05-26T12:33:18.307" v="408" actId="478"/>
          <ac:spMkLst>
            <pc:docMk/>
            <pc:sldMk cId="0" sldId="285"/>
            <ac:spMk id="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18:00.194" v="3260" actId="14100"/>
          <ac:spMkLst>
            <pc:docMk/>
            <pc:sldMk cId="0" sldId="285"/>
            <ac:spMk id="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17.057" v="387" actId="478"/>
          <ac:spMkLst>
            <pc:docMk/>
            <pc:sldMk cId="0" sldId="285"/>
            <ac:spMk id="1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2:15.920" v="386" actId="478"/>
          <ac:spMkLst>
            <pc:docMk/>
            <pc:sldMk cId="0" sldId="285"/>
            <ac:spMk id="27" creationId="{00000000-0000-0000-0000-000000000000}"/>
          </ac:spMkLst>
        </pc:spChg>
      </pc:sldChg>
      <pc:sldChg chg="addSp delSp modSp mod">
        <pc:chgData name="Zucchi Amleto" userId="5243bda3-4397-4423-b23d-0827dcaec641" providerId="ADAL" clId="{909992AE-ABAB-45DB-A15F-3E0BAB7040A1}" dt="2023-05-29T14:19:25.298" v="3276" actId="1076"/>
        <pc:sldMkLst>
          <pc:docMk/>
          <pc:sldMk cId="0" sldId="286"/>
        </pc:sldMkLst>
        <pc:spChg chg="add del">
          <ac:chgData name="Zucchi Amleto" userId="5243bda3-4397-4423-b23d-0827dcaec641" providerId="ADAL" clId="{909992AE-ABAB-45DB-A15F-3E0BAB7040A1}" dt="2023-05-29T14:18:42.603" v="3263" actId="22"/>
          <ac:spMkLst>
            <pc:docMk/>
            <pc:sldMk cId="0" sldId="286"/>
            <ac:spMk id="3" creationId="{650E7180-A705-302B-6D41-50E5CCC5FCFF}"/>
          </ac:spMkLst>
        </pc:spChg>
        <pc:spChg chg="mod">
          <ac:chgData name="Zucchi Amleto" userId="5243bda3-4397-4423-b23d-0827dcaec641" providerId="ADAL" clId="{909992AE-ABAB-45DB-A15F-3E0BAB7040A1}" dt="2023-05-29T14:19:20.762" v="3275" actId="1076"/>
          <ac:spMkLst>
            <pc:docMk/>
            <pc:sldMk cId="0" sldId="286"/>
            <ac:spMk id="1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19:25.298" v="3276" actId="1076"/>
          <ac:spMkLst>
            <pc:docMk/>
            <pc:sldMk cId="0" sldId="286"/>
            <ac:spMk id="2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19:13.986" v="3274" actId="1076"/>
          <ac:spMkLst>
            <pc:docMk/>
            <pc:sldMk cId="0" sldId="286"/>
            <ac:spMk id="21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9T14:18:36.696" v="3261" actId="21"/>
          <ac:spMkLst>
            <pc:docMk/>
            <pc:sldMk cId="0" sldId="286"/>
            <ac:spMk id="2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52:44.724" v="2897" actId="2711"/>
          <ac:spMkLst>
            <pc:docMk/>
            <pc:sldMk cId="0" sldId="286"/>
            <ac:spMk id="23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5:53:33.455" v="2900" actId="14100"/>
          <ac:spMkLst>
            <pc:docMk/>
            <pc:sldMk cId="0" sldId="286"/>
            <ac:spMk id="24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6T12:34:59.320" v="421" actId="478"/>
        <pc:sldMkLst>
          <pc:docMk/>
          <pc:sldMk cId="0" sldId="289"/>
        </pc:sldMkLst>
        <pc:spChg chg="del">
          <ac:chgData name="Zucchi Amleto" userId="5243bda3-4397-4423-b23d-0827dcaec641" providerId="ADAL" clId="{909992AE-ABAB-45DB-A15F-3E0BAB7040A1}" dt="2023-05-26T12:34:50.270" v="413" actId="478"/>
          <ac:spMkLst>
            <pc:docMk/>
            <pc:sldMk cId="0" sldId="289"/>
            <ac:spMk id="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4:52.346" v="415" actId="478"/>
          <ac:spMkLst>
            <pc:docMk/>
            <pc:sldMk cId="0" sldId="289"/>
            <ac:spMk id="3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34:57.368" v="419" actId="478"/>
          <ac:spMkLst>
            <pc:docMk/>
            <pc:sldMk cId="0" sldId="289"/>
            <ac:spMk id="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4:51.451" v="414" actId="478"/>
          <ac:spMkLst>
            <pc:docMk/>
            <pc:sldMk cId="0" sldId="289"/>
            <ac:spMk id="28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4:58.193" v="420" actId="478"/>
          <ac:spMkLst>
            <pc:docMk/>
            <pc:sldMk cId="0" sldId="289"/>
            <ac:spMk id="30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4:56.034" v="417" actId="478"/>
          <ac:spMkLst>
            <pc:docMk/>
            <pc:sldMk cId="0" sldId="289"/>
            <ac:spMk id="31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4:59.320" v="421" actId="478"/>
          <ac:spMkLst>
            <pc:docMk/>
            <pc:sldMk cId="0" sldId="289"/>
            <ac:spMk id="32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4:54.464" v="416" actId="478"/>
          <ac:spMkLst>
            <pc:docMk/>
            <pc:sldMk cId="0" sldId="289"/>
            <ac:spMk id="35" creationId="{00000000-0000-0000-0000-000000000000}"/>
          </ac:spMkLst>
        </pc:spChg>
      </pc:sldChg>
      <pc:sldChg chg="addSp delSp modSp mod">
        <pc:chgData name="Zucchi Amleto" userId="5243bda3-4397-4423-b23d-0827dcaec641" providerId="ADAL" clId="{909992AE-ABAB-45DB-A15F-3E0BAB7040A1}" dt="2023-05-29T14:37:11.378" v="3315" actId="6549"/>
        <pc:sldMkLst>
          <pc:docMk/>
          <pc:sldMk cId="0" sldId="290"/>
        </pc:sldMkLst>
        <pc:spChg chg="del">
          <ac:chgData name="Zucchi Amleto" userId="5243bda3-4397-4423-b23d-0827dcaec641" providerId="ADAL" clId="{909992AE-ABAB-45DB-A15F-3E0BAB7040A1}" dt="2023-05-26T12:33:24.840" v="409" actId="478"/>
          <ac:spMkLst>
            <pc:docMk/>
            <pc:sldMk cId="0" sldId="290"/>
            <ac:spMk id="2" creationId="{00000000-0000-0000-0000-000000000000}"/>
          </ac:spMkLst>
        </pc:spChg>
        <pc:spChg chg="add mod">
          <ac:chgData name="Zucchi Amleto" userId="5243bda3-4397-4423-b23d-0827dcaec641" providerId="ADAL" clId="{909992AE-ABAB-45DB-A15F-3E0BAB7040A1}" dt="2023-05-29T14:37:11.378" v="3315" actId="6549"/>
          <ac:spMkLst>
            <pc:docMk/>
            <pc:sldMk cId="0" sldId="290"/>
            <ac:spMk id="2" creationId="{A448BFE7-EF51-1A27-12DC-8A202B964E29}"/>
          </ac:spMkLst>
        </pc:spChg>
        <pc:spChg chg="mod">
          <ac:chgData name="Zucchi Amleto" userId="5243bda3-4397-4423-b23d-0827dcaec641" providerId="ADAL" clId="{909992AE-ABAB-45DB-A15F-3E0BAB7040A1}" dt="2023-05-26T12:33:15.097" v="406" actId="1076"/>
          <ac:spMkLst>
            <pc:docMk/>
            <pc:sldMk cId="0" sldId="290"/>
            <ac:spMk id="4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3:28.029" v="410" actId="478"/>
          <ac:spMkLst>
            <pc:docMk/>
            <pc:sldMk cId="0" sldId="290"/>
            <ac:spMk id="26" creationId="{00000000-0000-0000-0000-000000000000}"/>
          </ac:spMkLst>
        </pc:spChg>
        <pc:spChg chg="add del mod">
          <ac:chgData name="Zucchi Amleto" userId="5243bda3-4397-4423-b23d-0827dcaec641" providerId="ADAL" clId="{909992AE-ABAB-45DB-A15F-3E0BAB7040A1}" dt="2023-05-26T12:32:56.211" v="397" actId="1076"/>
          <ac:spMkLst>
            <pc:docMk/>
            <pc:sldMk cId="0" sldId="290"/>
            <ac:spMk id="29" creationId="{00000000-0000-0000-0000-000000000000}"/>
          </ac:spMkLst>
        </pc:spChg>
        <pc:spChg chg="add del">
          <ac:chgData name="Zucchi Amleto" userId="5243bda3-4397-4423-b23d-0827dcaec641" providerId="ADAL" clId="{909992AE-ABAB-45DB-A15F-3E0BAB7040A1}" dt="2023-05-26T12:33:13.361" v="404" actId="478"/>
          <ac:spMkLst>
            <pc:docMk/>
            <pc:sldMk cId="0" sldId="290"/>
            <ac:spMk id="40" creationId="{00000000-0000-0000-0000-000000000000}"/>
          </ac:spMkLst>
        </pc:spChg>
        <pc:spChg chg="add del">
          <ac:chgData name="Zucchi Amleto" userId="5243bda3-4397-4423-b23d-0827dcaec641" providerId="ADAL" clId="{909992AE-ABAB-45DB-A15F-3E0BAB7040A1}" dt="2023-05-26T12:33:12.552" v="403" actId="478"/>
          <ac:spMkLst>
            <pc:docMk/>
            <pc:sldMk cId="0" sldId="290"/>
            <ac:spMk id="748" creationId="{00000000-0000-0000-0000-000000000000}"/>
          </ac:spMkLst>
        </pc:spChg>
      </pc:sldChg>
      <pc:sldChg chg="delSp modSp mod">
        <pc:chgData name="Zucchi Amleto" userId="5243bda3-4397-4423-b23d-0827dcaec641" providerId="ADAL" clId="{909992AE-ABAB-45DB-A15F-3E0BAB7040A1}" dt="2023-05-28T04:56:58.874" v="2005" actId="478"/>
        <pc:sldMkLst>
          <pc:docMk/>
          <pc:sldMk cId="0" sldId="291"/>
        </pc:sldMkLst>
        <pc:spChg chg="mod">
          <ac:chgData name="Zucchi Amleto" userId="5243bda3-4397-4423-b23d-0827dcaec641" providerId="ADAL" clId="{909992AE-ABAB-45DB-A15F-3E0BAB7040A1}" dt="2023-05-28T04:56:39.847" v="2003" actId="6549"/>
          <ac:spMkLst>
            <pc:docMk/>
            <pc:sldMk cId="0" sldId="291"/>
            <ac:spMk id="7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8T04:56:58.874" v="2005" actId="478"/>
          <ac:spMkLst>
            <pc:docMk/>
            <pc:sldMk cId="0" sldId="291"/>
            <ac:spMk id="1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4:56:54.962" v="2004" actId="1076"/>
          <ac:spMkLst>
            <pc:docMk/>
            <pc:sldMk cId="0" sldId="291"/>
            <ac:spMk id="13" creationId="{00000000-0000-0000-0000-000000000000}"/>
          </ac:spMkLst>
        </pc:spChg>
      </pc:sldChg>
      <pc:sldChg chg="addSp delSp modSp mod">
        <pc:chgData name="Zucchi Amleto" userId="5243bda3-4397-4423-b23d-0827dcaec641" providerId="ADAL" clId="{909992AE-ABAB-45DB-A15F-3E0BAB7040A1}" dt="2023-05-28T05:10:55.569" v="2323" actId="108"/>
        <pc:sldMkLst>
          <pc:docMk/>
          <pc:sldMk cId="3199148790" sldId="2076137385"/>
        </pc:sldMkLst>
        <pc:spChg chg="add del mod ord">
          <ac:chgData name="Zucchi Amleto" userId="5243bda3-4397-4423-b23d-0827dcaec641" providerId="ADAL" clId="{909992AE-ABAB-45DB-A15F-3E0BAB7040A1}" dt="2023-05-28T05:07:37.964" v="2293" actId="21"/>
          <ac:spMkLst>
            <pc:docMk/>
            <pc:sldMk cId="3199148790" sldId="2076137385"/>
            <ac:spMk id="2" creationId="{A6AD8C9A-F03B-4BE8-8821-EF0CD9AD8691}"/>
          </ac:spMkLst>
        </pc:spChg>
        <pc:spChg chg="mod">
          <ac:chgData name="Zucchi Amleto" userId="5243bda3-4397-4423-b23d-0827dcaec641" providerId="ADAL" clId="{909992AE-ABAB-45DB-A15F-3E0BAB7040A1}" dt="2023-05-28T05:10:55.569" v="2323" actId="108"/>
          <ac:spMkLst>
            <pc:docMk/>
            <pc:sldMk cId="3199148790" sldId="2076137385"/>
            <ac:spMk id="4" creationId="{9DE1C78F-2A74-47E8-84A5-EC300459BB96}"/>
          </ac:spMkLst>
        </pc:spChg>
        <pc:spChg chg="del mod">
          <ac:chgData name="Zucchi Amleto" userId="5243bda3-4397-4423-b23d-0827dcaec641" providerId="ADAL" clId="{909992AE-ABAB-45DB-A15F-3E0BAB7040A1}" dt="2023-05-26T12:24:58.811" v="54" actId="478"/>
          <ac:spMkLst>
            <pc:docMk/>
            <pc:sldMk cId="3199148790" sldId="2076137385"/>
            <ac:spMk id="5" creationId="{4247A401-EEFC-4299-977F-6BA15F71BD4C}"/>
          </ac:spMkLst>
        </pc:spChg>
        <pc:spChg chg="mod">
          <ac:chgData name="Zucchi Amleto" userId="5243bda3-4397-4423-b23d-0827dcaec641" providerId="ADAL" clId="{909992AE-ABAB-45DB-A15F-3E0BAB7040A1}" dt="2023-05-26T12:24:11.970" v="11" actId="207"/>
          <ac:spMkLst>
            <pc:docMk/>
            <pc:sldMk cId="3199148790" sldId="2076137385"/>
            <ac:spMk id="6" creationId="{00000000-0000-0000-0000-000000000000}"/>
          </ac:spMkLst>
        </pc:spChg>
      </pc:sldChg>
      <pc:sldChg chg="del">
        <pc:chgData name="Zucchi Amleto" userId="5243bda3-4397-4423-b23d-0827dcaec641" providerId="ADAL" clId="{909992AE-ABAB-45DB-A15F-3E0BAB7040A1}" dt="2023-05-26T12:34:26.256" v="411" actId="47"/>
        <pc:sldMkLst>
          <pc:docMk/>
          <pc:sldMk cId="3555914597" sldId="2076137389"/>
        </pc:sldMkLst>
      </pc:sldChg>
      <pc:sldChg chg="del">
        <pc:chgData name="Zucchi Amleto" userId="5243bda3-4397-4423-b23d-0827dcaec641" providerId="ADAL" clId="{909992AE-ABAB-45DB-A15F-3E0BAB7040A1}" dt="2023-05-26T12:34:34.113" v="412" actId="47"/>
        <pc:sldMkLst>
          <pc:docMk/>
          <pc:sldMk cId="734749720" sldId="2076137390"/>
        </pc:sldMkLst>
      </pc:sldChg>
      <pc:sldChg chg="del">
        <pc:chgData name="Zucchi Amleto" userId="5243bda3-4397-4423-b23d-0827dcaec641" providerId="ADAL" clId="{909992AE-ABAB-45DB-A15F-3E0BAB7040A1}" dt="2023-05-26T12:41:39.556" v="1134" actId="47"/>
        <pc:sldMkLst>
          <pc:docMk/>
          <pc:sldMk cId="964113629" sldId="2076137391"/>
        </pc:sldMkLst>
      </pc:sldChg>
      <pc:sldChg chg="del">
        <pc:chgData name="Zucchi Amleto" userId="5243bda3-4397-4423-b23d-0827dcaec641" providerId="ADAL" clId="{909992AE-ABAB-45DB-A15F-3E0BAB7040A1}" dt="2023-05-26T12:44:38.331" v="1225" actId="47"/>
        <pc:sldMkLst>
          <pc:docMk/>
          <pc:sldMk cId="2676251201" sldId="2076137392"/>
        </pc:sldMkLst>
      </pc:sldChg>
      <pc:sldChg chg="addSp modSp mod">
        <pc:chgData name="Zucchi Amleto" userId="5243bda3-4397-4423-b23d-0827dcaec641" providerId="ADAL" clId="{909992AE-ABAB-45DB-A15F-3E0BAB7040A1}" dt="2023-05-29T14:31:17.466" v="3295" actId="1076"/>
        <pc:sldMkLst>
          <pc:docMk/>
          <pc:sldMk cId="2678670009" sldId="2076137393"/>
        </pc:sldMkLst>
        <pc:spChg chg="add mod">
          <ac:chgData name="Zucchi Amleto" userId="5243bda3-4397-4423-b23d-0827dcaec641" providerId="ADAL" clId="{909992AE-ABAB-45DB-A15F-3E0BAB7040A1}" dt="2023-05-28T05:00:48.291" v="2033" actId="1076"/>
          <ac:spMkLst>
            <pc:docMk/>
            <pc:sldMk cId="2678670009" sldId="2076137393"/>
            <ac:spMk id="2" creationId="{C9584DFB-71B8-AA08-8388-135C048E057C}"/>
          </ac:spMkLst>
        </pc:spChg>
        <pc:spChg chg="mod">
          <ac:chgData name="Zucchi Amleto" userId="5243bda3-4397-4423-b23d-0827dcaec641" providerId="ADAL" clId="{909992AE-ABAB-45DB-A15F-3E0BAB7040A1}" dt="2023-05-26T12:47:53.285" v="1476" actId="108"/>
          <ac:spMkLst>
            <pc:docMk/>
            <pc:sldMk cId="2678670009" sldId="2076137393"/>
            <ac:spMk id="3" creationId="{C489AE65-ACC5-EA4B-F9BC-AE3D91040F32}"/>
          </ac:spMkLst>
        </pc:spChg>
        <pc:spChg chg="add mod">
          <ac:chgData name="Zucchi Amleto" userId="5243bda3-4397-4423-b23d-0827dcaec641" providerId="ADAL" clId="{909992AE-ABAB-45DB-A15F-3E0BAB7040A1}" dt="2023-05-28T05:01:00.354" v="2037" actId="1076"/>
          <ac:spMkLst>
            <pc:docMk/>
            <pc:sldMk cId="2678670009" sldId="2076137393"/>
            <ac:spMk id="5" creationId="{F4DFA989-A5CC-EB9A-DBDB-425F8E7D8B30}"/>
          </ac:spMkLst>
        </pc:spChg>
        <pc:spChg chg="mod">
          <ac:chgData name="Zucchi Amleto" userId="5243bda3-4397-4423-b23d-0827dcaec641" providerId="ADAL" clId="{909992AE-ABAB-45DB-A15F-3E0BAB7040A1}" dt="2023-05-29T14:31:11.906" v="3294" actId="20577"/>
          <ac:spMkLst>
            <pc:docMk/>
            <pc:sldMk cId="2678670009" sldId="2076137393"/>
            <ac:spMk id="11" creationId="{053766D8-71D9-1489-3EBD-46873D0B4C66}"/>
          </ac:spMkLst>
        </pc:spChg>
        <pc:spChg chg="mod">
          <ac:chgData name="Zucchi Amleto" userId="5243bda3-4397-4423-b23d-0827dcaec641" providerId="ADAL" clId="{909992AE-ABAB-45DB-A15F-3E0BAB7040A1}" dt="2023-05-29T13:29:48.568" v="3181" actId="255"/>
          <ac:spMkLst>
            <pc:docMk/>
            <pc:sldMk cId="2678670009" sldId="2076137393"/>
            <ac:spMk id="12" creationId="{3B2D8A1A-D657-20B0-F311-CC7DB952B46F}"/>
          </ac:spMkLst>
        </pc:spChg>
        <pc:spChg chg="mod">
          <ac:chgData name="Zucchi Amleto" userId="5243bda3-4397-4423-b23d-0827dcaec641" providerId="ADAL" clId="{909992AE-ABAB-45DB-A15F-3E0BAB7040A1}" dt="2023-05-29T13:30:03.115" v="3184" actId="255"/>
          <ac:spMkLst>
            <pc:docMk/>
            <pc:sldMk cId="2678670009" sldId="2076137393"/>
            <ac:spMk id="13" creationId="{7CF2A828-069C-E7AF-F9DF-12D634D88EC5}"/>
          </ac:spMkLst>
        </pc:spChg>
        <pc:spChg chg="mod">
          <ac:chgData name="Zucchi Amleto" userId="5243bda3-4397-4423-b23d-0827dcaec641" providerId="ADAL" clId="{909992AE-ABAB-45DB-A15F-3E0BAB7040A1}" dt="2023-05-29T13:30:27.675" v="3189" actId="255"/>
          <ac:spMkLst>
            <pc:docMk/>
            <pc:sldMk cId="2678670009" sldId="2076137393"/>
            <ac:spMk id="29" creationId="{41B7777B-C0C7-BD1D-5B1E-6D064109F055}"/>
          </ac:spMkLst>
        </pc:spChg>
        <pc:spChg chg="mod">
          <ac:chgData name="Zucchi Amleto" userId="5243bda3-4397-4423-b23d-0827dcaec641" providerId="ADAL" clId="{909992AE-ABAB-45DB-A15F-3E0BAB7040A1}" dt="2023-05-28T05:00:55.985" v="2036" actId="1076"/>
          <ac:spMkLst>
            <pc:docMk/>
            <pc:sldMk cId="2678670009" sldId="2076137393"/>
            <ac:spMk id="31" creationId="{089BBE01-849B-E4EE-D96D-1F1697B3D334}"/>
          </ac:spMkLst>
        </pc:spChg>
        <pc:picChg chg="mod">
          <ac:chgData name="Zucchi Amleto" userId="5243bda3-4397-4423-b23d-0827dcaec641" providerId="ADAL" clId="{909992AE-ABAB-45DB-A15F-3E0BAB7040A1}" dt="2023-05-29T13:32:10.947" v="3213" actId="1076"/>
          <ac:picMkLst>
            <pc:docMk/>
            <pc:sldMk cId="2678670009" sldId="2076137393"/>
            <ac:picMk id="14" creationId="{95517F5D-921F-1992-A952-94D84A8E3FC9}"/>
          </ac:picMkLst>
        </pc:picChg>
        <pc:picChg chg="mod">
          <ac:chgData name="Zucchi Amleto" userId="5243bda3-4397-4423-b23d-0827dcaec641" providerId="ADAL" clId="{909992AE-ABAB-45DB-A15F-3E0BAB7040A1}" dt="2023-05-29T13:31:48.075" v="3206" actId="14100"/>
          <ac:picMkLst>
            <pc:docMk/>
            <pc:sldMk cId="2678670009" sldId="2076137393"/>
            <ac:picMk id="15" creationId="{FAEB01E3-1ECD-0FB1-0D94-E878711D49B9}"/>
          </ac:picMkLst>
        </pc:picChg>
        <pc:picChg chg="mod">
          <ac:chgData name="Zucchi Amleto" userId="5243bda3-4397-4423-b23d-0827dcaec641" providerId="ADAL" clId="{909992AE-ABAB-45DB-A15F-3E0BAB7040A1}" dt="2023-05-29T13:31:50.541" v="3211" actId="14100"/>
          <ac:picMkLst>
            <pc:docMk/>
            <pc:sldMk cId="2678670009" sldId="2076137393"/>
            <ac:picMk id="16" creationId="{1CCD58D2-BE8B-013C-30F5-3E8B599715F1}"/>
          </ac:picMkLst>
        </pc:picChg>
        <pc:picChg chg="mod">
          <ac:chgData name="Zucchi Amleto" userId="5243bda3-4397-4423-b23d-0827dcaec641" providerId="ADAL" clId="{909992AE-ABAB-45DB-A15F-3E0BAB7040A1}" dt="2023-05-28T06:32:47.640" v="2981" actId="1076"/>
          <ac:picMkLst>
            <pc:docMk/>
            <pc:sldMk cId="2678670009" sldId="2076137393"/>
            <ac:picMk id="18" creationId="{531BCF8E-E7A9-19CF-A033-7AE593590A80}"/>
          </ac:picMkLst>
        </pc:picChg>
        <pc:picChg chg="mod">
          <ac:chgData name="Zucchi Amleto" userId="5243bda3-4397-4423-b23d-0827dcaec641" providerId="ADAL" clId="{909992AE-ABAB-45DB-A15F-3E0BAB7040A1}" dt="2023-05-29T13:31:46.813" v="3204" actId="14100"/>
          <ac:picMkLst>
            <pc:docMk/>
            <pc:sldMk cId="2678670009" sldId="2076137393"/>
            <ac:picMk id="24" creationId="{E697235C-1FC9-72DB-F82D-4C61FF68FA78}"/>
          </ac:picMkLst>
        </pc:picChg>
        <pc:picChg chg="mod">
          <ac:chgData name="Zucchi Amleto" userId="5243bda3-4397-4423-b23d-0827dcaec641" providerId="ADAL" clId="{909992AE-ABAB-45DB-A15F-3E0BAB7040A1}" dt="2023-05-29T14:31:17.466" v="3295" actId="1076"/>
          <ac:picMkLst>
            <pc:docMk/>
            <pc:sldMk cId="2678670009" sldId="2076137393"/>
            <ac:picMk id="26" creationId="{6416F0E6-8D20-1F11-12BE-B22E77DE96B9}"/>
          </ac:picMkLst>
        </pc:picChg>
        <pc:picChg chg="mod">
          <ac:chgData name="Zucchi Amleto" userId="5243bda3-4397-4423-b23d-0827dcaec641" providerId="ADAL" clId="{909992AE-ABAB-45DB-A15F-3E0BAB7040A1}" dt="2023-05-29T13:32:04.864" v="3212" actId="1076"/>
          <ac:picMkLst>
            <pc:docMk/>
            <pc:sldMk cId="2678670009" sldId="2076137393"/>
            <ac:picMk id="30" creationId="{E2155BC0-3603-2E0E-940A-A50C80FB2168}"/>
          </ac:picMkLst>
        </pc:picChg>
        <pc:cxnChg chg="add mod">
          <ac:chgData name="Zucchi Amleto" userId="5243bda3-4397-4423-b23d-0827dcaec641" providerId="ADAL" clId="{909992AE-ABAB-45DB-A15F-3E0BAB7040A1}" dt="2023-05-28T05:44:34.470" v="2874" actId="14100"/>
          <ac:cxnSpMkLst>
            <pc:docMk/>
            <pc:sldMk cId="2678670009" sldId="2076137393"/>
            <ac:cxnSpMk id="6" creationId="{27DBAFF4-9F72-D2AF-5658-6FE8985D81F2}"/>
          </ac:cxnSpMkLst>
        </pc:cxnChg>
      </pc:sldChg>
      <pc:sldChg chg="del">
        <pc:chgData name="Zucchi Amleto" userId="5243bda3-4397-4423-b23d-0827dcaec641" providerId="ADAL" clId="{909992AE-ABAB-45DB-A15F-3E0BAB7040A1}" dt="2023-05-26T12:22:07.064" v="0" actId="47"/>
        <pc:sldMkLst>
          <pc:docMk/>
          <pc:sldMk cId="2965484394" sldId="2076137394"/>
        </pc:sldMkLst>
      </pc:sldChg>
      <pc:sldChg chg="modSp mod">
        <pc:chgData name="Zucchi Amleto" userId="5243bda3-4397-4423-b23d-0827dcaec641" providerId="ADAL" clId="{909992AE-ABAB-45DB-A15F-3E0BAB7040A1}" dt="2023-05-29T15:49:00.790" v="3453" actId="20577"/>
        <pc:sldMkLst>
          <pc:docMk/>
          <pc:sldMk cId="1299461507" sldId="2076137395"/>
        </pc:sldMkLst>
        <pc:spChg chg="mod">
          <ac:chgData name="Zucchi Amleto" userId="5243bda3-4397-4423-b23d-0827dcaec641" providerId="ADAL" clId="{909992AE-ABAB-45DB-A15F-3E0BAB7040A1}" dt="2023-05-29T15:49:00.790" v="3453" actId="20577"/>
          <ac:spMkLst>
            <pc:docMk/>
            <pc:sldMk cId="1299461507" sldId="2076137395"/>
            <ac:spMk id="4" creationId="{5E862A1E-0C37-CF6E-C396-89A0C4E03C6A}"/>
          </ac:spMkLst>
        </pc:spChg>
      </pc:sldChg>
      <pc:sldChg chg="addSp modSp mod">
        <pc:chgData name="Zucchi Amleto" userId="5243bda3-4397-4423-b23d-0827dcaec641" providerId="ADAL" clId="{909992AE-ABAB-45DB-A15F-3E0BAB7040A1}" dt="2023-05-26T12:50:06.468" v="1549" actId="1076"/>
        <pc:sldMkLst>
          <pc:docMk/>
          <pc:sldMk cId="1101564161" sldId="2076137396"/>
        </pc:sldMkLst>
        <pc:spChg chg="mod">
          <ac:chgData name="Zucchi Amleto" userId="5243bda3-4397-4423-b23d-0827dcaec641" providerId="ADAL" clId="{909992AE-ABAB-45DB-A15F-3E0BAB7040A1}" dt="2023-05-26T12:50:03.815" v="1548" actId="207"/>
          <ac:spMkLst>
            <pc:docMk/>
            <pc:sldMk cId="1101564161" sldId="2076137396"/>
            <ac:spMk id="2" creationId="{19E29EE3-44F1-2951-5CC8-D1DB52C367F6}"/>
          </ac:spMkLst>
        </pc:spChg>
        <pc:picChg chg="add mod">
          <ac:chgData name="Zucchi Amleto" userId="5243bda3-4397-4423-b23d-0827dcaec641" providerId="ADAL" clId="{909992AE-ABAB-45DB-A15F-3E0BAB7040A1}" dt="2023-05-26T12:50:06.468" v="1549" actId="1076"/>
          <ac:picMkLst>
            <pc:docMk/>
            <pc:sldMk cId="1101564161" sldId="2076137396"/>
            <ac:picMk id="1026" creationId="{27082F4E-825B-90E7-AE20-E0A29A002A6F}"/>
          </ac:picMkLst>
        </pc:picChg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89785433" sldId="2076137397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3467479618" sldId="2076137398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3435113156" sldId="2076137399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3722187737" sldId="2076137400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1121006538" sldId="2076137401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539543687" sldId="2076137402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3963395208" sldId="2076137403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2211900037" sldId="2076137404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2592613601" sldId="2076137405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1652510620" sldId="2076137406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679092955" sldId="2076137407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687050600" sldId="2076137408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1005490728" sldId="2076137409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1587237234" sldId="2076137410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3365529681" sldId="2076137411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1347651573" sldId="2076137412"/>
        </pc:sldMkLst>
      </pc:sldChg>
      <pc:sldChg chg="del">
        <pc:chgData name="Zucchi Amleto" userId="5243bda3-4397-4423-b23d-0827dcaec641" providerId="ADAL" clId="{909992AE-ABAB-45DB-A15F-3E0BAB7040A1}" dt="2023-05-26T12:50:23.226" v="1550" actId="2696"/>
        <pc:sldMkLst>
          <pc:docMk/>
          <pc:sldMk cId="2312359114" sldId="2076137413"/>
        </pc:sldMkLst>
      </pc:sldChg>
      <pc:sldChg chg="addSp delSp modSp mod">
        <pc:chgData name="Zucchi Amleto" userId="5243bda3-4397-4423-b23d-0827dcaec641" providerId="ADAL" clId="{909992AE-ABAB-45DB-A15F-3E0BAB7040A1}" dt="2023-05-28T06:18:47.320" v="2935" actId="1076"/>
        <pc:sldMkLst>
          <pc:docMk/>
          <pc:sldMk cId="4034007663" sldId="2076137414"/>
        </pc:sldMkLst>
        <pc:spChg chg="add mod">
          <ac:chgData name="Zucchi Amleto" userId="5243bda3-4397-4423-b23d-0827dcaec641" providerId="ADAL" clId="{909992AE-ABAB-45DB-A15F-3E0BAB7040A1}" dt="2023-05-28T06:18:28.608" v="2930" actId="1076"/>
          <ac:spMkLst>
            <pc:docMk/>
            <pc:sldMk cId="4034007663" sldId="2076137414"/>
            <ac:spMk id="2" creationId="{B3DE6C7E-9933-B0EA-6F2A-CDD9E764E6E6}"/>
          </ac:spMkLst>
        </pc:spChg>
        <pc:spChg chg="add mod">
          <ac:chgData name="Zucchi Amleto" userId="5243bda3-4397-4423-b23d-0827dcaec641" providerId="ADAL" clId="{909992AE-ABAB-45DB-A15F-3E0BAB7040A1}" dt="2023-05-28T06:18:31.980" v="2931" actId="1076"/>
          <ac:spMkLst>
            <pc:docMk/>
            <pc:sldMk cId="4034007663" sldId="2076137414"/>
            <ac:spMk id="3" creationId="{C588AEF9-2032-523B-927D-0838E2D92D0D}"/>
          </ac:spMkLst>
        </pc:spChg>
        <pc:spChg chg="add mod">
          <ac:chgData name="Zucchi Amleto" userId="5243bda3-4397-4423-b23d-0827dcaec641" providerId="ADAL" clId="{909992AE-ABAB-45DB-A15F-3E0BAB7040A1}" dt="2023-05-28T06:18:38.024" v="2933" actId="1076"/>
          <ac:spMkLst>
            <pc:docMk/>
            <pc:sldMk cId="4034007663" sldId="2076137414"/>
            <ac:spMk id="4" creationId="{302E08AC-9850-916C-80DF-820A54D65072}"/>
          </ac:spMkLst>
        </pc:spChg>
        <pc:spChg chg="add mod">
          <ac:chgData name="Zucchi Amleto" userId="5243bda3-4397-4423-b23d-0827dcaec641" providerId="ADAL" clId="{909992AE-ABAB-45DB-A15F-3E0BAB7040A1}" dt="2023-05-28T06:18:34.691" v="2932" actId="1076"/>
          <ac:spMkLst>
            <pc:docMk/>
            <pc:sldMk cId="4034007663" sldId="2076137414"/>
            <ac:spMk id="5" creationId="{B60F9101-649B-CB43-CFE2-73ED6654DB92}"/>
          </ac:spMkLst>
        </pc:spChg>
        <pc:spChg chg="add mod">
          <ac:chgData name="Zucchi Amleto" userId="5243bda3-4397-4423-b23d-0827dcaec641" providerId="ADAL" clId="{909992AE-ABAB-45DB-A15F-3E0BAB7040A1}" dt="2023-05-28T06:18:42.383" v="2934" actId="1076"/>
          <ac:spMkLst>
            <pc:docMk/>
            <pc:sldMk cId="4034007663" sldId="2076137414"/>
            <ac:spMk id="6" creationId="{78AD200D-14C0-84A5-B39E-4149B8207B98}"/>
          </ac:spMkLst>
        </pc:spChg>
        <pc:spChg chg="add del mod">
          <ac:chgData name="Zucchi Amleto" userId="5243bda3-4397-4423-b23d-0827dcaec641" providerId="ADAL" clId="{909992AE-ABAB-45DB-A15F-3E0BAB7040A1}" dt="2023-05-26T12:53:21.033" v="1563" actId="478"/>
          <ac:spMkLst>
            <pc:docMk/>
            <pc:sldMk cId="4034007663" sldId="2076137414"/>
            <ac:spMk id="7" creationId="{4F691190-236B-3F46-2FD0-8FB15976729C}"/>
          </ac:spMkLst>
        </pc:spChg>
        <pc:spChg chg="add mod">
          <ac:chgData name="Zucchi Amleto" userId="5243bda3-4397-4423-b23d-0827dcaec641" providerId="ADAL" clId="{909992AE-ABAB-45DB-A15F-3E0BAB7040A1}" dt="2023-05-28T05:41:51.719" v="2753" actId="1076"/>
          <ac:spMkLst>
            <pc:docMk/>
            <pc:sldMk cId="4034007663" sldId="2076137414"/>
            <ac:spMk id="7" creationId="{CFE04171-180E-5D4D-BE1E-F5C0DF700856}"/>
          </ac:spMkLst>
        </pc:spChg>
        <pc:spChg chg="del">
          <ac:chgData name="Zucchi Amleto" userId="5243bda3-4397-4423-b23d-0827dcaec641" providerId="ADAL" clId="{909992AE-ABAB-45DB-A15F-3E0BAB7040A1}" dt="2023-05-26T12:41:32.804" v="1133" actId="478"/>
          <ac:spMkLst>
            <pc:docMk/>
            <pc:sldMk cId="4034007663" sldId="2076137414"/>
            <ac:spMk id="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8:25.056" v="2929" actId="1076"/>
          <ac:spMkLst>
            <pc:docMk/>
            <pc:sldMk cId="4034007663" sldId="2076137414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8:18.264" v="2927" actId="1076"/>
          <ac:spMkLst>
            <pc:docMk/>
            <pc:sldMk cId="4034007663" sldId="2076137414"/>
            <ac:spMk id="1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8:10.592" v="2924" actId="1076"/>
          <ac:spMkLst>
            <pc:docMk/>
            <pc:sldMk cId="4034007663" sldId="2076137414"/>
            <ac:spMk id="11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8:05.848" v="2922" actId="1076"/>
          <ac:spMkLst>
            <pc:docMk/>
            <pc:sldMk cId="4034007663" sldId="2076137414"/>
            <ac:spMk id="1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2:43:16.845" v="1183" actId="1076"/>
          <ac:spMkLst>
            <pc:docMk/>
            <pc:sldMk cId="4034007663" sldId="2076137414"/>
            <ac:spMk id="13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8:12.800" v="524" actId="478"/>
          <ac:spMkLst>
            <pc:docMk/>
            <pc:sldMk cId="4034007663" sldId="2076137414"/>
            <ac:spMk id="14" creationId="{00000000-0000-0000-0000-000000000000}"/>
          </ac:spMkLst>
        </pc:spChg>
        <pc:spChg chg="add del mod">
          <ac:chgData name="Zucchi Amleto" userId="5243bda3-4397-4423-b23d-0827dcaec641" providerId="ADAL" clId="{909992AE-ABAB-45DB-A15F-3E0BAB7040A1}" dt="2023-05-26T12:36:40.423" v="463" actId="478"/>
          <ac:spMkLst>
            <pc:docMk/>
            <pc:sldMk cId="4034007663" sldId="2076137414"/>
            <ac:spMk id="15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6:01.164" v="435" actId="478"/>
          <ac:spMkLst>
            <pc:docMk/>
            <pc:sldMk cId="4034007663" sldId="2076137414"/>
            <ac:spMk id="16" creationId="{00000000-0000-0000-0000-000000000000}"/>
          </ac:spMkLst>
        </pc:spChg>
        <pc:spChg chg="del">
          <ac:chgData name="Zucchi Amleto" userId="5243bda3-4397-4423-b23d-0827dcaec641" providerId="ADAL" clId="{909992AE-ABAB-45DB-A15F-3E0BAB7040A1}" dt="2023-05-26T12:36:03.406" v="436" actId="478"/>
          <ac:spMkLst>
            <pc:docMk/>
            <pc:sldMk cId="4034007663" sldId="2076137414"/>
            <ac:spMk id="17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4:27:50.242" v="1767" actId="108"/>
          <ac:spMkLst>
            <pc:docMk/>
            <pc:sldMk cId="4034007663" sldId="2076137414"/>
            <ac:spMk id="18" creationId="{00000000-0000-0000-0000-000000000000}"/>
          </ac:spMkLst>
        </pc:spChg>
        <pc:spChg chg="add mod">
          <ac:chgData name="Zucchi Amleto" userId="5243bda3-4397-4423-b23d-0827dcaec641" providerId="ADAL" clId="{909992AE-ABAB-45DB-A15F-3E0BAB7040A1}" dt="2023-05-28T06:18:47.320" v="2935" actId="1076"/>
          <ac:spMkLst>
            <pc:docMk/>
            <pc:sldMk cId="4034007663" sldId="2076137414"/>
            <ac:spMk id="19" creationId="{1EE72914-FC2D-377B-6ED1-840C86C905A0}"/>
          </ac:spMkLst>
        </pc:spChg>
        <pc:spChg chg="add del mod">
          <ac:chgData name="Zucchi Amleto" userId="5243bda3-4397-4423-b23d-0827dcaec641" providerId="ADAL" clId="{909992AE-ABAB-45DB-A15F-3E0BAB7040A1}" dt="2023-05-26T12:53:19.328" v="1562" actId="478"/>
          <ac:spMkLst>
            <pc:docMk/>
            <pc:sldMk cId="4034007663" sldId="2076137414"/>
            <ac:spMk id="20" creationId="{AD4B1A42-127B-14F3-8070-05A2B56626BE}"/>
          </ac:spMkLst>
        </pc:spChg>
        <pc:spChg chg="mod">
          <ac:chgData name="Zucchi Amleto" userId="5243bda3-4397-4423-b23d-0827dcaec641" providerId="ADAL" clId="{909992AE-ABAB-45DB-A15F-3E0BAB7040A1}" dt="2023-05-28T06:18:15.128" v="2926" actId="1076"/>
          <ac:spMkLst>
            <pc:docMk/>
            <pc:sldMk cId="4034007663" sldId="2076137414"/>
            <ac:spMk id="2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8:12.241" v="2925" actId="1076"/>
          <ac:spMkLst>
            <pc:docMk/>
            <pc:sldMk cId="4034007663" sldId="2076137414"/>
            <ac:spMk id="2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8:21.383" v="2928" actId="1076"/>
          <ac:spMkLst>
            <pc:docMk/>
            <pc:sldMk cId="4034007663" sldId="2076137414"/>
            <ac:spMk id="3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8:08.160" v="2923" actId="1076"/>
          <ac:spMkLst>
            <pc:docMk/>
            <pc:sldMk cId="4034007663" sldId="2076137414"/>
            <ac:spMk id="31" creationId="{00000000-0000-0000-0000-000000000000}"/>
          </ac:spMkLst>
        </pc:spChg>
      </pc:sldChg>
      <pc:sldChg chg="addSp delSp modSp mod">
        <pc:chgData name="Zucchi Amleto" userId="5243bda3-4397-4423-b23d-0827dcaec641" providerId="ADAL" clId="{909992AE-ABAB-45DB-A15F-3E0BAB7040A1}" dt="2023-05-28T06:19:36.616" v="2947" actId="1076"/>
        <pc:sldMkLst>
          <pc:docMk/>
          <pc:sldMk cId="881250564" sldId="2076137415"/>
        </pc:sldMkLst>
        <pc:spChg chg="del">
          <ac:chgData name="Zucchi Amleto" userId="5243bda3-4397-4423-b23d-0827dcaec641" providerId="ADAL" clId="{909992AE-ABAB-45DB-A15F-3E0BAB7040A1}" dt="2023-05-26T12:46:57.016" v="1457" actId="478"/>
          <ac:spMkLst>
            <pc:docMk/>
            <pc:sldMk cId="881250564" sldId="2076137415"/>
            <ac:spMk id="2" creationId="{B3DE6C7E-9933-B0EA-6F2A-CDD9E764E6E6}"/>
          </ac:spMkLst>
        </pc:spChg>
        <pc:spChg chg="del">
          <ac:chgData name="Zucchi Amleto" userId="5243bda3-4397-4423-b23d-0827dcaec641" providerId="ADAL" clId="{909992AE-ABAB-45DB-A15F-3E0BAB7040A1}" dt="2023-05-26T12:46:56.021" v="1456" actId="478"/>
          <ac:spMkLst>
            <pc:docMk/>
            <pc:sldMk cId="881250564" sldId="2076137415"/>
            <ac:spMk id="3" creationId="{C588AEF9-2032-523B-927D-0838E2D92D0D}"/>
          </ac:spMkLst>
        </pc:spChg>
        <pc:spChg chg="add mod">
          <ac:chgData name="Zucchi Amleto" userId="5243bda3-4397-4423-b23d-0827dcaec641" providerId="ADAL" clId="{909992AE-ABAB-45DB-A15F-3E0BAB7040A1}" dt="2023-05-28T06:19:20.424" v="2942" actId="1076"/>
          <ac:spMkLst>
            <pc:docMk/>
            <pc:sldMk cId="881250564" sldId="2076137415"/>
            <ac:spMk id="3" creationId="{E31DBDA1-1D0E-7231-07D5-7FEC58FDFC80}"/>
          </ac:spMkLst>
        </pc:spChg>
        <pc:spChg chg="add mod">
          <ac:chgData name="Zucchi Amleto" userId="5243bda3-4397-4423-b23d-0827dcaec641" providerId="ADAL" clId="{909992AE-ABAB-45DB-A15F-3E0BAB7040A1}" dt="2023-05-28T06:19:23.184" v="2943" actId="1076"/>
          <ac:spMkLst>
            <pc:docMk/>
            <pc:sldMk cId="881250564" sldId="2076137415"/>
            <ac:spMk id="4" creationId="{08C74F80-66C4-C2C4-F038-623924CE13E6}"/>
          </ac:spMkLst>
        </pc:spChg>
        <pc:spChg chg="del mod">
          <ac:chgData name="Zucchi Amleto" userId="5243bda3-4397-4423-b23d-0827dcaec641" providerId="ADAL" clId="{909992AE-ABAB-45DB-A15F-3E0BAB7040A1}" dt="2023-05-26T12:47:08.534" v="1461" actId="478"/>
          <ac:spMkLst>
            <pc:docMk/>
            <pc:sldMk cId="881250564" sldId="2076137415"/>
            <ac:spMk id="4" creationId="{302E08AC-9850-916C-80DF-820A54D65072}"/>
          </ac:spMkLst>
        </pc:spChg>
        <pc:spChg chg="del">
          <ac:chgData name="Zucchi Amleto" userId="5243bda3-4397-4423-b23d-0827dcaec641" providerId="ADAL" clId="{909992AE-ABAB-45DB-A15F-3E0BAB7040A1}" dt="2023-05-26T12:46:58.315" v="1458" actId="478"/>
          <ac:spMkLst>
            <pc:docMk/>
            <pc:sldMk cId="881250564" sldId="2076137415"/>
            <ac:spMk id="5" creationId="{B60F9101-649B-CB43-CFE2-73ED6654DB92}"/>
          </ac:spMkLst>
        </pc:spChg>
        <pc:spChg chg="del">
          <ac:chgData name="Zucchi Amleto" userId="5243bda3-4397-4423-b23d-0827dcaec641" providerId="ADAL" clId="{909992AE-ABAB-45DB-A15F-3E0BAB7040A1}" dt="2023-05-26T12:55:08.060" v="1666" actId="478"/>
          <ac:spMkLst>
            <pc:docMk/>
            <pc:sldMk cId="881250564" sldId="2076137415"/>
            <ac:spMk id="6" creationId="{78AD200D-14C0-84A5-B39E-4149B8207B98}"/>
          </ac:spMkLst>
        </pc:spChg>
        <pc:spChg chg="mod">
          <ac:chgData name="Zucchi Amleto" userId="5243bda3-4397-4423-b23d-0827dcaec641" providerId="ADAL" clId="{909992AE-ABAB-45DB-A15F-3E0BAB7040A1}" dt="2023-05-28T06:19:28.544" v="2945" actId="1076"/>
          <ac:spMkLst>
            <pc:docMk/>
            <pc:sldMk cId="881250564" sldId="2076137415"/>
            <ac:spMk id="7" creationId="{4F691190-236B-3F46-2FD0-8FB15976729C}"/>
          </ac:spMkLst>
        </pc:spChg>
        <pc:spChg chg="mod">
          <ac:chgData name="Zucchi Amleto" userId="5243bda3-4397-4423-b23d-0827dcaec641" providerId="ADAL" clId="{909992AE-ABAB-45DB-A15F-3E0BAB7040A1}" dt="2023-05-28T06:19:17.032" v="2941" actId="1076"/>
          <ac:spMkLst>
            <pc:docMk/>
            <pc:sldMk cId="881250564" sldId="2076137415"/>
            <ac:spMk id="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9:10.352" v="2939" actId="1076"/>
          <ac:spMkLst>
            <pc:docMk/>
            <pc:sldMk cId="881250564" sldId="2076137415"/>
            <ac:spMk id="1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9:36.616" v="2947" actId="1076"/>
          <ac:spMkLst>
            <pc:docMk/>
            <pc:sldMk cId="881250564" sldId="2076137415"/>
            <ac:spMk id="11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9:01.201" v="2936" actId="1076"/>
          <ac:spMkLst>
            <pc:docMk/>
            <pc:sldMk cId="881250564" sldId="2076137415"/>
            <ac:spMk id="12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6T14:28:09.198" v="1768" actId="108"/>
          <ac:spMkLst>
            <pc:docMk/>
            <pc:sldMk cId="881250564" sldId="2076137415"/>
            <ac:spMk id="18" creationId="{00000000-0000-0000-0000-000000000000}"/>
          </ac:spMkLst>
        </pc:spChg>
        <pc:spChg chg="del mod">
          <ac:chgData name="Zucchi Amleto" userId="5243bda3-4397-4423-b23d-0827dcaec641" providerId="ADAL" clId="{909992AE-ABAB-45DB-A15F-3E0BAB7040A1}" dt="2023-05-26T12:55:09.904" v="1668" actId="478"/>
          <ac:spMkLst>
            <pc:docMk/>
            <pc:sldMk cId="881250564" sldId="2076137415"/>
            <ac:spMk id="19" creationId="{1EE72914-FC2D-377B-6ED1-840C86C905A0}"/>
          </ac:spMkLst>
        </pc:spChg>
        <pc:spChg chg="mod">
          <ac:chgData name="Zucchi Amleto" userId="5243bda3-4397-4423-b23d-0827dcaec641" providerId="ADAL" clId="{909992AE-ABAB-45DB-A15F-3E0BAB7040A1}" dt="2023-05-28T06:19:26.024" v="2944" actId="1076"/>
          <ac:spMkLst>
            <pc:docMk/>
            <pc:sldMk cId="881250564" sldId="2076137415"/>
            <ac:spMk id="20" creationId="{AD4B1A42-127B-14F3-8070-05A2B56626BE}"/>
          </ac:spMkLst>
        </pc:spChg>
        <pc:spChg chg="mod">
          <ac:chgData name="Zucchi Amleto" userId="5243bda3-4397-4423-b23d-0827dcaec641" providerId="ADAL" clId="{909992AE-ABAB-45DB-A15F-3E0BAB7040A1}" dt="2023-05-28T06:19:13.296" v="2940" actId="1076"/>
          <ac:spMkLst>
            <pc:docMk/>
            <pc:sldMk cId="881250564" sldId="2076137415"/>
            <ac:spMk id="28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9:06.919" v="2938" actId="1076"/>
          <ac:spMkLst>
            <pc:docMk/>
            <pc:sldMk cId="881250564" sldId="2076137415"/>
            <ac:spMk id="29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9:31.856" v="2946" actId="1076"/>
          <ac:spMkLst>
            <pc:docMk/>
            <pc:sldMk cId="881250564" sldId="2076137415"/>
            <ac:spMk id="30" creationId="{00000000-0000-0000-0000-000000000000}"/>
          </ac:spMkLst>
        </pc:spChg>
        <pc:spChg chg="mod">
          <ac:chgData name="Zucchi Amleto" userId="5243bda3-4397-4423-b23d-0827dcaec641" providerId="ADAL" clId="{909992AE-ABAB-45DB-A15F-3E0BAB7040A1}" dt="2023-05-28T06:19:04.432" v="2937" actId="1076"/>
          <ac:spMkLst>
            <pc:docMk/>
            <pc:sldMk cId="881250564" sldId="2076137415"/>
            <ac:spMk id="31" creationId="{00000000-0000-0000-0000-000000000000}"/>
          </ac:spMkLst>
        </pc:spChg>
        <pc:picChg chg="add mod">
          <ac:chgData name="Zucchi Amleto" userId="5243bda3-4397-4423-b23d-0827dcaec641" providerId="ADAL" clId="{909992AE-ABAB-45DB-A15F-3E0BAB7040A1}" dt="2023-05-28T05:43:38.805" v="2868" actId="1076"/>
          <ac:picMkLst>
            <pc:docMk/>
            <pc:sldMk cId="881250564" sldId="2076137415"/>
            <ac:picMk id="2" creationId="{95063830-E6EA-0A23-13C5-5A16559857C7}"/>
          </ac:picMkLst>
        </pc:picChg>
      </pc:sldChg>
      <pc:sldChg chg="del">
        <pc:chgData name="Zucchi Amleto" userId="5243bda3-4397-4423-b23d-0827dcaec641" providerId="ADAL" clId="{909992AE-ABAB-45DB-A15F-3E0BAB7040A1}" dt="2023-05-26T12:22:11.303" v="1" actId="47"/>
        <pc:sldMkLst>
          <pc:docMk/>
          <pc:sldMk cId="1633023422" sldId="2076137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ACE-1793-4CF0-AF39-C30533B7236F}" type="datetimeFigureOut">
              <a:rPr lang="it-IT" smtClean="0"/>
              <a:pPr/>
              <a:t>29/05/2023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5963" y="4777064"/>
            <a:ext cx="5330813" cy="39089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327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FCBE1-124F-4CA5-BDD7-15B59A1904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17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CBE1-124F-4CA5-BDD7-15B59A19048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40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CBE1-124F-4CA5-BDD7-15B59A190484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6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784" y="6545838"/>
            <a:ext cx="7068483" cy="290864"/>
          </a:xfrm>
          <a:prstGeom prst="rect">
            <a:avLst/>
          </a:prstGeom>
          <a:solidFill>
            <a:srgbClr val="004785"/>
          </a:solidFill>
        </p:spPr>
        <p:txBody>
          <a:bodyPr anchor="ctr" anchorCtr="0"/>
          <a:lstStyle>
            <a:lvl1pPr marL="0" indent="0">
              <a:buNone/>
              <a:defRPr sz="1050" b="0" i="1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Coinvolgere per </a:t>
            </a:r>
            <a:r>
              <a:rPr lang="it-IT" err="1"/>
              <a:t>performare</a:t>
            </a:r>
            <a:r>
              <a:rPr lang="it-IT"/>
              <a:t> (personalizza la tua frase)</a:t>
            </a:r>
          </a:p>
        </p:txBody>
      </p:sp>
    </p:spTree>
    <p:extLst>
      <p:ext uri="{BB962C8B-B14F-4D97-AF65-F5344CB8AC3E}">
        <p14:creationId xmlns:p14="http://schemas.microsoft.com/office/powerpoint/2010/main" val="150539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 userDrawn="1"/>
        </p:nvGrpSpPr>
        <p:grpSpPr>
          <a:xfrm>
            <a:off x="89828" y="5869780"/>
            <a:ext cx="2614277" cy="375240"/>
            <a:chOff x="6959601" y="5873757"/>
            <a:chExt cx="3486628" cy="375337"/>
          </a:xfrm>
        </p:grpSpPr>
        <p:sp>
          <p:nvSpPr>
            <p:cNvPr id="15" name="Freeform 78"/>
            <p:cNvSpPr>
              <a:spLocks/>
            </p:cNvSpPr>
            <p:nvPr/>
          </p:nvSpPr>
          <p:spPr bwMode="auto">
            <a:xfrm>
              <a:off x="6959601" y="6061083"/>
              <a:ext cx="236538" cy="187325"/>
            </a:xfrm>
            <a:custGeom>
              <a:avLst/>
              <a:gdLst>
                <a:gd name="T0" fmla="*/ 123 w 282"/>
                <a:gd name="T1" fmla="*/ 72 h 222"/>
                <a:gd name="T2" fmla="*/ 35 w 282"/>
                <a:gd name="T3" fmla="*/ 35 h 222"/>
                <a:gd name="T4" fmla="*/ 123 w 282"/>
                <a:gd name="T5" fmla="*/ 1 h 222"/>
                <a:gd name="T6" fmla="*/ 0 w 282"/>
                <a:gd name="T7" fmla="*/ 0 h 222"/>
                <a:gd name="T8" fmla="*/ 0 w 282"/>
                <a:gd name="T9" fmla="*/ 222 h 222"/>
                <a:gd name="T10" fmla="*/ 57 w 282"/>
                <a:gd name="T11" fmla="*/ 222 h 222"/>
                <a:gd name="T12" fmla="*/ 177 w 282"/>
                <a:gd name="T13" fmla="*/ 186 h 222"/>
                <a:gd name="T14" fmla="*/ 274 w 282"/>
                <a:gd name="T15" fmla="*/ 116 h 222"/>
                <a:gd name="T16" fmla="*/ 123 w 282"/>
                <a:gd name="T17" fmla="*/ 7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22">
                  <a:moveTo>
                    <a:pt x="123" y="72"/>
                  </a:moveTo>
                  <a:cubicBezTo>
                    <a:pt x="28" y="65"/>
                    <a:pt x="35" y="35"/>
                    <a:pt x="35" y="35"/>
                  </a:cubicBezTo>
                  <a:cubicBezTo>
                    <a:pt x="35" y="3"/>
                    <a:pt x="123" y="1"/>
                    <a:pt x="12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150" y="196"/>
                    <a:pt x="177" y="186"/>
                    <a:pt x="177" y="186"/>
                  </a:cubicBezTo>
                  <a:cubicBezTo>
                    <a:pt x="282" y="151"/>
                    <a:pt x="274" y="116"/>
                    <a:pt x="274" y="116"/>
                  </a:cubicBezTo>
                  <a:cubicBezTo>
                    <a:pt x="274" y="76"/>
                    <a:pt x="123" y="72"/>
                    <a:pt x="123" y="72"/>
                  </a:cubicBezTo>
                  <a:close/>
                </a:path>
              </a:pathLst>
            </a:custGeom>
            <a:solidFill>
              <a:srgbClr val="004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79"/>
            <p:cNvSpPr>
              <a:spLocks/>
            </p:cNvSpPr>
            <p:nvPr/>
          </p:nvSpPr>
          <p:spPr bwMode="auto">
            <a:xfrm>
              <a:off x="7043739" y="5873757"/>
              <a:ext cx="320674" cy="374650"/>
            </a:xfrm>
            <a:custGeom>
              <a:avLst/>
              <a:gdLst>
                <a:gd name="T0" fmla="*/ 235 w 381"/>
                <a:gd name="T1" fmla="*/ 222 h 444"/>
                <a:gd name="T2" fmla="*/ 235 w 381"/>
                <a:gd name="T3" fmla="*/ 181 h 444"/>
                <a:gd name="T4" fmla="*/ 340 w 381"/>
                <a:gd name="T5" fmla="*/ 181 h 444"/>
                <a:gd name="T6" fmla="*/ 248 w 381"/>
                <a:gd name="T7" fmla="*/ 116 h 444"/>
                <a:gd name="T8" fmla="*/ 309 w 381"/>
                <a:gd name="T9" fmla="*/ 116 h 444"/>
                <a:gd name="T10" fmla="*/ 233 w 381"/>
                <a:gd name="T11" fmla="*/ 45 h 444"/>
                <a:gd name="T12" fmla="*/ 271 w 381"/>
                <a:gd name="T13" fmla="*/ 45 h 444"/>
                <a:gd name="T14" fmla="*/ 213 w 381"/>
                <a:gd name="T15" fmla="*/ 0 h 444"/>
                <a:gd name="T16" fmla="*/ 155 w 381"/>
                <a:gd name="T17" fmla="*/ 45 h 444"/>
                <a:gd name="T18" fmla="*/ 193 w 381"/>
                <a:gd name="T19" fmla="*/ 45 h 444"/>
                <a:gd name="T20" fmla="*/ 117 w 381"/>
                <a:gd name="T21" fmla="*/ 116 h 444"/>
                <a:gd name="T22" fmla="*/ 178 w 381"/>
                <a:gd name="T23" fmla="*/ 116 h 444"/>
                <a:gd name="T24" fmla="*/ 86 w 381"/>
                <a:gd name="T25" fmla="*/ 181 h 444"/>
                <a:gd name="T26" fmla="*/ 191 w 381"/>
                <a:gd name="T27" fmla="*/ 181 h 444"/>
                <a:gd name="T28" fmla="*/ 191 w 381"/>
                <a:gd name="T29" fmla="*/ 222 h 444"/>
                <a:gd name="T30" fmla="*/ 94 w 381"/>
                <a:gd name="T31" fmla="*/ 222 h 444"/>
                <a:gd name="T32" fmla="*/ 35 w 381"/>
                <a:gd name="T33" fmla="*/ 231 h 444"/>
                <a:gd name="T34" fmla="*/ 0 w 381"/>
                <a:gd name="T35" fmla="*/ 253 h 444"/>
                <a:gd name="T36" fmla="*/ 174 w 381"/>
                <a:gd name="T37" fmla="*/ 277 h 444"/>
                <a:gd name="T38" fmla="*/ 333 w 381"/>
                <a:gd name="T39" fmla="*/ 333 h 444"/>
                <a:gd name="T40" fmla="*/ 248 w 381"/>
                <a:gd name="T41" fmla="*/ 444 h 444"/>
                <a:gd name="T42" fmla="*/ 381 w 381"/>
                <a:gd name="T43" fmla="*/ 444 h 444"/>
                <a:gd name="T44" fmla="*/ 381 w 381"/>
                <a:gd name="T45" fmla="*/ 222 h 444"/>
                <a:gd name="T46" fmla="*/ 235 w 381"/>
                <a:gd name="T47" fmla="*/ 2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444">
                  <a:moveTo>
                    <a:pt x="235" y="222"/>
                  </a:moveTo>
                  <a:cubicBezTo>
                    <a:pt x="235" y="181"/>
                    <a:pt x="235" y="181"/>
                    <a:pt x="235" y="181"/>
                  </a:cubicBezTo>
                  <a:cubicBezTo>
                    <a:pt x="340" y="181"/>
                    <a:pt x="340" y="181"/>
                    <a:pt x="340" y="181"/>
                  </a:cubicBezTo>
                  <a:cubicBezTo>
                    <a:pt x="248" y="116"/>
                    <a:pt x="248" y="116"/>
                    <a:pt x="248" y="116"/>
                  </a:cubicBezTo>
                  <a:cubicBezTo>
                    <a:pt x="309" y="116"/>
                    <a:pt x="309" y="116"/>
                    <a:pt x="309" y="116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86" y="181"/>
                    <a:pt x="86" y="181"/>
                    <a:pt x="86" y="181"/>
                  </a:cubicBezTo>
                  <a:cubicBezTo>
                    <a:pt x="191" y="181"/>
                    <a:pt x="191" y="181"/>
                    <a:pt x="191" y="181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94" y="222"/>
                    <a:pt x="94" y="222"/>
                    <a:pt x="94" y="222"/>
                  </a:cubicBezTo>
                  <a:cubicBezTo>
                    <a:pt x="64" y="222"/>
                    <a:pt x="35" y="231"/>
                    <a:pt x="35" y="231"/>
                  </a:cubicBezTo>
                  <a:cubicBezTo>
                    <a:pt x="0" y="241"/>
                    <a:pt x="0" y="253"/>
                    <a:pt x="0" y="253"/>
                  </a:cubicBezTo>
                  <a:cubicBezTo>
                    <a:pt x="0" y="271"/>
                    <a:pt x="174" y="277"/>
                    <a:pt x="174" y="277"/>
                  </a:cubicBezTo>
                  <a:cubicBezTo>
                    <a:pt x="340" y="277"/>
                    <a:pt x="333" y="333"/>
                    <a:pt x="333" y="333"/>
                  </a:cubicBezTo>
                  <a:cubicBezTo>
                    <a:pt x="333" y="411"/>
                    <a:pt x="248" y="444"/>
                    <a:pt x="248" y="444"/>
                  </a:cubicBezTo>
                  <a:cubicBezTo>
                    <a:pt x="381" y="444"/>
                    <a:pt x="381" y="444"/>
                    <a:pt x="381" y="444"/>
                  </a:cubicBezTo>
                  <a:cubicBezTo>
                    <a:pt x="381" y="222"/>
                    <a:pt x="381" y="222"/>
                    <a:pt x="381" y="222"/>
                  </a:cubicBezTo>
                  <a:lnTo>
                    <a:pt x="235" y="222"/>
                  </a:lnTo>
                  <a:close/>
                </a:path>
              </a:pathLst>
            </a:custGeom>
            <a:solidFill>
              <a:srgbClr val="004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sp>
          <p:nvSpPr>
            <p:cNvPr id="17" name="Rectangle 80"/>
            <p:cNvSpPr>
              <a:spLocks noChangeArrowheads="1"/>
            </p:cNvSpPr>
            <p:nvPr/>
          </p:nvSpPr>
          <p:spPr bwMode="auto">
            <a:xfrm>
              <a:off x="7416817" y="6084903"/>
              <a:ext cx="3029412" cy="16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800">
                  <a:solidFill>
                    <a:srgbClr val="004785"/>
                  </a:solidFill>
                  <a:latin typeface="Myriad Pro" panose="020B0503030403020204" pitchFamily="34" charset="0"/>
                </a:rPr>
                <a:t>Si prega di considerare l’ambiente prima di stampare</a:t>
              </a:r>
            </a:p>
          </p:txBody>
        </p:sp>
      </p:grpSp>
      <p:cxnSp>
        <p:nvCxnSpPr>
          <p:cNvPr id="18" name="Connettore 1 17"/>
          <p:cNvCxnSpPr/>
          <p:nvPr userDrawn="1"/>
        </p:nvCxnSpPr>
        <p:spPr>
          <a:xfrm flipH="1">
            <a:off x="3964001" y="3399934"/>
            <a:ext cx="4206333" cy="9505"/>
          </a:xfrm>
          <a:prstGeom prst="line">
            <a:avLst/>
          </a:prstGeom>
          <a:ln w="1524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64001" y="2123597"/>
            <a:ext cx="4206333" cy="5716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3600" b="1" baseline="0">
                <a:solidFill>
                  <a:srgbClr val="004785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INSERIRE IL TITOLO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964000" y="2740031"/>
            <a:ext cx="4189856" cy="416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2200" b="0" baseline="0">
                <a:solidFill>
                  <a:srgbClr val="004785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Luogo, X Mese 2016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964000" y="3449174"/>
            <a:ext cx="4189856" cy="4164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2300" b="0" i="1" baseline="0">
                <a:solidFill>
                  <a:srgbClr val="A6A6A6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pic>
        <p:nvPicPr>
          <p:cNvPr id="22" name="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4F7F940-C9ED-4A10-B1CE-972C01E86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" y="1758523"/>
            <a:ext cx="2728956" cy="18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16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5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ttangolo 115">
            <a:extLst>
              <a:ext uri="{FF2B5EF4-FFF2-40B4-BE49-F238E27FC236}">
                <a16:creationId xmlns:a16="http://schemas.microsoft.com/office/drawing/2014/main" id="{00C5AD10-54E1-4C21-8470-99BD403C6D59}"/>
              </a:ext>
            </a:extLst>
          </p:cNvPr>
          <p:cNvSpPr/>
          <p:nvPr userDrawn="1"/>
        </p:nvSpPr>
        <p:spPr bwMode="auto">
          <a:xfrm>
            <a:off x="0" y="6324240"/>
            <a:ext cx="9144000" cy="457080"/>
          </a:xfrm>
          <a:prstGeom prst="rect">
            <a:avLst/>
          </a:prstGeom>
          <a:solidFill>
            <a:srgbClr val="BAAE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/>
            <a:endParaRPr lang="it-IT" sz="1800">
              <a:solidFill>
                <a:prstClr val="black"/>
              </a:solidFill>
            </a:endParaRPr>
          </a:p>
        </p:txBody>
      </p:sp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52DDCFCA-61C6-4E42-917F-650FBB9AA47A}"/>
              </a:ext>
            </a:extLst>
          </p:cNvPr>
          <p:cNvGrpSpPr/>
          <p:nvPr userDrawn="1"/>
        </p:nvGrpSpPr>
        <p:grpSpPr>
          <a:xfrm>
            <a:off x="125433" y="6549813"/>
            <a:ext cx="1608118" cy="151313"/>
            <a:chOff x="9215051" y="6540102"/>
            <a:chExt cx="2610331" cy="197882"/>
          </a:xfrm>
        </p:grpSpPr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F72E0A2B-26EB-4B7E-AD89-828702355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5408" y="6541309"/>
              <a:ext cx="195469" cy="195469"/>
            </a:xfrm>
            <a:custGeom>
              <a:avLst/>
              <a:gdLst>
                <a:gd name="T0" fmla="*/ 55 w 109"/>
                <a:gd name="T1" fmla="*/ 0 h 108"/>
                <a:gd name="T2" fmla="*/ 0 w 109"/>
                <a:gd name="T3" fmla="*/ 54 h 108"/>
                <a:gd name="T4" fmla="*/ 55 w 109"/>
                <a:gd name="T5" fmla="*/ 108 h 108"/>
                <a:gd name="T6" fmla="*/ 109 w 109"/>
                <a:gd name="T7" fmla="*/ 54 h 108"/>
                <a:gd name="T8" fmla="*/ 55 w 109"/>
                <a:gd name="T9" fmla="*/ 0 h 108"/>
                <a:gd name="T10" fmla="*/ 80 w 109"/>
                <a:gd name="T11" fmla="*/ 41 h 108"/>
                <a:gd name="T12" fmla="*/ 80 w 109"/>
                <a:gd name="T13" fmla="*/ 43 h 108"/>
                <a:gd name="T14" fmla="*/ 43 w 109"/>
                <a:gd name="T15" fmla="*/ 80 h 108"/>
                <a:gd name="T16" fmla="*/ 23 w 109"/>
                <a:gd name="T17" fmla="*/ 74 h 108"/>
                <a:gd name="T18" fmla="*/ 26 w 109"/>
                <a:gd name="T19" fmla="*/ 74 h 108"/>
                <a:gd name="T20" fmla="*/ 42 w 109"/>
                <a:gd name="T21" fmla="*/ 69 h 108"/>
                <a:gd name="T22" fmla="*/ 30 w 109"/>
                <a:gd name="T23" fmla="*/ 60 h 108"/>
                <a:gd name="T24" fmla="*/ 32 w 109"/>
                <a:gd name="T25" fmla="*/ 60 h 108"/>
                <a:gd name="T26" fmla="*/ 36 w 109"/>
                <a:gd name="T27" fmla="*/ 59 h 108"/>
                <a:gd name="T28" fmla="*/ 25 w 109"/>
                <a:gd name="T29" fmla="*/ 47 h 108"/>
                <a:gd name="T30" fmla="*/ 25 w 109"/>
                <a:gd name="T31" fmla="*/ 46 h 108"/>
                <a:gd name="T32" fmla="*/ 31 w 109"/>
                <a:gd name="T33" fmla="*/ 48 h 108"/>
                <a:gd name="T34" fmla="*/ 25 w 109"/>
                <a:gd name="T35" fmla="*/ 37 h 108"/>
                <a:gd name="T36" fmla="*/ 27 w 109"/>
                <a:gd name="T37" fmla="*/ 31 h 108"/>
                <a:gd name="T38" fmla="*/ 54 w 109"/>
                <a:gd name="T39" fmla="*/ 44 h 108"/>
                <a:gd name="T40" fmla="*/ 54 w 109"/>
                <a:gd name="T41" fmla="*/ 41 h 108"/>
                <a:gd name="T42" fmla="*/ 67 w 109"/>
                <a:gd name="T43" fmla="*/ 28 h 108"/>
                <a:gd name="T44" fmla="*/ 76 w 109"/>
                <a:gd name="T45" fmla="*/ 32 h 108"/>
                <a:gd name="T46" fmla="*/ 85 w 109"/>
                <a:gd name="T47" fmla="*/ 29 h 108"/>
                <a:gd name="T48" fmla="*/ 79 w 109"/>
                <a:gd name="T49" fmla="*/ 36 h 108"/>
                <a:gd name="T50" fmla="*/ 86 w 109"/>
                <a:gd name="T51" fmla="*/ 34 h 108"/>
                <a:gd name="T52" fmla="*/ 80 w 109"/>
                <a:gd name="T53" fmla="*/ 4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ubicBezTo>
                    <a:pt x="85" y="108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lose/>
                  <a:moveTo>
                    <a:pt x="80" y="41"/>
                  </a:moveTo>
                  <a:cubicBezTo>
                    <a:pt x="80" y="42"/>
                    <a:pt x="80" y="42"/>
                    <a:pt x="80" y="43"/>
                  </a:cubicBezTo>
                  <a:cubicBezTo>
                    <a:pt x="80" y="60"/>
                    <a:pt x="67" y="80"/>
                    <a:pt x="43" y="80"/>
                  </a:cubicBezTo>
                  <a:cubicBezTo>
                    <a:pt x="35" y="80"/>
                    <a:pt x="29" y="78"/>
                    <a:pt x="23" y="74"/>
                  </a:cubicBezTo>
                  <a:cubicBezTo>
                    <a:pt x="24" y="74"/>
                    <a:pt x="25" y="74"/>
                    <a:pt x="26" y="74"/>
                  </a:cubicBezTo>
                  <a:cubicBezTo>
                    <a:pt x="32" y="74"/>
                    <a:pt x="38" y="72"/>
                    <a:pt x="42" y="69"/>
                  </a:cubicBezTo>
                  <a:cubicBezTo>
                    <a:pt x="36" y="69"/>
                    <a:pt x="32" y="65"/>
                    <a:pt x="30" y="60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4" y="60"/>
                    <a:pt x="35" y="60"/>
                    <a:pt x="36" y="59"/>
                  </a:cubicBezTo>
                  <a:cubicBezTo>
                    <a:pt x="30" y="58"/>
                    <a:pt x="25" y="53"/>
                    <a:pt x="25" y="47"/>
                  </a:cubicBezTo>
                  <a:cubicBezTo>
                    <a:pt x="25" y="47"/>
                    <a:pt x="25" y="46"/>
                    <a:pt x="25" y="46"/>
                  </a:cubicBezTo>
                  <a:cubicBezTo>
                    <a:pt x="27" y="47"/>
                    <a:pt x="29" y="48"/>
                    <a:pt x="31" y="48"/>
                  </a:cubicBezTo>
                  <a:cubicBezTo>
                    <a:pt x="28" y="46"/>
                    <a:pt x="25" y="42"/>
                    <a:pt x="25" y="37"/>
                  </a:cubicBezTo>
                  <a:cubicBezTo>
                    <a:pt x="25" y="35"/>
                    <a:pt x="26" y="33"/>
                    <a:pt x="27" y="31"/>
                  </a:cubicBezTo>
                  <a:cubicBezTo>
                    <a:pt x="34" y="39"/>
                    <a:pt x="43" y="44"/>
                    <a:pt x="54" y="44"/>
                  </a:cubicBezTo>
                  <a:cubicBezTo>
                    <a:pt x="54" y="43"/>
                    <a:pt x="54" y="42"/>
                    <a:pt x="54" y="41"/>
                  </a:cubicBezTo>
                  <a:cubicBezTo>
                    <a:pt x="54" y="34"/>
                    <a:pt x="60" y="28"/>
                    <a:pt x="67" y="28"/>
                  </a:cubicBezTo>
                  <a:cubicBezTo>
                    <a:pt x="71" y="28"/>
                    <a:pt x="74" y="30"/>
                    <a:pt x="76" y="32"/>
                  </a:cubicBezTo>
                  <a:cubicBezTo>
                    <a:pt x="79" y="32"/>
                    <a:pt x="82" y="31"/>
                    <a:pt x="85" y="29"/>
                  </a:cubicBezTo>
                  <a:cubicBezTo>
                    <a:pt x="84" y="32"/>
                    <a:pt x="82" y="35"/>
                    <a:pt x="79" y="36"/>
                  </a:cubicBezTo>
                  <a:cubicBezTo>
                    <a:pt x="81" y="36"/>
                    <a:pt x="84" y="35"/>
                    <a:pt x="86" y="34"/>
                  </a:cubicBezTo>
                  <a:cubicBezTo>
                    <a:pt x="85" y="37"/>
                    <a:pt x="82" y="39"/>
                    <a:pt x="8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7C7CB46E-11DD-4E59-BC57-1F867D9270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22552" y="6540705"/>
              <a:ext cx="195469" cy="196676"/>
            </a:xfrm>
            <a:custGeom>
              <a:avLst/>
              <a:gdLst>
                <a:gd name="T0" fmla="*/ 55 w 109"/>
                <a:gd name="T1" fmla="*/ 0 h 109"/>
                <a:gd name="T2" fmla="*/ 0 w 109"/>
                <a:gd name="T3" fmla="*/ 55 h 109"/>
                <a:gd name="T4" fmla="*/ 55 w 109"/>
                <a:gd name="T5" fmla="*/ 109 h 109"/>
                <a:gd name="T6" fmla="*/ 109 w 109"/>
                <a:gd name="T7" fmla="*/ 55 h 109"/>
                <a:gd name="T8" fmla="*/ 55 w 109"/>
                <a:gd name="T9" fmla="*/ 0 h 109"/>
                <a:gd name="T10" fmla="*/ 71 w 109"/>
                <a:gd name="T11" fmla="*/ 33 h 109"/>
                <a:gd name="T12" fmla="*/ 65 w 109"/>
                <a:gd name="T13" fmla="*/ 33 h 109"/>
                <a:gd name="T14" fmla="*/ 60 w 109"/>
                <a:gd name="T15" fmla="*/ 39 h 109"/>
                <a:gd name="T16" fmla="*/ 60 w 109"/>
                <a:gd name="T17" fmla="*/ 46 h 109"/>
                <a:gd name="T18" fmla="*/ 71 w 109"/>
                <a:gd name="T19" fmla="*/ 46 h 109"/>
                <a:gd name="T20" fmla="*/ 69 w 109"/>
                <a:gd name="T21" fmla="*/ 57 h 109"/>
                <a:gd name="T22" fmla="*/ 60 w 109"/>
                <a:gd name="T23" fmla="*/ 57 h 109"/>
                <a:gd name="T24" fmla="*/ 60 w 109"/>
                <a:gd name="T25" fmla="*/ 86 h 109"/>
                <a:gd name="T26" fmla="*/ 48 w 109"/>
                <a:gd name="T27" fmla="*/ 86 h 109"/>
                <a:gd name="T28" fmla="*/ 48 w 109"/>
                <a:gd name="T29" fmla="*/ 57 h 109"/>
                <a:gd name="T30" fmla="*/ 38 w 109"/>
                <a:gd name="T31" fmla="*/ 57 h 109"/>
                <a:gd name="T32" fmla="*/ 38 w 109"/>
                <a:gd name="T33" fmla="*/ 46 h 109"/>
                <a:gd name="T34" fmla="*/ 48 w 109"/>
                <a:gd name="T35" fmla="*/ 46 h 109"/>
                <a:gd name="T36" fmla="*/ 48 w 109"/>
                <a:gd name="T37" fmla="*/ 38 h 109"/>
                <a:gd name="T38" fmla="*/ 63 w 109"/>
                <a:gd name="T39" fmla="*/ 23 h 109"/>
                <a:gd name="T40" fmla="*/ 71 w 109"/>
                <a:gd name="T41" fmla="*/ 23 h 109"/>
                <a:gd name="T42" fmla="*/ 71 w 109"/>
                <a:gd name="T43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09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85" y="109"/>
                    <a:pt x="109" y="85"/>
                    <a:pt x="109" y="55"/>
                  </a:cubicBezTo>
                  <a:cubicBezTo>
                    <a:pt x="109" y="25"/>
                    <a:pt x="85" y="0"/>
                    <a:pt x="55" y="0"/>
                  </a:cubicBezTo>
                  <a:close/>
                  <a:moveTo>
                    <a:pt x="71" y="33"/>
                  </a:moveTo>
                  <a:cubicBezTo>
                    <a:pt x="65" y="33"/>
                    <a:pt x="65" y="33"/>
                    <a:pt x="65" y="33"/>
                  </a:cubicBezTo>
                  <a:cubicBezTo>
                    <a:pt x="61" y="33"/>
                    <a:pt x="60" y="36"/>
                    <a:pt x="60" y="39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28"/>
                    <a:pt x="54" y="23"/>
                    <a:pt x="63" y="23"/>
                  </a:cubicBezTo>
                  <a:cubicBezTo>
                    <a:pt x="67" y="23"/>
                    <a:pt x="70" y="23"/>
                    <a:pt x="71" y="23"/>
                  </a:cubicBez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7673ABAB-5B37-4E62-943B-92F91B211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31120" y="6540102"/>
              <a:ext cx="194262" cy="197882"/>
            </a:xfrm>
            <a:custGeom>
              <a:avLst/>
              <a:gdLst>
                <a:gd name="T0" fmla="*/ 54 w 108"/>
                <a:gd name="T1" fmla="*/ 0 h 109"/>
                <a:gd name="T2" fmla="*/ 0 w 108"/>
                <a:gd name="T3" fmla="*/ 54 h 109"/>
                <a:gd name="T4" fmla="*/ 54 w 108"/>
                <a:gd name="T5" fmla="*/ 109 h 109"/>
                <a:gd name="T6" fmla="*/ 108 w 108"/>
                <a:gd name="T7" fmla="*/ 54 h 109"/>
                <a:gd name="T8" fmla="*/ 54 w 108"/>
                <a:gd name="T9" fmla="*/ 0 h 109"/>
                <a:gd name="T10" fmla="*/ 38 w 108"/>
                <a:gd name="T11" fmla="*/ 83 h 109"/>
                <a:gd name="T12" fmla="*/ 27 w 108"/>
                <a:gd name="T13" fmla="*/ 83 h 109"/>
                <a:gd name="T14" fmla="*/ 27 w 108"/>
                <a:gd name="T15" fmla="*/ 45 h 109"/>
                <a:gd name="T16" fmla="*/ 38 w 108"/>
                <a:gd name="T17" fmla="*/ 45 h 109"/>
                <a:gd name="T18" fmla="*/ 38 w 108"/>
                <a:gd name="T19" fmla="*/ 83 h 109"/>
                <a:gd name="T20" fmla="*/ 33 w 108"/>
                <a:gd name="T21" fmla="*/ 40 h 109"/>
                <a:gd name="T22" fmla="*/ 26 w 108"/>
                <a:gd name="T23" fmla="*/ 33 h 109"/>
                <a:gd name="T24" fmla="*/ 33 w 108"/>
                <a:gd name="T25" fmla="*/ 26 h 109"/>
                <a:gd name="T26" fmla="*/ 39 w 108"/>
                <a:gd name="T27" fmla="*/ 33 h 109"/>
                <a:gd name="T28" fmla="*/ 33 w 108"/>
                <a:gd name="T29" fmla="*/ 40 h 109"/>
                <a:gd name="T30" fmla="*/ 83 w 108"/>
                <a:gd name="T31" fmla="*/ 83 h 109"/>
                <a:gd name="T32" fmla="*/ 71 w 108"/>
                <a:gd name="T33" fmla="*/ 83 h 109"/>
                <a:gd name="T34" fmla="*/ 71 w 108"/>
                <a:gd name="T35" fmla="*/ 64 h 109"/>
                <a:gd name="T36" fmla="*/ 65 w 108"/>
                <a:gd name="T37" fmla="*/ 54 h 109"/>
                <a:gd name="T38" fmla="*/ 58 w 108"/>
                <a:gd name="T39" fmla="*/ 64 h 109"/>
                <a:gd name="T40" fmla="*/ 58 w 108"/>
                <a:gd name="T41" fmla="*/ 83 h 109"/>
                <a:gd name="T42" fmla="*/ 46 w 108"/>
                <a:gd name="T43" fmla="*/ 83 h 109"/>
                <a:gd name="T44" fmla="*/ 46 w 108"/>
                <a:gd name="T45" fmla="*/ 45 h 109"/>
                <a:gd name="T46" fmla="*/ 57 w 108"/>
                <a:gd name="T47" fmla="*/ 45 h 109"/>
                <a:gd name="T48" fmla="*/ 57 w 108"/>
                <a:gd name="T49" fmla="*/ 50 h 109"/>
                <a:gd name="T50" fmla="*/ 57 w 108"/>
                <a:gd name="T51" fmla="*/ 50 h 109"/>
                <a:gd name="T52" fmla="*/ 68 w 108"/>
                <a:gd name="T53" fmla="*/ 44 h 109"/>
                <a:gd name="T54" fmla="*/ 83 w 108"/>
                <a:gd name="T55" fmla="*/ 62 h 109"/>
                <a:gd name="T56" fmla="*/ 83 w 108"/>
                <a:gd name="T57" fmla="*/ 8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9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9"/>
                    <a:pt x="54" y="109"/>
                  </a:cubicBezTo>
                  <a:cubicBezTo>
                    <a:pt x="84" y="109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38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8" y="45"/>
                    <a:pt x="38" y="45"/>
                    <a:pt x="38" y="45"/>
                  </a:cubicBezTo>
                  <a:lnTo>
                    <a:pt x="38" y="83"/>
                  </a:lnTo>
                  <a:close/>
                  <a:moveTo>
                    <a:pt x="33" y="40"/>
                  </a:moveTo>
                  <a:cubicBezTo>
                    <a:pt x="29" y="40"/>
                    <a:pt x="26" y="37"/>
                    <a:pt x="26" y="33"/>
                  </a:cubicBezTo>
                  <a:cubicBezTo>
                    <a:pt x="26" y="29"/>
                    <a:pt x="29" y="26"/>
                    <a:pt x="33" y="26"/>
                  </a:cubicBezTo>
                  <a:cubicBezTo>
                    <a:pt x="36" y="26"/>
                    <a:pt x="39" y="29"/>
                    <a:pt x="39" y="33"/>
                  </a:cubicBezTo>
                  <a:cubicBezTo>
                    <a:pt x="39" y="37"/>
                    <a:pt x="36" y="40"/>
                    <a:pt x="33" y="40"/>
                  </a:cubicBezTo>
                  <a:close/>
                  <a:moveTo>
                    <a:pt x="83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0"/>
                    <a:pt x="71" y="54"/>
                    <a:pt x="65" y="54"/>
                  </a:cubicBezTo>
                  <a:cubicBezTo>
                    <a:pt x="59" y="54"/>
                    <a:pt x="58" y="59"/>
                    <a:pt x="58" y="64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9" y="47"/>
                    <a:pt x="63" y="44"/>
                    <a:pt x="68" y="44"/>
                  </a:cubicBezTo>
                  <a:cubicBezTo>
                    <a:pt x="80" y="44"/>
                    <a:pt x="83" y="52"/>
                    <a:pt x="83" y="62"/>
                  </a:cubicBezTo>
                  <a:lnTo>
                    <a:pt x="8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grpSp>
          <p:nvGrpSpPr>
            <p:cNvPr id="121" name="Gruppo 120">
              <a:extLst>
                <a:ext uri="{FF2B5EF4-FFF2-40B4-BE49-F238E27FC236}">
                  <a16:creationId xmlns:a16="http://schemas.microsoft.com/office/drawing/2014/main" id="{B7E6A582-B8A6-4F8E-BA54-173085DF1A26}"/>
                </a:ext>
              </a:extLst>
            </p:cNvPr>
            <p:cNvGrpSpPr/>
            <p:nvPr/>
          </p:nvGrpSpPr>
          <p:grpSpPr>
            <a:xfrm>
              <a:off x="9215051" y="6579474"/>
              <a:ext cx="1318888" cy="149493"/>
              <a:chOff x="1557338" y="6203156"/>
              <a:chExt cx="1498599" cy="169863"/>
            </a:xfrm>
          </p:grpSpPr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A480C1E1-7370-4EAB-ACD6-A71A2BCC9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6244431"/>
                <a:ext cx="120650" cy="87313"/>
              </a:xfrm>
              <a:custGeom>
                <a:avLst/>
                <a:gdLst>
                  <a:gd name="T0" fmla="*/ 51 w 51"/>
                  <a:gd name="T1" fmla="*/ 0 h 37"/>
                  <a:gd name="T2" fmla="*/ 40 w 51"/>
                  <a:gd name="T3" fmla="*/ 37 h 37"/>
                  <a:gd name="T4" fmla="*/ 34 w 51"/>
                  <a:gd name="T5" fmla="*/ 37 h 37"/>
                  <a:gd name="T6" fmla="*/ 26 w 51"/>
                  <a:gd name="T7" fmla="*/ 11 h 37"/>
                  <a:gd name="T8" fmla="*/ 26 w 51"/>
                  <a:gd name="T9" fmla="*/ 7 h 37"/>
                  <a:gd name="T10" fmla="*/ 26 w 51"/>
                  <a:gd name="T11" fmla="*/ 7 h 37"/>
                  <a:gd name="T12" fmla="*/ 25 w 51"/>
                  <a:gd name="T13" fmla="*/ 11 h 37"/>
                  <a:gd name="T14" fmla="*/ 17 w 51"/>
                  <a:gd name="T15" fmla="*/ 37 h 37"/>
                  <a:gd name="T16" fmla="*/ 11 w 51"/>
                  <a:gd name="T17" fmla="*/ 37 h 37"/>
                  <a:gd name="T18" fmla="*/ 0 w 51"/>
                  <a:gd name="T19" fmla="*/ 0 h 37"/>
                  <a:gd name="T20" fmla="*/ 6 w 51"/>
                  <a:gd name="T21" fmla="*/ 0 h 37"/>
                  <a:gd name="T22" fmla="*/ 14 w 51"/>
                  <a:gd name="T23" fmla="*/ 28 h 37"/>
                  <a:gd name="T24" fmla="*/ 14 w 51"/>
                  <a:gd name="T25" fmla="*/ 31 h 37"/>
                  <a:gd name="T26" fmla="*/ 14 w 51"/>
                  <a:gd name="T27" fmla="*/ 31 h 37"/>
                  <a:gd name="T28" fmla="*/ 15 w 51"/>
                  <a:gd name="T29" fmla="*/ 28 h 37"/>
                  <a:gd name="T30" fmla="*/ 23 w 51"/>
                  <a:gd name="T31" fmla="*/ 0 h 37"/>
                  <a:gd name="T32" fmla="*/ 29 w 51"/>
                  <a:gd name="T33" fmla="*/ 0 h 37"/>
                  <a:gd name="T34" fmla="*/ 36 w 51"/>
                  <a:gd name="T35" fmla="*/ 28 h 37"/>
                  <a:gd name="T36" fmla="*/ 37 w 51"/>
                  <a:gd name="T37" fmla="*/ 31 h 37"/>
                  <a:gd name="T38" fmla="*/ 37 w 51"/>
                  <a:gd name="T39" fmla="*/ 31 h 37"/>
                  <a:gd name="T40" fmla="*/ 38 w 51"/>
                  <a:gd name="T41" fmla="*/ 28 h 37"/>
                  <a:gd name="T42" fmla="*/ 45 w 51"/>
                  <a:gd name="T43" fmla="*/ 0 h 37"/>
                  <a:gd name="T44" fmla="*/ 51 w 51"/>
                  <a:gd name="T4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7">
                    <a:moveTo>
                      <a:pt x="51" y="0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9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5" y="9"/>
                      <a:pt x="25" y="11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9"/>
                      <a:pt x="14" y="30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5" y="29"/>
                      <a:pt x="15" y="28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0"/>
                      <a:pt x="37" y="29"/>
                      <a:pt x="38" y="28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2">
                <a:extLst>
                  <a:ext uri="{FF2B5EF4-FFF2-40B4-BE49-F238E27FC236}">
                    <a16:creationId xmlns:a16="http://schemas.microsoft.com/office/drawing/2014/main" id="{E095CE8B-929F-49C1-BC24-027B01D02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750" y="6244431"/>
                <a:ext cx="120650" cy="87313"/>
              </a:xfrm>
              <a:custGeom>
                <a:avLst/>
                <a:gdLst>
                  <a:gd name="T0" fmla="*/ 51 w 51"/>
                  <a:gd name="T1" fmla="*/ 0 h 37"/>
                  <a:gd name="T2" fmla="*/ 40 w 51"/>
                  <a:gd name="T3" fmla="*/ 37 h 37"/>
                  <a:gd name="T4" fmla="*/ 34 w 51"/>
                  <a:gd name="T5" fmla="*/ 37 h 37"/>
                  <a:gd name="T6" fmla="*/ 26 w 51"/>
                  <a:gd name="T7" fmla="*/ 11 h 37"/>
                  <a:gd name="T8" fmla="*/ 26 w 51"/>
                  <a:gd name="T9" fmla="*/ 7 h 37"/>
                  <a:gd name="T10" fmla="*/ 25 w 51"/>
                  <a:gd name="T11" fmla="*/ 7 h 37"/>
                  <a:gd name="T12" fmla="*/ 25 w 51"/>
                  <a:gd name="T13" fmla="*/ 11 h 37"/>
                  <a:gd name="T14" fmla="*/ 16 w 51"/>
                  <a:gd name="T15" fmla="*/ 37 h 37"/>
                  <a:gd name="T16" fmla="*/ 11 w 51"/>
                  <a:gd name="T17" fmla="*/ 37 h 37"/>
                  <a:gd name="T18" fmla="*/ 0 w 51"/>
                  <a:gd name="T19" fmla="*/ 0 h 37"/>
                  <a:gd name="T20" fmla="*/ 6 w 51"/>
                  <a:gd name="T21" fmla="*/ 0 h 37"/>
                  <a:gd name="T22" fmla="*/ 13 w 51"/>
                  <a:gd name="T23" fmla="*/ 28 h 37"/>
                  <a:gd name="T24" fmla="*/ 14 w 51"/>
                  <a:gd name="T25" fmla="*/ 31 h 37"/>
                  <a:gd name="T26" fmla="*/ 14 w 51"/>
                  <a:gd name="T27" fmla="*/ 31 h 37"/>
                  <a:gd name="T28" fmla="*/ 15 w 51"/>
                  <a:gd name="T29" fmla="*/ 28 h 37"/>
                  <a:gd name="T30" fmla="*/ 23 w 51"/>
                  <a:gd name="T31" fmla="*/ 0 h 37"/>
                  <a:gd name="T32" fmla="*/ 28 w 51"/>
                  <a:gd name="T33" fmla="*/ 0 h 37"/>
                  <a:gd name="T34" fmla="*/ 36 w 51"/>
                  <a:gd name="T35" fmla="*/ 28 h 37"/>
                  <a:gd name="T36" fmla="*/ 37 w 51"/>
                  <a:gd name="T37" fmla="*/ 31 h 37"/>
                  <a:gd name="T38" fmla="*/ 37 w 51"/>
                  <a:gd name="T39" fmla="*/ 31 h 37"/>
                  <a:gd name="T40" fmla="*/ 37 w 51"/>
                  <a:gd name="T41" fmla="*/ 28 h 37"/>
                  <a:gd name="T42" fmla="*/ 45 w 51"/>
                  <a:gd name="T43" fmla="*/ 0 h 37"/>
                  <a:gd name="T44" fmla="*/ 51 w 51"/>
                  <a:gd name="T4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7">
                    <a:moveTo>
                      <a:pt x="51" y="0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9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9"/>
                      <a:pt x="25" y="11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9"/>
                      <a:pt x="14" y="30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29"/>
                      <a:pt x="15" y="28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30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0"/>
                      <a:pt x="37" y="29"/>
                      <a:pt x="37" y="28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3">
                <a:extLst>
                  <a:ext uri="{FF2B5EF4-FFF2-40B4-BE49-F238E27FC236}">
                    <a16:creationId xmlns:a16="http://schemas.microsoft.com/office/drawing/2014/main" id="{32C0626E-8574-4F0F-A3BC-C1C309DF5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988" y="6244431"/>
                <a:ext cx="120650" cy="87313"/>
              </a:xfrm>
              <a:custGeom>
                <a:avLst/>
                <a:gdLst>
                  <a:gd name="T0" fmla="*/ 51 w 51"/>
                  <a:gd name="T1" fmla="*/ 0 h 37"/>
                  <a:gd name="T2" fmla="*/ 40 w 51"/>
                  <a:gd name="T3" fmla="*/ 37 h 37"/>
                  <a:gd name="T4" fmla="*/ 34 w 51"/>
                  <a:gd name="T5" fmla="*/ 37 h 37"/>
                  <a:gd name="T6" fmla="*/ 27 w 51"/>
                  <a:gd name="T7" fmla="*/ 11 h 37"/>
                  <a:gd name="T8" fmla="*/ 26 w 51"/>
                  <a:gd name="T9" fmla="*/ 7 h 37"/>
                  <a:gd name="T10" fmla="*/ 26 w 51"/>
                  <a:gd name="T11" fmla="*/ 7 h 37"/>
                  <a:gd name="T12" fmla="*/ 25 w 51"/>
                  <a:gd name="T13" fmla="*/ 11 h 37"/>
                  <a:gd name="T14" fmla="*/ 17 w 51"/>
                  <a:gd name="T15" fmla="*/ 37 h 37"/>
                  <a:gd name="T16" fmla="*/ 11 w 51"/>
                  <a:gd name="T17" fmla="*/ 37 h 37"/>
                  <a:gd name="T18" fmla="*/ 0 w 51"/>
                  <a:gd name="T19" fmla="*/ 0 h 37"/>
                  <a:gd name="T20" fmla="*/ 6 w 51"/>
                  <a:gd name="T21" fmla="*/ 0 h 37"/>
                  <a:gd name="T22" fmla="*/ 14 w 51"/>
                  <a:gd name="T23" fmla="*/ 28 h 37"/>
                  <a:gd name="T24" fmla="*/ 14 w 51"/>
                  <a:gd name="T25" fmla="*/ 31 h 37"/>
                  <a:gd name="T26" fmla="*/ 15 w 51"/>
                  <a:gd name="T27" fmla="*/ 31 h 37"/>
                  <a:gd name="T28" fmla="*/ 15 w 51"/>
                  <a:gd name="T29" fmla="*/ 28 h 37"/>
                  <a:gd name="T30" fmla="*/ 24 w 51"/>
                  <a:gd name="T31" fmla="*/ 0 h 37"/>
                  <a:gd name="T32" fmla="*/ 29 w 51"/>
                  <a:gd name="T33" fmla="*/ 0 h 37"/>
                  <a:gd name="T34" fmla="*/ 37 w 51"/>
                  <a:gd name="T35" fmla="*/ 28 h 37"/>
                  <a:gd name="T36" fmla="*/ 37 w 51"/>
                  <a:gd name="T37" fmla="*/ 31 h 37"/>
                  <a:gd name="T38" fmla="*/ 37 w 51"/>
                  <a:gd name="T39" fmla="*/ 31 h 37"/>
                  <a:gd name="T40" fmla="*/ 38 w 51"/>
                  <a:gd name="T41" fmla="*/ 28 h 37"/>
                  <a:gd name="T42" fmla="*/ 45 w 51"/>
                  <a:gd name="T43" fmla="*/ 0 h 37"/>
                  <a:gd name="T44" fmla="*/ 51 w 51"/>
                  <a:gd name="T4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7">
                    <a:moveTo>
                      <a:pt x="51" y="0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0"/>
                      <a:pt x="26" y="9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9"/>
                      <a:pt x="25" y="11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9"/>
                      <a:pt x="14" y="30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5" y="29"/>
                      <a:pt x="15" y="2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4">
                <a:extLst>
                  <a:ext uri="{FF2B5EF4-FFF2-40B4-BE49-F238E27FC236}">
                    <a16:creationId xmlns:a16="http://schemas.microsoft.com/office/drawing/2014/main" id="{5103D84D-F63F-4EF6-998D-1CD264CC3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225" y="6315869"/>
                <a:ext cx="19050" cy="19050"/>
              </a:xfrm>
              <a:custGeom>
                <a:avLst/>
                <a:gdLst>
                  <a:gd name="T0" fmla="*/ 4 w 8"/>
                  <a:gd name="T1" fmla="*/ 8 h 8"/>
                  <a:gd name="T2" fmla="*/ 2 w 8"/>
                  <a:gd name="T3" fmla="*/ 6 h 8"/>
                  <a:gd name="T4" fmla="*/ 0 w 8"/>
                  <a:gd name="T5" fmla="*/ 4 h 8"/>
                  <a:gd name="T6" fmla="*/ 2 w 8"/>
                  <a:gd name="T7" fmla="*/ 1 h 8"/>
                  <a:gd name="T8" fmla="*/ 4 w 8"/>
                  <a:gd name="T9" fmla="*/ 0 h 8"/>
                  <a:gd name="T10" fmla="*/ 7 w 8"/>
                  <a:gd name="T11" fmla="*/ 1 h 8"/>
                  <a:gd name="T12" fmla="*/ 8 w 8"/>
                  <a:gd name="T13" fmla="*/ 4 h 8"/>
                  <a:gd name="T14" fmla="*/ 7 w 8"/>
                  <a:gd name="T15" fmla="*/ 6 h 8"/>
                  <a:gd name="T16" fmla="*/ 4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8" y="2"/>
                      <a:pt x="8" y="2"/>
                      <a:pt x="8" y="4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6" y="7"/>
                      <a:pt x="6" y="8"/>
                      <a:pt x="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15">
                <a:extLst>
                  <a:ext uri="{FF2B5EF4-FFF2-40B4-BE49-F238E27FC236}">
                    <a16:creationId xmlns:a16="http://schemas.microsoft.com/office/drawing/2014/main" id="{C3BB68A6-EF29-46CE-B45B-C02AB068E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5325" y="6241256"/>
                <a:ext cx="77787" cy="131763"/>
              </a:xfrm>
              <a:custGeom>
                <a:avLst/>
                <a:gdLst>
                  <a:gd name="T0" fmla="*/ 33 w 33"/>
                  <a:gd name="T1" fmla="*/ 35 h 55"/>
                  <a:gd name="T2" fmla="*/ 14 w 33"/>
                  <a:gd name="T3" fmla="*/ 55 h 55"/>
                  <a:gd name="T4" fmla="*/ 2 w 33"/>
                  <a:gd name="T5" fmla="*/ 52 h 55"/>
                  <a:gd name="T6" fmla="*/ 2 w 33"/>
                  <a:gd name="T7" fmla="*/ 47 h 55"/>
                  <a:gd name="T8" fmla="*/ 14 w 33"/>
                  <a:gd name="T9" fmla="*/ 50 h 55"/>
                  <a:gd name="T10" fmla="*/ 27 w 33"/>
                  <a:gd name="T11" fmla="*/ 36 h 55"/>
                  <a:gd name="T12" fmla="*/ 27 w 33"/>
                  <a:gd name="T13" fmla="*/ 32 h 55"/>
                  <a:gd name="T14" fmla="*/ 27 w 33"/>
                  <a:gd name="T15" fmla="*/ 32 h 55"/>
                  <a:gd name="T16" fmla="*/ 15 w 33"/>
                  <a:gd name="T17" fmla="*/ 39 h 55"/>
                  <a:gd name="T18" fmla="*/ 4 w 33"/>
                  <a:gd name="T19" fmla="*/ 34 h 55"/>
                  <a:gd name="T20" fmla="*/ 0 w 33"/>
                  <a:gd name="T21" fmla="*/ 21 h 55"/>
                  <a:gd name="T22" fmla="*/ 4 w 33"/>
                  <a:gd name="T23" fmla="*/ 6 h 55"/>
                  <a:gd name="T24" fmla="*/ 16 w 33"/>
                  <a:gd name="T25" fmla="*/ 0 h 55"/>
                  <a:gd name="T26" fmla="*/ 27 w 33"/>
                  <a:gd name="T27" fmla="*/ 6 h 55"/>
                  <a:gd name="T28" fmla="*/ 27 w 33"/>
                  <a:gd name="T29" fmla="*/ 6 h 55"/>
                  <a:gd name="T30" fmla="*/ 27 w 33"/>
                  <a:gd name="T31" fmla="*/ 1 h 55"/>
                  <a:gd name="T32" fmla="*/ 33 w 33"/>
                  <a:gd name="T33" fmla="*/ 1 h 55"/>
                  <a:gd name="T34" fmla="*/ 33 w 33"/>
                  <a:gd name="T35" fmla="*/ 35 h 55"/>
                  <a:gd name="T36" fmla="*/ 27 w 33"/>
                  <a:gd name="T37" fmla="*/ 21 h 55"/>
                  <a:gd name="T38" fmla="*/ 27 w 33"/>
                  <a:gd name="T39" fmla="*/ 16 h 55"/>
                  <a:gd name="T40" fmla="*/ 25 w 33"/>
                  <a:gd name="T41" fmla="*/ 8 h 55"/>
                  <a:gd name="T42" fmla="*/ 17 w 33"/>
                  <a:gd name="T43" fmla="*/ 5 h 55"/>
                  <a:gd name="T44" fmla="*/ 9 w 33"/>
                  <a:gd name="T45" fmla="*/ 9 h 55"/>
                  <a:gd name="T46" fmla="*/ 6 w 33"/>
                  <a:gd name="T47" fmla="*/ 20 h 55"/>
                  <a:gd name="T48" fmla="*/ 9 w 33"/>
                  <a:gd name="T49" fmla="*/ 30 h 55"/>
                  <a:gd name="T50" fmla="*/ 16 w 33"/>
                  <a:gd name="T51" fmla="*/ 34 h 55"/>
                  <a:gd name="T52" fmla="*/ 24 w 33"/>
                  <a:gd name="T53" fmla="*/ 30 h 55"/>
                  <a:gd name="T54" fmla="*/ 27 w 33"/>
                  <a:gd name="T5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5">
                    <a:moveTo>
                      <a:pt x="33" y="35"/>
                    </a:moveTo>
                    <a:cubicBezTo>
                      <a:pt x="33" y="48"/>
                      <a:pt x="27" y="55"/>
                      <a:pt x="14" y="55"/>
                    </a:cubicBezTo>
                    <a:cubicBezTo>
                      <a:pt x="10" y="55"/>
                      <a:pt x="6" y="54"/>
                      <a:pt x="2" y="52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9"/>
                      <a:pt x="10" y="50"/>
                      <a:pt x="14" y="50"/>
                    </a:cubicBezTo>
                    <a:cubicBezTo>
                      <a:pt x="23" y="50"/>
                      <a:pt x="27" y="45"/>
                      <a:pt x="2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5" y="36"/>
                      <a:pt x="20" y="39"/>
                      <a:pt x="15" y="39"/>
                    </a:cubicBezTo>
                    <a:cubicBezTo>
                      <a:pt x="10" y="39"/>
                      <a:pt x="7" y="37"/>
                      <a:pt x="4" y="34"/>
                    </a:cubicBezTo>
                    <a:cubicBezTo>
                      <a:pt x="1" y="31"/>
                      <a:pt x="0" y="26"/>
                      <a:pt x="0" y="21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7" y="2"/>
                      <a:pt x="11" y="0"/>
                      <a:pt x="16" y="0"/>
                    </a:cubicBezTo>
                    <a:cubicBezTo>
                      <a:pt x="21" y="0"/>
                      <a:pt x="25" y="2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3" y="1"/>
                      <a:pt x="33" y="1"/>
                      <a:pt x="33" y="1"/>
                    </a:cubicBezTo>
                    <a:lnTo>
                      <a:pt x="33" y="35"/>
                    </a:lnTo>
                    <a:close/>
                    <a:moveTo>
                      <a:pt x="27" y="21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3"/>
                      <a:pt x="26" y="11"/>
                      <a:pt x="25" y="8"/>
                    </a:cubicBezTo>
                    <a:cubicBezTo>
                      <a:pt x="23" y="6"/>
                      <a:pt x="20" y="5"/>
                      <a:pt x="17" y="5"/>
                    </a:cubicBezTo>
                    <a:cubicBezTo>
                      <a:pt x="14" y="5"/>
                      <a:pt x="11" y="7"/>
                      <a:pt x="9" y="9"/>
                    </a:cubicBezTo>
                    <a:cubicBezTo>
                      <a:pt x="7" y="12"/>
                      <a:pt x="6" y="16"/>
                      <a:pt x="6" y="20"/>
                    </a:cubicBezTo>
                    <a:cubicBezTo>
                      <a:pt x="6" y="24"/>
                      <a:pt x="7" y="28"/>
                      <a:pt x="9" y="30"/>
                    </a:cubicBezTo>
                    <a:cubicBezTo>
                      <a:pt x="11" y="32"/>
                      <a:pt x="13" y="34"/>
                      <a:pt x="16" y="34"/>
                    </a:cubicBezTo>
                    <a:cubicBezTo>
                      <a:pt x="20" y="34"/>
                      <a:pt x="22" y="33"/>
                      <a:pt x="24" y="30"/>
                    </a:cubicBezTo>
                    <a:cubicBezTo>
                      <a:pt x="26" y="28"/>
                      <a:pt x="27" y="2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16">
                <a:extLst>
                  <a:ext uri="{FF2B5EF4-FFF2-40B4-BE49-F238E27FC236}">
                    <a16:creationId xmlns:a16="http://schemas.microsoft.com/office/drawing/2014/main" id="{AD5B9999-D628-47FC-9490-D5DABA0D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6244431"/>
                <a:ext cx="44450" cy="87313"/>
              </a:xfrm>
              <a:custGeom>
                <a:avLst/>
                <a:gdLst>
                  <a:gd name="T0" fmla="*/ 19 w 19"/>
                  <a:gd name="T1" fmla="*/ 6 h 37"/>
                  <a:gd name="T2" fmla="*/ 15 w 19"/>
                  <a:gd name="T3" fmla="*/ 5 h 37"/>
                  <a:gd name="T4" fmla="*/ 8 w 19"/>
                  <a:gd name="T5" fmla="*/ 9 h 37"/>
                  <a:gd name="T6" fmla="*/ 6 w 19"/>
                  <a:gd name="T7" fmla="*/ 18 h 37"/>
                  <a:gd name="T8" fmla="*/ 6 w 19"/>
                  <a:gd name="T9" fmla="*/ 37 h 37"/>
                  <a:gd name="T10" fmla="*/ 0 w 19"/>
                  <a:gd name="T11" fmla="*/ 37 h 37"/>
                  <a:gd name="T12" fmla="*/ 0 w 19"/>
                  <a:gd name="T13" fmla="*/ 0 h 37"/>
                  <a:gd name="T14" fmla="*/ 6 w 19"/>
                  <a:gd name="T15" fmla="*/ 0 h 37"/>
                  <a:gd name="T16" fmla="*/ 6 w 19"/>
                  <a:gd name="T17" fmla="*/ 8 h 37"/>
                  <a:gd name="T18" fmla="*/ 6 w 19"/>
                  <a:gd name="T19" fmla="*/ 8 h 37"/>
                  <a:gd name="T20" fmla="*/ 10 w 19"/>
                  <a:gd name="T21" fmla="*/ 2 h 37"/>
                  <a:gd name="T22" fmla="*/ 16 w 19"/>
                  <a:gd name="T23" fmla="*/ 0 h 37"/>
                  <a:gd name="T24" fmla="*/ 19 w 19"/>
                  <a:gd name="T25" fmla="*/ 0 h 37"/>
                  <a:gd name="T26" fmla="*/ 19 w 19"/>
                  <a:gd name="T27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7">
                    <a:moveTo>
                      <a:pt x="19" y="6"/>
                    </a:moveTo>
                    <a:cubicBezTo>
                      <a:pt x="18" y="5"/>
                      <a:pt x="17" y="5"/>
                      <a:pt x="15" y="5"/>
                    </a:cubicBezTo>
                    <a:cubicBezTo>
                      <a:pt x="12" y="5"/>
                      <a:pt x="10" y="6"/>
                      <a:pt x="8" y="9"/>
                    </a:cubicBezTo>
                    <a:cubicBezTo>
                      <a:pt x="7" y="11"/>
                      <a:pt x="6" y="14"/>
                      <a:pt x="6" y="1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5"/>
                      <a:pt x="8" y="3"/>
                      <a:pt x="10" y="2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7" y="0"/>
                      <a:pt x="18" y="0"/>
                      <a:pt x="19" y="0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17">
                <a:extLst>
                  <a:ext uri="{FF2B5EF4-FFF2-40B4-BE49-F238E27FC236}">
                    <a16:creationId xmlns:a16="http://schemas.microsoft.com/office/drawing/2014/main" id="{D43C7B21-D999-4449-9BCF-BAEC12F83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6244431"/>
                <a:ext cx="71437" cy="90488"/>
              </a:xfrm>
              <a:custGeom>
                <a:avLst/>
                <a:gdLst>
                  <a:gd name="T0" fmla="*/ 30 w 30"/>
                  <a:gd name="T1" fmla="*/ 37 h 38"/>
                  <a:gd name="T2" fmla="*/ 24 w 30"/>
                  <a:gd name="T3" fmla="*/ 37 h 38"/>
                  <a:gd name="T4" fmla="*/ 24 w 30"/>
                  <a:gd name="T5" fmla="*/ 31 h 38"/>
                  <a:gd name="T6" fmla="*/ 24 w 30"/>
                  <a:gd name="T7" fmla="*/ 31 h 38"/>
                  <a:gd name="T8" fmla="*/ 13 w 30"/>
                  <a:gd name="T9" fmla="*/ 38 h 38"/>
                  <a:gd name="T10" fmla="*/ 0 w 30"/>
                  <a:gd name="T11" fmla="*/ 22 h 38"/>
                  <a:gd name="T12" fmla="*/ 0 w 30"/>
                  <a:gd name="T13" fmla="*/ 0 h 38"/>
                  <a:gd name="T14" fmla="*/ 5 w 30"/>
                  <a:gd name="T15" fmla="*/ 0 h 38"/>
                  <a:gd name="T16" fmla="*/ 5 w 30"/>
                  <a:gd name="T17" fmla="*/ 21 h 38"/>
                  <a:gd name="T18" fmla="*/ 14 w 30"/>
                  <a:gd name="T19" fmla="*/ 33 h 38"/>
                  <a:gd name="T20" fmla="*/ 21 w 30"/>
                  <a:gd name="T21" fmla="*/ 30 h 38"/>
                  <a:gd name="T22" fmla="*/ 24 w 30"/>
                  <a:gd name="T23" fmla="*/ 21 h 38"/>
                  <a:gd name="T24" fmla="*/ 24 w 30"/>
                  <a:gd name="T25" fmla="*/ 0 h 38"/>
                  <a:gd name="T26" fmla="*/ 30 w 30"/>
                  <a:gd name="T27" fmla="*/ 0 h 38"/>
                  <a:gd name="T28" fmla="*/ 30 w 30"/>
                  <a:gd name="T2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8">
                    <a:moveTo>
                      <a:pt x="30" y="37"/>
                    </a:move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2" y="35"/>
                      <a:pt x="18" y="38"/>
                      <a:pt x="13" y="38"/>
                    </a:cubicBezTo>
                    <a:cubicBezTo>
                      <a:pt x="4" y="38"/>
                      <a:pt x="0" y="3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9"/>
                      <a:pt x="8" y="33"/>
                      <a:pt x="14" y="33"/>
                    </a:cubicBezTo>
                    <a:cubicBezTo>
                      <a:pt x="17" y="33"/>
                      <a:pt x="19" y="32"/>
                      <a:pt x="21" y="30"/>
                    </a:cubicBezTo>
                    <a:cubicBezTo>
                      <a:pt x="23" y="27"/>
                      <a:pt x="24" y="25"/>
                      <a:pt x="24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3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559A85EC-5A4C-4986-B6E6-0DC060B875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30438" y="6241256"/>
                <a:ext cx="77787" cy="131763"/>
              </a:xfrm>
              <a:custGeom>
                <a:avLst/>
                <a:gdLst>
                  <a:gd name="T0" fmla="*/ 6 w 33"/>
                  <a:gd name="T1" fmla="*/ 32 h 55"/>
                  <a:gd name="T2" fmla="*/ 6 w 33"/>
                  <a:gd name="T3" fmla="*/ 32 h 55"/>
                  <a:gd name="T4" fmla="*/ 6 w 33"/>
                  <a:gd name="T5" fmla="*/ 55 h 55"/>
                  <a:gd name="T6" fmla="*/ 0 w 33"/>
                  <a:gd name="T7" fmla="*/ 55 h 55"/>
                  <a:gd name="T8" fmla="*/ 0 w 33"/>
                  <a:gd name="T9" fmla="*/ 1 h 55"/>
                  <a:gd name="T10" fmla="*/ 6 w 33"/>
                  <a:gd name="T11" fmla="*/ 1 h 55"/>
                  <a:gd name="T12" fmla="*/ 6 w 33"/>
                  <a:gd name="T13" fmla="*/ 8 h 55"/>
                  <a:gd name="T14" fmla="*/ 6 w 33"/>
                  <a:gd name="T15" fmla="*/ 8 h 55"/>
                  <a:gd name="T16" fmla="*/ 18 w 33"/>
                  <a:gd name="T17" fmla="*/ 0 h 55"/>
                  <a:gd name="T18" fmla="*/ 29 w 33"/>
                  <a:gd name="T19" fmla="*/ 5 h 55"/>
                  <a:gd name="T20" fmla="*/ 33 w 33"/>
                  <a:gd name="T21" fmla="*/ 18 h 55"/>
                  <a:gd name="T22" fmla="*/ 29 w 33"/>
                  <a:gd name="T23" fmla="*/ 33 h 55"/>
                  <a:gd name="T24" fmla="*/ 17 w 33"/>
                  <a:gd name="T25" fmla="*/ 39 h 55"/>
                  <a:gd name="T26" fmla="*/ 6 w 33"/>
                  <a:gd name="T27" fmla="*/ 32 h 55"/>
                  <a:gd name="T28" fmla="*/ 6 w 33"/>
                  <a:gd name="T29" fmla="*/ 18 h 55"/>
                  <a:gd name="T30" fmla="*/ 6 w 33"/>
                  <a:gd name="T31" fmla="*/ 23 h 55"/>
                  <a:gd name="T32" fmla="*/ 8 w 33"/>
                  <a:gd name="T33" fmla="*/ 31 h 55"/>
                  <a:gd name="T34" fmla="*/ 16 w 33"/>
                  <a:gd name="T35" fmla="*/ 34 h 55"/>
                  <a:gd name="T36" fmla="*/ 24 w 33"/>
                  <a:gd name="T37" fmla="*/ 30 h 55"/>
                  <a:gd name="T38" fmla="*/ 27 w 33"/>
                  <a:gd name="T39" fmla="*/ 18 h 55"/>
                  <a:gd name="T40" fmla="*/ 24 w 33"/>
                  <a:gd name="T41" fmla="*/ 9 h 55"/>
                  <a:gd name="T42" fmla="*/ 17 w 33"/>
                  <a:gd name="T43" fmla="*/ 5 h 55"/>
                  <a:gd name="T44" fmla="*/ 9 w 33"/>
                  <a:gd name="T45" fmla="*/ 9 h 55"/>
                  <a:gd name="T46" fmla="*/ 6 w 33"/>
                  <a:gd name="T4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5">
                    <a:moveTo>
                      <a:pt x="6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3"/>
                      <a:pt x="13" y="0"/>
                      <a:pt x="18" y="0"/>
                    </a:cubicBezTo>
                    <a:cubicBezTo>
                      <a:pt x="23" y="0"/>
                      <a:pt x="27" y="2"/>
                      <a:pt x="29" y="5"/>
                    </a:cubicBezTo>
                    <a:cubicBezTo>
                      <a:pt x="32" y="9"/>
                      <a:pt x="33" y="13"/>
                      <a:pt x="33" y="18"/>
                    </a:cubicBezTo>
                    <a:cubicBezTo>
                      <a:pt x="33" y="25"/>
                      <a:pt x="32" y="29"/>
                      <a:pt x="29" y="33"/>
                    </a:cubicBezTo>
                    <a:cubicBezTo>
                      <a:pt x="26" y="37"/>
                      <a:pt x="22" y="39"/>
                      <a:pt x="17" y="39"/>
                    </a:cubicBezTo>
                    <a:cubicBezTo>
                      <a:pt x="12" y="39"/>
                      <a:pt x="8" y="37"/>
                      <a:pt x="6" y="32"/>
                    </a:cubicBezTo>
                    <a:close/>
                    <a:moveTo>
                      <a:pt x="6" y="18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6"/>
                      <a:pt x="7" y="28"/>
                      <a:pt x="8" y="31"/>
                    </a:cubicBezTo>
                    <a:cubicBezTo>
                      <a:pt x="10" y="33"/>
                      <a:pt x="13" y="34"/>
                      <a:pt x="16" y="34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6" y="27"/>
                      <a:pt x="27" y="23"/>
                      <a:pt x="27" y="18"/>
                    </a:cubicBezTo>
                    <a:cubicBezTo>
                      <a:pt x="27" y="14"/>
                      <a:pt x="26" y="11"/>
                      <a:pt x="24" y="9"/>
                    </a:cubicBezTo>
                    <a:cubicBezTo>
                      <a:pt x="23" y="7"/>
                      <a:pt x="20" y="5"/>
                      <a:pt x="17" y="5"/>
                    </a:cubicBezTo>
                    <a:cubicBezTo>
                      <a:pt x="13" y="5"/>
                      <a:pt x="11" y="7"/>
                      <a:pt x="9" y="9"/>
                    </a:cubicBezTo>
                    <a:cubicBezTo>
                      <a:pt x="7" y="11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19">
                <a:extLst>
                  <a:ext uri="{FF2B5EF4-FFF2-40B4-BE49-F238E27FC236}">
                    <a16:creationId xmlns:a16="http://schemas.microsoft.com/office/drawing/2014/main" id="{DA84181A-D5E6-4CFF-A6DF-16C47009D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0450" y="6241256"/>
                <a:ext cx="77787" cy="131763"/>
              </a:xfrm>
              <a:custGeom>
                <a:avLst/>
                <a:gdLst>
                  <a:gd name="T0" fmla="*/ 6 w 33"/>
                  <a:gd name="T1" fmla="*/ 32 h 55"/>
                  <a:gd name="T2" fmla="*/ 5 w 33"/>
                  <a:gd name="T3" fmla="*/ 32 h 55"/>
                  <a:gd name="T4" fmla="*/ 5 w 33"/>
                  <a:gd name="T5" fmla="*/ 55 h 55"/>
                  <a:gd name="T6" fmla="*/ 0 w 33"/>
                  <a:gd name="T7" fmla="*/ 55 h 55"/>
                  <a:gd name="T8" fmla="*/ 0 w 33"/>
                  <a:gd name="T9" fmla="*/ 1 h 55"/>
                  <a:gd name="T10" fmla="*/ 5 w 33"/>
                  <a:gd name="T11" fmla="*/ 1 h 55"/>
                  <a:gd name="T12" fmla="*/ 5 w 33"/>
                  <a:gd name="T13" fmla="*/ 8 h 55"/>
                  <a:gd name="T14" fmla="*/ 6 w 33"/>
                  <a:gd name="T15" fmla="*/ 8 h 55"/>
                  <a:gd name="T16" fmla="*/ 18 w 33"/>
                  <a:gd name="T17" fmla="*/ 0 h 55"/>
                  <a:gd name="T18" fmla="*/ 29 w 33"/>
                  <a:gd name="T19" fmla="*/ 5 h 55"/>
                  <a:gd name="T20" fmla="*/ 33 w 33"/>
                  <a:gd name="T21" fmla="*/ 18 h 55"/>
                  <a:gd name="T22" fmla="*/ 29 w 33"/>
                  <a:gd name="T23" fmla="*/ 33 h 55"/>
                  <a:gd name="T24" fmla="*/ 16 w 33"/>
                  <a:gd name="T25" fmla="*/ 39 h 55"/>
                  <a:gd name="T26" fmla="*/ 6 w 33"/>
                  <a:gd name="T27" fmla="*/ 32 h 55"/>
                  <a:gd name="T28" fmla="*/ 5 w 33"/>
                  <a:gd name="T29" fmla="*/ 18 h 55"/>
                  <a:gd name="T30" fmla="*/ 5 w 33"/>
                  <a:gd name="T31" fmla="*/ 23 h 55"/>
                  <a:gd name="T32" fmla="*/ 8 w 33"/>
                  <a:gd name="T33" fmla="*/ 31 h 55"/>
                  <a:gd name="T34" fmla="*/ 16 w 33"/>
                  <a:gd name="T35" fmla="*/ 34 h 55"/>
                  <a:gd name="T36" fmla="*/ 24 w 33"/>
                  <a:gd name="T37" fmla="*/ 30 h 55"/>
                  <a:gd name="T38" fmla="*/ 27 w 33"/>
                  <a:gd name="T39" fmla="*/ 18 h 55"/>
                  <a:gd name="T40" fmla="*/ 24 w 33"/>
                  <a:gd name="T41" fmla="*/ 9 h 55"/>
                  <a:gd name="T42" fmla="*/ 17 w 33"/>
                  <a:gd name="T43" fmla="*/ 5 h 55"/>
                  <a:gd name="T44" fmla="*/ 8 w 33"/>
                  <a:gd name="T45" fmla="*/ 9 h 55"/>
                  <a:gd name="T46" fmla="*/ 5 w 33"/>
                  <a:gd name="T4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5">
                    <a:moveTo>
                      <a:pt x="6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3"/>
                      <a:pt x="13" y="0"/>
                      <a:pt x="18" y="0"/>
                    </a:cubicBezTo>
                    <a:cubicBezTo>
                      <a:pt x="23" y="0"/>
                      <a:pt x="26" y="2"/>
                      <a:pt x="29" y="5"/>
                    </a:cubicBezTo>
                    <a:cubicBezTo>
                      <a:pt x="32" y="9"/>
                      <a:pt x="33" y="13"/>
                      <a:pt x="33" y="18"/>
                    </a:cubicBezTo>
                    <a:cubicBezTo>
                      <a:pt x="33" y="25"/>
                      <a:pt x="32" y="29"/>
                      <a:pt x="29" y="33"/>
                    </a:cubicBezTo>
                    <a:cubicBezTo>
                      <a:pt x="26" y="37"/>
                      <a:pt x="22" y="39"/>
                      <a:pt x="16" y="39"/>
                    </a:cubicBezTo>
                    <a:cubicBezTo>
                      <a:pt x="12" y="39"/>
                      <a:pt x="8" y="37"/>
                      <a:pt x="6" y="32"/>
                    </a:cubicBezTo>
                    <a:close/>
                    <a:moveTo>
                      <a:pt x="5" y="18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26"/>
                      <a:pt x="6" y="28"/>
                      <a:pt x="8" y="31"/>
                    </a:cubicBezTo>
                    <a:cubicBezTo>
                      <a:pt x="10" y="33"/>
                      <a:pt x="13" y="34"/>
                      <a:pt x="16" y="34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6" y="27"/>
                      <a:pt x="27" y="23"/>
                      <a:pt x="27" y="18"/>
                    </a:cubicBezTo>
                    <a:cubicBezTo>
                      <a:pt x="27" y="14"/>
                      <a:pt x="26" y="11"/>
                      <a:pt x="24" y="9"/>
                    </a:cubicBezTo>
                    <a:cubicBezTo>
                      <a:pt x="22" y="7"/>
                      <a:pt x="20" y="5"/>
                      <a:pt x="17" y="5"/>
                    </a:cubicBezTo>
                    <a:cubicBezTo>
                      <a:pt x="13" y="5"/>
                      <a:pt x="11" y="7"/>
                      <a:pt x="8" y="9"/>
                    </a:cubicBezTo>
                    <a:cubicBezTo>
                      <a:pt x="6" y="11"/>
                      <a:pt x="5" y="14"/>
                      <a:pt x="5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0">
                <a:extLst>
                  <a:ext uri="{FF2B5EF4-FFF2-40B4-BE49-F238E27FC236}">
                    <a16:creationId xmlns:a16="http://schemas.microsoft.com/office/drawing/2014/main" id="{A1CCD7FE-F267-49CF-B41C-082D58CA24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5700" y="6241256"/>
                <a:ext cx="84137" cy="93663"/>
              </a:xfrm>
              <a:custGeom>
                <a:avLst/>
                <a:gdLst>
                  <a:gd name="T0" fmla="*/ 18 w 36"/>
                  <a:gd name="T1" fmla="*/ 39 h 39"/>
                  <a:gd name="T2" fmla="*/ 5 w 36"/>
                  <a:gd name="T3" fmla="*/ 33 h 39"/>
                  <a:gd name="T4" fmla="*/ 0 w 36"/>
                  <a:gd name="T5" fmla="*/ 20 h 39"/>
                  <a:gd name="T6" fmla="*/ 5 w 36"/>
                  <a:gd name="T7" fmla="*/ 6 h 39"/>
                  <a:gd name="T8" fmla="*/ 18 w 36"/>
                  <a:gd name="T9" fmla="*/ 0 h 39"/>
                  <a:gd name="T10" fmla="*/ 31 w 36"/>
                  <a:gd name="T11" fmla="*/ 5 h 39"/>
                  <a:gd name="T12" fmla="*/ 36 w 36"/>
                  <a:gd name="T13" fmla="*/ 19 h 39"/>
                  <a:gd name="T14" fmla="*/ 31 w 36"/>
                  <a:gd name="T15" fmla="*/ 33 h 39"/>
                  <a:gd name="T16" fmla="*/ 18 w 36"/>
                  <a:gd name="T17" fmla="*/ 39 h 39"/>
                  <a:gd name="T18" fmla="*/ 18 w 36"/>
                  <a:gd name="T19" fmla="*/ 5 h 39"/>
                  <a:gd name="T20" fmla="*/ 9 w 36"/>
                  <a:gd name="T21" fmla="*/ 9 h 39"/>
                  <a:gd name="T22" fmla="*/ 6 w 36"/>
                  <a:gd name="T23" fmla="*/ 20 h 39"/>
                  <a:gd name="T24" fmla="*/ 9 w 36"/>
                  <a:gd name="T25" fmla="*/ 30 h 39"/>
                  <a:gd name="T26" fmla="*/ 18 w 36"/>
                  <a:gd name="T27" fmla="*/ 34 h 39"/>
                  <a:gd name="T28" fmla="*/ 27 w 36"/>
                  <a:gd name="T29" fmla="*/ 30 h 39"/>
                  <a:gd name="T30" fmla="*/ 30 w 36"/>
                  <a:gd name="T31" fmla="*/ 20 h 39"/>
                  <a:gd name="T32" fmla="*/ 27 w 36"/>
                  <a:gd name="T33" fmla="*/ 9 h 39"/>
                  <a:gd name="T34" fmla="*/ 18 w 36"/>
                  <a:gd name="T3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9">
                    <a:moveTo>
                      <a:pt x="18" y="39"/>
                    </a:moveTo>
                    <a:cubicBezTo>
                      <a:pt x="12" y="39"/>
                      <a:pt x="8" y="37"/>
                      <a:pt x="5" y="33"/>
                    </a:cubicBezTo>
                    <a:cubicBezTo>
                      <a:pt x="2" y="30"/>
                      <a:pt x="0" y="26"/>
                      <a:pt x="0" y="20"/>
                    </a:cubicBezTo>
                    <a:cubicBezTo>
                      <a:pt x="0" y="14"/>
                      <a:pt x="2" y="9"/>
                      <a:pt x="5" y="6"/>
                    </a:cubicBezTo>
                    <a:cubicBezTo>
                      <a:pt x="8" y="2"/>
                      <a:pt x="13" y="0"/>
                      <a:pt x="18" y="0"/>
                    </a:cubicBezTo>
                    <a:cubicBezTo>
                      <a:pt x="24" y="0"/>
                      <a:pt x="28" y="2"/>
                      <a:pt x="31" y="5"/>
                    </a:cubicBezTo>
                    <a:cubicBezTo>
                      <a:pt x="34" y="9"/>
                      <a:pt x="36" y="13"/>
                      <a:pt x="36" y="19"/>
                    </a:cubicBezTo>
                    <a:cubicBezTo>
                      <a:pt x="36" y="25"/>
                      <a:pt x="34" y="30"/>
                      <a:pt x="31" y="33"/>
                    </a:cubicBezTo>
                    <a:cubicBezTo>
                      <a:pt x="28" y="37"/>
                      <a:pt x="23" y="39"/>
                      <a:pt x="18" y="39"/>
                    </a:cubicBezTo>
                    <a:close/>
                    <a:moveTo>
                      <a:pt x="18" y="5"/>
                    </a:moveTo>
                    <a:cubicBezTo>
                      <a:pt x="14" y="5"/>
                      <a:pt x="11" y="7"/>
                      <a:pt x="9" y="9"/>
                    </a:cubicBezTo>
                    <a:cubicBezTo>
                      <a:pt x="7" y="12"/>
                      <a:pt x="6" y="15"/>
                      <a:pt x="6" y="20"/>
                    </a:cubicBezTo>
                    <a:cubicBezTo>
                      <a:pt x="6" y="24"/>
                      <a:pt x="7" y="27"/>
                      <a:pt x="9" y="30"/>
                    </a:cubicBezTo>
                    <a:cubicBezTo>
                      <a:pt x="11" y="32"/>
                      <a:pt x="14" y="34"/>
                      <a:pt x="18" y="34"/>
                    </a:cubicBezTo>
                    <a:cubicBezTo>
                      <a:pt x="22" y="34"/>
                      <a:pt x="25" y="32"/>
                      <a:pt x="27" y="30"/>
                    </a:cubicBezTo>
                    <a:cubicBezTo>
                      <a:pt x="29" y="28"/>
                      <a:pt x="30" y="24"/>
                      <a:pt x="30" y="20"/>
                    </a:cubicBezTo>
                    <a:cubicBezTo>
                      <a:pt x="30" y="15"/>
                      <a:pt x="29" y="12"/>
                      <a:pt x="27" y="9"/>
                    </a:cubicBezTo>
                    <a:cubicBezTo>
                      <a:pt x="25" y="7"/>
                      <a:pt x="22" y="5"/>
                      <a:pt x="1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1">
                <a:extLst>
                  <a:ext uri="{FF2B5EF4-FFF2-40B4-BE49-F238E27FC236}">
                    <a16:creationId xmlns:a16="http://schemas.microsoft.com/office/drawing/2014/main" id="{2896C2D6-18A6-4C31-8380-F92634DDC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300" y="6241256"/>
                <a:ext cx="55562" cy="93663"/>
              </a:xfrm>
              <a:custGeom>
                <a:avLst/>
                <a:gdLst>
                  <a:gd name="T0" fmla="*/ 0 w 24"/>
                  <a:gd name="T1" fmla="*/ 36 h 39"/>
                  <a:gd name="T2" fmla="*/ 0 w 24"/>
                  <a:gd name="T3" fmla="*/ 30 h 39"/>
                  <a:gd name="T4" fmla="*/ 10 w 24"/>
                  <a:gd name="T5" fmla="*/ 34 h 39"/>
                  <a:gd name="T6" fmla="*/ 18 w 24"/>
                  <a:gd name="T7" fmla="*/ 29 h 39"/>
                  <a:gd name="T8" fmla="*/ 17 w 24"/>
                  <a:gd name="T9" fmla="*/ 26 h 39"/>
                  <a:gd name="T10" fmla="*/ 16 w 24"/>
                  <a:gd name="T11" fmla="*/ 24 h 39"/>
                  <a:gd name="T12" fmla="*/ 13 w 24"/>
                  <a:gd name="T13" fmla="*/ 23 h 39"/>
                  <a:gd name="T14" fmla="*/ 10 w 24"/>
                  <a:gd name="T15" fmla="*/ 22 h 39"/>
                  <a:gd name="T16" fmla="*/ 5 w 24"/>
                  <a:gd name="T17" fmla="*/ 20 h 39"/>
                  <a:gd name="T18" fmla="*/ 2 w 24"/>
                  <a:gd name="T19" fmla="*/ 17 h 39"/>
                  <a:gd name="T20" fmla="*/ 1 w 24"/>
                  <a:gd name="T21" fmla="*/ 15 h 39"/>
                  <a:gd name="T22" fmla="*/ 0 w 24"/>
                  <a:gd name="T23" fmla="*/ 11 h 39"/>
                  <a:gd name="T24" fmla="*/ 1 w 24"/>
                  <a:gd name="T25" fmla="*/ 6 h 39"/>
                  <a:gd name="T26" fmla="*/ 4 w 24"/>
                  <a:gd name="T27" fmla="*/ 3 h 39"/>
                  <a:gd name="T28" fmla="*/ 9 w 24"/>
                  <a:gd name="T29" fmla="*/ 1 h 39"/>
                  <a:gd name="T30" fmla="*/ 14 w 24"/>
                  <a:gd name="T31" fmla="*/ 0 h 39"/>
                  <a:gd name="T32" fmla="*/ 22 w 24"/>
                  <a:gd name="T33" fmla="*/ 2 h 39"/>
                  <a:gd name="T34" fmla="*/ 22 w 24"/>
                  <a:gd name="T35" fmla="*/ 8 h 39"/>
                  <a:gd name="T36" fmla="*/ 13 w 24"/>
                  <a:gd name="T37" fmla="*/ 5 h 39"/>
                  <a:gd name="T38" fmla="*/ 10 w 24"/>
                  <a:gd name="T39" fmla="*/ 6 h 39"/>
                  <a:gd name="T40" fmla="*/ 8 w 24"/>
                  <a:gd name="T41" fmla="*/ 7 h 39"/>
                  <a:gd name="T42" fmla="*/ 6 w 24"/>
                  <a:gd name="T43" fmla="*/ 8 h 39"/>
                  <a:gd name="T44" fmla="*/ 6 w 24"/>
                  <a:gd name="T45" fmla="*/ 10 h 39"/>
                  <a:gd name="T46" fmla="*/ 6 w 24"/>
                  <a:gd name="T47" fmla="*/ 13 h 39"/>
                  <a:gd name="T48" fmla="*/ 8 w 24"/>
                  <a:gd name="T49" fmla="*/ 15 h 39"/>
                  <a:gd name="T50" fmla="*/ 10 w 24"/>
                  <a:gd name="T51" fmla="*/ 16 h 39"/>
                  <a:gd name="T52" fmla="*/ 14 w 24"/>
                  <a:gd name="T53" fmla="*/ 17 h 39"/>
                  <a:gd name="T54" fmla="*/ 18 w 24"/>
                  <a:gd name="T55" fmla="*/ 19 h 39"/>
                  <a:gd name="T56" fmla="*/ 21 w 24"/>
                  <a:gd name="T57" fmla="*/ 21 h 39"/>
                  <a:gd name="T58" fmla="*/ 23 w 24"/>
                  <a:gd name="T59" fmla="*/ 24 h 39"/>
                  <a:gd name="T60" fmla="*/ 24 w 24"/>
                  <a:gd name="T61" fmla="*/ 28 h 39"/>
                  <a:gd name="T62" fmla="*/ 23 w 24"/>
                  <a:gd name="T63" fmla="*/ 33 h 39"/>
                  <a:gd name="T64" fmla="*/ 20 w 24"/>
                  <a:gd name="T65" fmla="*/ 36 h 39"/>
                  <a:gd name="T66" fmla="*/ 15 w 24"/>
                  <a:gd name="T67" fmla="*/ 38 h 39"/>
                  <a:gd name="T68" fmla="*/ 10 w 24"/>
                  <a:gd name="T69" fmla="*/ 39 h 39"/>
                  <a:gd name="T70" fmla="*/ 0 w 24"/>
                  <a:gd name="T71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39">
                    <a:moveTo>
                      <a:pt x="0" y="36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3" y="33"/>
                      <a:pt x="7" y="34"/>
                      <a:pt x="10" y="34"/>
                    </a:cubicBezTo>
                    <a:cubicBezTo>
                      <a:pt x="16" y="34"/>
                      <a:pt x="18" y="32"/>
                      <a:pt x="18" y="29"/>
                    </a:cubicBezTo>
                    <a:cubicBezTo>
                      <a:pt x="18" y="28"/>
                      <a:pt x="18" y="27"/>
                      <a:pt x="17" y="26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2"/>
                      <a:pt x="11" y="22"/>
                      <a:pt x="10" y="22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9"/>
                      <a:pt x="0" y="8"/>
                      <a:pt x="1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6" y="2"/>
                      <a:pt x="7" y="2"/>
                      <a:pt x="9" y="1"/>
                    </a:cubicBezTo>
                    <a:cubicBezTo>
                      <a:pt x="10" y="1"/>
                      <a:pt x="12" y="0"/>
                      <a:pt x="14" y="0"/>
                    </a:cubicBezTo>
                    <a:cubicBezTo>
                      <a:pt x="17" y="0"/>
                      <a:pt x="20" y="1"/>
                      <a:pt x="22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6"/>
                      <a:pt x="17" y="5"/>
                      <a:pt x="13" y="5"/>
                    </a:cubicBezTo>
                    <a:cubicBezTo>
                      <a:pt x="12" y="5"/>
                      <a:pt x="11" y="5"/>
                      <a:pt x="10" y="6"/>
                    </a:cubicBezTo>
                    <a:cubicBezTo>
                      <a:pt x="9" y="6"/>
                      <a:pt x="9" y="6"/>
                      <a:pt x="8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3"/>
                    </a:cubicBezTo>
                    <a:cubicBezTo>
                      <a:pt x="7" y="14"/>
                      <a:pt x="7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8"/>
                      <a:pt x="17" y="19"/>
                      <a:pt x="18" y="19"/>
                    </a:cubicBezTo>
                    <a:cubicBezTo>
                      <a:pt x="19" y="20"/>
                      <a:pt x="20" y="21"/>
                      <a:pt x="21" y="21"/>
                    </a:cubicBezTo>
                    <a:cubicBezTo>
                      <a:pt x="22" y="22"/>
                      <a:pt x="23" y="23"/>
                      <a:pt x="23" y="24"/>
                    </a:cubicBezTo>
                    <a:cubicBezTo>
                      <a:pt x="24" y="25"/>
                      <a:pt x="24" y="27"/>
                      <a:pt x="24" y="28"/>
                    </a:cubicBezTo>
                    <a:cubicBezTo>
                      <a:pt x="24" y="30"/>
                      <a:pt x="24" y="31"/>
                      <a:pt x="23" y="33"/>
                    </a:cubicBezTo>
                    <a:cubicBezTo>
                      <a:pt x="22" y="34"/>
                      <a:pt x="21" y="35"/>
                      <a:pt x="20" y="36"/>
                    </a:cubicBezTo>
                    <a:cubicBezTo>
                      <a:pt x="18" y="37"/>
                      <a:pt x="17" y="38"/>
                      <a:pt x="15" y="38"/>
                    </a:cubicBezTo>
                    <a:cubicBezTo>
                      <a:pt x="13" y="38"/>
                      <a:pt x="12" y="39"/>
                      <a:pt x="10" y="39"/>
                    </a:cubicBezTo>
                    <a:cubicBezTo>
                      <a:pt x="6" y="39"/>
                      <a:pt x="3" y="38"/>
                      <a:pt x="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id="{DB7784AC-5F91-4EAA-9A22-06B92EF5E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7150" y="6241256"/>
                <a:ext cx="68262" cy="93663"/>
              </a:xfrm>
              <a:custGeom>
                <a:avLst/>
                <a:gdLst>
                  <a:gd name="T0" fmla="*/ 29 w 29"/>
                  <a:gd name="T1" fmla="*/ 38 h 39"/>
                  <a:gd name="T2" fmla="*/ 23 w 29"/>
                  <a:gd name="T3" fmla="*/ 38 h 39"/>
                  <a:gd name="T4" fmla="*/ 23 w 29"/>
                  <a:gd name="T5" fmla="*/ 32 h 39"/>
                  <a:gd name="T6" fmla="*/ 23 w 29"/>
                  <a:gd name="T7" fmla="*/ 32 h 39"/>
                  <a:gd name="T8" fmla="*/ 12 w 29"/>
                  <a:gd name="T9" fmla="*/ 39 h 39"/>
                  <a:gd name="T10" fmla="*/ 3 w 29"/>
                  <a:gd name="T11" fmla="*/ 36 h 39"/>
                  <a:gd name="T12" fmla="*/ 0 w 29"/>
                  <a:gd name="T13" fmla="*/ 28 h 39"/>
                  <a:gd name="T14" fmla="*/ 12 w 29"/>
                  <a:gd name="T15" fmla="*/ 16 h 39"/>
                  <a:gd name="T16" fmla="*/ 23 w 29"/>
                  <a:gd name="T17" fmla="*/ 15 h 39"/>
                  <a:gd name="T18" fmla="*/ 16 w 29"/>
                  <a:gd name="T19" fmla="*/ 5 h 39"/>
                  <a:gd name="T20" fmla="*/ 4 w 29"/>
                  <a:gd name="T21" fmla="*/ 10 h 39"/>
                  <a:gd name="T22" fmla="*/ 4 w 29"/>
                  <a:gd name="T23" fmla="*/ 4 h 39"/>
                  <a:gd name="T24" fmla="*/ 16 w 29"/>
                  <a:gd name="T25" fmla="*/ 0 h 39"/>
                  <a:gd name="T26" fmla="*/ 29 w 29"/>
                  <a:gd name="T27" fmla="*/ 14 h 39"/>
                  <a:gd name="T28" fmla="*/ 29 w 29"/>
                  <a:gd name="T29" fmla="*/ 38 h 39"/>
                  <a:gd name="T30" fmla="*/ 23 w 29"/>
                  <a:gd name="T31" fmla="*/ 19 h 39"/>
                  <a:gd name="T32" fmla="*/ 14 w 29"/>
                  <a:gd name="T33" fmla="*/ 21 h 39"/>
                  <a:gd name="T34" fmla="*/ 8 w 29"/>
                  <a:gd name="T35" fmla="*/ 23 h 39"/>
                  <a:gd name="T36" fmla="*/ 6 w 29"/>
                  <a:gd name="T37" fmla="*/ 28 h 39"/>
                  <a:gd name="T38" fmla="*/ 8 w 29"/>
                  <a:gd name="T39" fmla="*/ 32 h 39"/>
                  <a:gd name="T40" fmla="*/ 13 w 29"/>
                  <a:gd name="T41" fmla="*/ 34 h 39"/>
                  <a:gd name="T42" fmla="*/ 20 w 29"/>
                  <a:gd name="T43" fmla="*/ 31 h 39"/>
                  <a:gd name="T44" fmla="*/ 23 w 29"/>
                  <a:gd name="T45" fmla="*/ 23 h 39"/>
                  <a:gd name="T46" fmla="*/ 23 w 29"/>
                  <a:gd name="T4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39">
                    <a:moveTo>
                      <a:pt x="29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36"/>
                      <a:pt x="17" y="39"/>
                      <a:pt x="12" y="39"/>
                    </a:cubicBezTo>
                    <a:cubicBezTo>
                      <a:pt x="8" y="39"/>
                      <a:pt x="5" y="38"/>
                      <a:pt x="3" y="36"/>
                    </a:cubicBezTo>
                    <a:cubicBezTo>
                      <a:pt x="1" y="34"/>
                      <a:pt x="0" y="31"/>
                      <a:pt x="0" y="28"/>
                    </a:cubicBezTo>
                    <a:cubicBezTo>
                      <a:pt x="0" y="21"/>
                      <a:pt x="4" y="17"/>
                      <a:pt x="12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8"/>
                      <a:pt x="21" y="5"/>
                      <a:pt x="16" y="5"/>
                    </a:cubicBezTo>
                    <a:cubicBezTo>
                      <a:pt x="11" y="5"/>
                      <a:pt x="7" y="7"/>
                      <a:pt x="4" y="1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12" y="0"/>
                      <a:pt x="16" y="0"/>
                    </a:cubicBezTo>
                    <a:cubicBezTo>
                      <a:pt x="25" y="0"/>
                      <a:pt x="29" y="5"/>
                      <a:pt x="29" y="14"/>
                    </a:cubicBezTo>
                    <a:lnTo>
                      <a:pt x="29" y="38"/>
                    </a:lnTo>
                    <a:close/>
                    <a:moveTo>
                      <a:pt x="23" y="19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2" y="21"/>
                      <a:pt x="10" y="22"/>
                      <a:pt x="8" y="23"/>
                    </a:cubicBezTo>
                    <a:cubicBezTo>
                      <a:pt x="7" y="23"/>
                      <a:pt x="6" y="25"/>
                      <a:pt x="6" y="28"/>
                    </a:cubicBezTo>
                    <a:cubicBezTo>
                      <a:pt x="6" y="29"/>
                      <a:pt x="7" y="31"/>
                      <a:pt x="8" y="32"/>
                    </a:cubicBezTo>
                    <a:cubicBezTo>
                      <a:pt x="9" y="33"/>
                      <a:pt x="11" y="34"/>
                      <a:pt x="13" y="34"/>
                    </a:cubicBezTo>
                    <a:cubicBezTo>
                      <a:pt x="16" y="34"/>
                      <a:pt x="19" y="33"/>
                      <a:pt x="20" y="31"/>
                    </a:cubicBezTo>
                    <a:cubicBezTo>
                      <a:pt x="22" y="29"/>
                      <a:pt x="23" y="26"/>
                      <a:pt x="23" y="23"/>
                    </a:cubicBez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3">
                <a:extLst>
                  <a:ext uri="{FF2B5EF4-FFF2-40B4-BE49-F238E27FC236}">
                    <a16:creationId xmlns:a16="http://schemas.microsoft.com/office/drawing/2014/main" id="{82416B8F-DDC7-46AC-9408-7CAD25B38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2400" y="6241256"/>
                <a:ext cx="79375" cy="131763"/>
              </a:xfrm>
              <a:custGeom>
                <a:avLst/>
                <a:gdLst>
                  <a:gd name="T0" fmla="*/ 6 w 34"/>
                  <a:gd name="T1" fmla="*/ 32 h 55"/>
                  <a:gd name="T2" fmla="*/ 6 w 34"/>
                  <a:gd name="T3" fmla="*/ 32 h 55"/>
                  <a:gd name="T4" fmla="*/ 6 w 34"/>
                  <a:gd name="T5" fmla="*/ 55 h 55"/>
                  <a:gd name="T6" fmla="*/ 0 w 34"/>
                  <a:gd name="T7" fmla="*/ 55 h 55"/>
                  <a:gd name="T8" fmla="*/ 0 w 34"/>
                  <a:gd name="T9" fmla="*/ 1 h 55"/>
                  <a:gd name="T10" fmla="*/ 6 w 34"/>
                  <a:gd name="T11" fmla="*/ 1 h 55"/>
                  <a:gd name="T12" fmla="*/ 6 w 34"/>
                  <a:gd name="T13" fmla="*/ 8 h 55"/>
                  <a:gd name="T14" fmla="*/ 6 w 34"/>
                  <a:gd name="T15" fmla="*/ 8 h 55"/>
                  <a:gd name="T16" fmla="*/ 19 w 34"/>
                  <a:gd name="T17" fmla="*/ 0 h 55"/>
                  <a:gd name="T18" fmla="*/ 30 w 34"/>
                  <a:gd name="T19" fmla="*/ 5 h 55"/>
                  <a:gd name="T20" fmla="*/ 34 w 34"/>
                  <a:gd name="T21" fmla="*/ 18 h 55"/>
                  <a:gd name="T22" fmla="*/ 29 w 34"/>
                  <a:gd name="T23" fmla="*/ 33 h 55"/>
                  <a:gd name="T24" fmla="*/ 17 w 34"/>
                  <a:gd name="T25" fmla="*/ 39 h 55"/>
                  <a:gd name="T26" fmla="*/ 6 w 34"/>
                  <a:gd name="T27" fmla="*/ 32 h 55"/>
                  <a:gd name="T28" fmla="*/ 6 w 34"/>
                  <a:gd name="T29" fmla="*/ 18 h 55"/>
                  <a:gd name="T30" fmla="*/ 6 w 34"/>
                  <a:gd name="T31" fmla="*/ 23 h 55"/>
                  <a:gd name="T32" fmla="*/ 9 w 34"/>
                  <a:gd name="T33" fmla="*/ 31 h 55"/>
                  <a:gd name="T34" fmla="*/ 16 w 34"/>
                  <a:gd name="T35" fmla="*/ 34 h 55"/>
                  <a:gd name="T36" fmla="*/ 25 w 34"/>
                  <a:gd name="T37" fmla="*/ 30 h 55"/>
                  <a:gd name="T38" fmla="*/ 28 w 34"/>
                  <a:gd name="T39" fmla="*/ 18 h 55"/>
                  <a:gd name="T40" fmla="*/ 25 w 34"/>
                  <a:gd name="T41" fmla="*/ 9 h 55"/>
                  <a:gd name="T42" fmla="*/ 17 w 34"/>
                  <a:gd name="T43" fmla="*/ 5 h 55"/>
                  <a:gd name="T44" fmla="*/ 9 w 34"/>
                  <a:gd name="T45" fmla="*/ 9 h 55"/>
                  <a:gd name="T46" fmla="*/ 6 w 34"/>
                  <a:gd name="T4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55">
                    <a:moveTo>
                      <a:pt x="6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3"/>
                      <a:pt x="13" y="0"/>
                      <a:pt x="19" y="0"/>
                    </a:cubicBezTo>
                    <a:cubicBezTo>
                      <a:pt x="23" y="0"/>
                      <a:pt x="27" y="2"/>
                      <a:pt x="30" y="5"/>
                    </a:cubicBezTo>
                    <a:cubicBezTo>
                      <a:pt x="32" y="9"/>
                      <a:pt x="34" y="13"/>
                      <a:pt x="34" y="18"/>
                    </a:cubicBezTo>
                    <a:cubicBezTo>
                      <a:pt x="34" y="25"/>
                      <a:pt x="32" y="29"/>
                      <a:pt x="29" y="33"/>
                    </a:cubicBezTo>
                    <a:cubicBezTo>
                      <a:pt x="26" y="37"/>
                      <a:pt x="22" y="39"/>
                      <a:pt x="17" y="39"/>
                    </a:cubicBezTo>
                    <a:cubicBezTo>
                      <a:pt x="12" y="39"/>
                      <a:pt x="9" y="37"/>
                      <a:pt x="6" y="32"/>
                    </a:cubicBezTo>
                    <a:close/>
                    <a:moveTo>
                      <a:pt x="6" y="18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6"/>
                      <a:pt x="7" y="28"/>
                      <a:pt x="9" y="31"/>
                    </a:cubicBezTo>
                    <a:cubicBezTo>
                      <a:pt x="11" y="33"/>
                      <a:pt x="13" y="34"/>
                      <a:pt x="16" y="34"/>
                    </a:cubicBezTo>
                    <a:cubicBezTo>
                      <a:pt x="20" y="34"/>
                      <a:pt x="23" y="32"/>
                      <a:pt x="25" y="30"/>
                    </a:cubicBezTo>
                    <a:cubicBezTo>
                      <a:pt x="27" y="27"/>
                      <a:pt x="28" y="23"/>
                      <a:pt x="28" y="18"/>
                    </a:cubicBezTo>
                    <a:cubicBezTo>
                      <a:pt x="28" y="14"/>
                      <a:pt x="27" y="11"/>
                      <a:pt x="25" y="9"/>
                    </a:cubicBezTo>
                    <a:cubicBezTo>
                      <a:pt x="23" y="7"/>
                      <a:pt x="20" y="5"/>
                      <a:pt x="17" y="5"/>
                    </a:cubicBezTo>
                    <a:cubicBezTo>
                      <a:pt x="14" y="5"/>
                      <a:pt x="11" y="7"/>
                      <a:pt x="9" y="9"/>
                    </a:cubicBezTo>
                    <a:cubicBezTo>
                      <a:pt x="7" y="11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4">
                <a:extLst>
                  <a:ext uri="{FF2B5EF4-FFF2-40B4-BE49-F238E27FC236}">
                    <a16:creationId xmlns:a16="http://schemas.microsoft.com/office/drawing/2014/main" id="{ACD9976C-803A-46B7-8108-E094FD0CF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0825" y="6203156"/>
                <a:ext cx="19050" cy="128588"/>
              </a:xfrm>
              <a:custGeom>
                <a:avLst/>
                <a:gdLst>
                  <a:gd name="T0" fmla="*/ 4 w 8"/>
                  <a:gd name="T1" fmla="*/ 8 h 54"/>
                  <a:gd name="T2" fmla="*/ 1 w 8"/>
                  <a:gd name="T3" fmla="*/ 7 h 54"/>
                  <a:gd name="T4" fmla="*/ 0 w 8"/>
                  <a:gd name="T5" fmla="*/ 4 h 54"/>
                  <a:gd name="T6" fmla="*/ 1 w 8"/>
                  <a:gd name="T7" fmla="*/ 2 h 54"/>
                  <a:gd name="T8" fmla="*/ 4 w 8"/>
                  <a:gd name="T9" fmla="*/ 0 h 54"/>
                  <a:gd name="T10" fmla="*/ 7 w 8"/>
                  <a:gd name="T11" fmla="*/ 2 h 54"/>
                  <a:gd name="T12" fmla="*/ 8 w 8"/>
                  <a:gd name="T13" fmla="*/ 4 h 54"/>
                  <a:gd name="T14" fmla="*/ 7 w 8"/>
                  <a:gd name="T15" fmla="*/ 7 h 54"/>
                  <a:gd name="T16" fmla="*/ 4 w 8"/>
                  <a:gd name="T17" fmla="*/ 8 h 54"/>
                  <a:gd name="T18" fmla="*/ 7 w 8"/>
                  <a:gd name="T19" fmla="*/ 54 h 54"/>
                  <a:gd name="T20" fmla="*/ 1 w 8"/>
                  <a:gd name="T21" fmla="*/ 54 h 54"/>
                  <a:gd name="T22" fmla="*/ 1 w 8"/>
                  <a:gd name="T23" fmla="*/ 17 h 54"/>
                  <a:gd name="T24" fmla="*/ 7 w 8"/>
                  <a:gd name="T25" fmla="*/ 17 h 54"/>
                  <a:gd name="T26" fmla="*/ 7 w 8"/>
                  <a:gd name="T2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54">
                    <a:moveTo>
                      <a:pt x="4" y="8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  <a:moveTo>
                      <a:pt x="7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">
                <a:extLst>
                  <a:ext uri="{FF2B5EF4-FFF2-40B4-BE49-F238E27FC236}">
                    <a16:creationId xmlns:a16="http://schemas.microsoft.com/office/drawing/2014/main" id="{52EFE2FD-03E9-4064-899B-E2F2D90E8D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28925" y="6241256"/>
                <a:ext cx="84137" cy="93663"/>
              </a:xfrm>
              <a:custGeom>
                <a:avLst/>
                <a:gdLst>
                  <a:gd name="T0" fmla="*/ 18 w 36"/>
                  <a:gd name="T1" fmla="*/ 39 h 39"/>
                  <a:gd name="T2" fmla="*/ 5 w 36"/>
                  <a:gd name="T3" fmla="*/ 33 h 39"/>
                  <a:gd name="T4" fmla="*/ 0 w 36"/>
                  <a:gd name="T5" fmla="*/ 20 h 39"/>
                  <a:gd name="T6" fmla="*/ 5 w 36"/>
                  <a:gd name="T7" fmla="*/ 6 h 39"/>
                  <a:gd name="T8" fmla="*/ 19 w 36"/>
                  <a:gd name="T9" fmla="*/ 0 h 39"/>
                  <a:gd name="T10" fmla="*/ 31 w 36"/>
                  <a:gd name="T11" fmla="*/ 5 h 39"/>
                  <a:gd name="T12" fmla="*/ 36 w 36"/>
                  <a:gd name="T13" fmla="*/ 19 h 39"/>
                  <a:gd name="T14" fmla="*/ 31 w 36"/>
                  <a:gd name="T15" fmla="*/ 33 h 39"/>
                  <a:gd name="T16" fmla="*/ 18 w 36"/>
                  <a:gd name="T17" fmla="*/ 39 h 39"/>
                  <a:gd name="T18" fmla="*/ 18 w 36"/>
                  <a:gd name="T19" fmla="*/ 5 h 39"/>
                  <a:gd name="T20" fmla="*/ 9 w 36"/>
                  <a:gd name="T21" fmla="*/ 9 h 39"/>
                  <a:gd name="T22" fmla="*/ 6 w 36"/>
                  <a:gd name="T23" fmla="*/ 20 h 39"/>
                  <a:gd name="T24" fmla="*/ 9 w 36"/>
                  <a:gd name="T25" fmla="*/ 30 h 39"/>
                  <a:gd name="T26" fmla="*/ 18 w 36"/>
                  <a:gd name="T27" fmla="*/ 34 h 39"/>
                  <a:gd name="T28" fmla="*/ 27 w 36"/>
                  <a:gd name="T29" fmla="*/ 30 h 39"/>
                  <a:gd name="T30" fmla="*/ 30 w 36"/>
                  <a:gd name="T31" fmla="*/ 20 h 39"/>
                  <a:gd name="T32" fmla="*/ 27 w 36"/>
                  <a:gd name="T33" fmla="*/ 9 h 39"/>
                  <a:gd name="T34" fmla="*/ 18 w 36"/>
                  <a:gd name="T3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9">
                    <a:moveTo>
                      <a:pt x="18" y="39"/>
                    </a:moveTo>
                    <a:cubicBezTo>
                      <a:pt x="12" y="39"/>
                      <a:pt x="8" y="37"/>
                      <a:pt x="5" y="33"/>
                    </a:cubicBezTo>
                    <a:cubicBezTo>
                      <a:pt x="2" y="30"/>
                      <a:pt x="0" y="26"/>
                      <a:pt x="0" y="20"/>
                    </a:cubicBezTo>
                    <a:cubicBezTo>
                      <a:pt x="0" y="14"/>
                      <a:pt x="2" y="9"/>
                      <a:pt x="5" y="6"/>
                    </a:cubicBezTo>
                    <a:cubicBezTo>
                      <a:pt x="8" y="2"/>
                      <a:pt x="13" y="0"/>
                      <a:pt x="19" y="0"/>
                    </a:cubicBezTo>
                    <a:cubicBezTo>
                      <a:pt x="24" y="0"/>
                      <a:pt x="28" y="2"/>
                      <a:pt x="31" y="5"/>
                    </a:cubicBezTo>
                    <a:cubicBezTo>
                      <a:pt x="34" y="9"/>
                      <a:pt x="36" y="13"/>
                      <a:pt x="36" y="19"/>
                    </a:cubicBezTo>
                    <a:cubicBezTo>
                      <a:pt x="36" y="25"/>
                      <a:pt x="34" y="30"/>
                      <a:pt x="31" y="33"/>
                    </a:cubicBezTo>
                    <a:cubicBezTo>
                      <a:pt x="28" y="37"/>
                      <a:pt x="23" y="39"/>
                      <a:pt x="18" y="39"/>
                    </a:cubicBezTo>
                    <a:close/>
                    <a:moveTo>
                      <a:pt x="18" y="5"/>
                    </a:moveTo>
                    <a:cubicBezTo>
                      <a:pt x="15" y="5"/>
                      <a:pt x="12" y="7"/>
                      <a:pt x="9" y="9"/>
                    </a:cubicBezTo>
                    <a:cubicBezTo>
                      <a:pt x="7" y="12"/>
                      <a:pt x="6" y="15"/>
                      <a:pt x="6" y="20"/>
                    </a:cubicBezTo>
                    <a:cubicBezTo>
                      <a:pt x="6" y="24"/>
                      <a:pt x="7" y="27"/>
                      <a:pt x="9" y="30"/>
                    </a:cubicBezTo>
                    <a:cubicBezTo>
                      <a:pt x="12" y="32"/>
                      <a:pt x="15" y="34"/>
                      <a:pt x="18" y="34"/>
                    </a:cubicBezTo>
                    <a:cubicBezTo>
                      <a:pt x="22" y="34"/>
                      <a:pt x="25" y="32"/>
                      <a:pt x="27" y="30"/>
                    </a:cubicBezTo>
                    <a:cubicBezTo>
                      <a:pt x="29" y="28"/>
                      <a:pt x="30" y="24"/>
                      <a:pt x="30" y="20"/>
                    </a:cubicBezTo>
                    <a:cubicBezTo>
                      <a:pt x="30" y="15"/>
                      <a:pt x="29" y="12"/>
                      <a:pt x="27" y="9"/>
                    </a:cubicBezTo>
                    <a:cubicBezTo>
                      <a:pt x="25" y="7"/>
                      <a:pt x="22" y="5"/>
                      <a:pt x="1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6">
                <a:extLst>
                  <a:ext uri="{FF2B5EF4-FFF2-40B4-BE49-F238E27FC236}">
                    <a16:creationId xmlns:a16="http://schemas.microsoft.com/office/drawing/2014/main" id="{50C4105E-60F9-4FB6-AA84-FD61CA7DC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6315869"/>
                <a:ext cx="19050" cy="19050"/>
              </a:xfrm>
              <a:custGeom>
                <a:avLst/>
                <a:gdLst>
                  <a:gd name="T0" fmla="*/ 4 w 8"/>
                  <a:gd name="T1" fmla="*/ 8 h 8"/>
                  <a:gd name="T2" fmla="*/ 2 w 8"/>
                  <a:gd name="T3" fmla="*/ 6 h 8"/>
                  <a:gd name="T4" fmla="*/ 0 w 8"/>
                  <a:gd name="T5" fmla="*/ 4 h 8"/>
                  <a:gd name="T6" fmla="*/ 2 w 8"/>
                  <a:gd name="T7" fmla="*/ 1 h 8"/>
                  <a:gd name="T8" fmla="*/ 4 w 8"/>
                  <a:gd name="T9" fmla="*/ 0 h 8"/>
                  <a:gd name="T10" fmla="*/ 7 w 8"/>
                  <a:gd name="T11" fmla="*/ 1 h 8"/>
                  <a:gd name="T12" fmla="*/ 8 w 8"/>
                  <a:gd name="T13" fmla="*/ 4 h 8"/>
                  <a:gd name="T14" fmla="*/ 7 w 8"/>
                  <a:gd name="T15" fmla="*/ 6 h 8"/>
                  <a:gd name="T16" fmla="*/ 4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8" y="2"/>
                      <a:pt x="8" y="2"/>
                      <a:pt x="8" y="4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6" y="7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7">
                <a:extLst>
                  <a:ext uri="{FF2B5EF4-FFF2-40B4-BE49-F238E27FC236}">
                    <a16:creationId xmlns:a16="http://schemas.microsoft.com/office/drawing/2014/main" id="{29811F89-AED9-4A17-94C8-6C735AFF7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0213" y="6203156"/>
                <a:ext cx="19050" cy="128588"/>
              </a:xfrm>
              <a:custGeom>
                <a:avLst/>
                <a:gdLst>
                  <a:gd name="T0" fmla="*/ 4 w 8"/>
                  <a:gd name="T1" fmla="*/ 8 h 54"/>
                  <a:gd name="T2" fmla="*/ 1 w 8"/>
                  <a:gd name="T3" fmla="*/ 7 h 54"/>
                  <a:gd name="T4" fmla="*/ 0 w 8"/>
                  <a:gd name="T5" fmla="*/ 4 h 54"/>
                  <a:gd name="T6" fmla="*/ 1 w 8"/>
                  <a:gd name="T7" fmla="*/ 2 h 54"/>
                  <a:gd name="T8" fmla="*/ 4 w 8"/>
                  <a:gd name="T9" fmla="*/ 0 h 54"/>
                  <a:gd name="T10" fmla="*/ 7 w 8"/>
                  <a:gd name="T11" fmla="*/ 2 h 54"/>
                  <a:gd name="T12" fmla="*/ 8 w 8"/>
                  <a:gd name="T13" fmla="*/ 4 h 54"/>
                  <a:gd name="T14" fmla="*/ 7 w 8"/>
                  <a:gd name="T15" fmla="*/ 7 h 54"/>
                  <a:gd name="T16" fmla="*/ 4 w 8"/>
                  <a:gd name="T17" fmla="*/ 8 h 54"/>
                  <a:gd name="T18" fmla="*/ 7 w 8"/>
                  <a:gd name="T19" fmla="*/ 54 h 54"/>
                  <a:gd name="T20" fmla="*/ 1 w 8"/>
                  <a:gd name="T21" fmla="*/ 54 h 54"/>
                  <a:gd name="T22" fmla="*/ 1 w 8"/>
                  <a:gd name="T23" fmla="*/ 17 h 54"/>
                  <a:gd name="T24" fmla="*/ 7 w 8"/>
                  <a:gd name="T25" fmla="*/ 17 h 54"/>
                  <a:gd name="T26" fmla="*/ 7 w 8"/>
                  <a:gd name="T2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54">
                    <a:moveTo>
                      <a:pt x="4" y="8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5"/>
                      <a:pt x="8" y="6"/>
                      <a:pt x="7" y="7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  <a:moveTo>
                      <a:pt x="7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8">
                <a:extLst>
                  <a:ext uri="{FF2B5EF4-FFF2-40B4-BE49-F238E27FC236}">
                    <a16:creationId xmlns:a16="http://schemas.microsoft.com/office/drawing/2014/main" id="{6DFA612E-08C9-49DE-998D-1380418C6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550" y="6220619"/>
                <a:ext cx="52387" cy="114300"/>
              </a:xfrm>
              <a:custGeom>
                <a:avLst/>
                <a:gdLst>
                  <a:gd name="T0" fmla="*/ 22 w 22"/>
                  <a:gd name="T1" fmla="*/ 46 h 48"/>
                  <a:gd name="T2" fmla="*/ 16 w 22"/>
                  <a:gd name="T3" fmla="*/ 48 h 48"/>
                  <a:gd name="T4" fmla="*/ 7 w 22"/>
                  <a:gd name="T5" fmla="*/ 37 h 48"/>
                  <a:gd name="T6" fmla="*/ 7 w 22"/>
                  <a:gd name="T7" fmla="*/ 15 h 48"/>
                  <a:gd name="T8" fmla="*/ 0 w 22"/>
                  <a:gd name="T9" fmla="*/ 15 h 48"/>
                  <a:gd name="T10" fmla="*/ 0 w 22"/>
                  <a:gd name="T11" fmla="*/ 10 h 48"/>
                  <a:gd name="T12" fmla="*/ 7 w 22"/>
                  <a:gd name="T13" fmla="*/ 10 h 48"/>
                  <a:gd name="T14" fmla="*/ 7 w 22"/>
                  <a:gd name="T15" fmla="*/ 1 h 48"/>
                  <a:gd name="T16" fmla="*/ 12 w 22"/>
                  <a:gd name="T17" fmla="*/ 0 h 48"/>
                  <a:gd name="T18" fmla="*/ 12 w 22"/>
                  <a:gd name="T19" fmla="*/ 10 h 48"/>
                  <a:gd name="T20" fmla="*/ 22 w 22"/>
                  <a:gd name="T21" fmla="*/ 10 h 48"/>
                  <a:gd name="T22" fmla="*/ 22 w 22"/>
                  <a:gd name="T23" fmla="*/ 15 h 48"/>
                  <a:gd name="T24" fmla="*/ 12 w 22"/>
                  <a:gd name="T25" fmla="*/ 15 h 48"/>
                  <a:gd name="T26" fmla="*/ 12 w 22"/>
                  <a:gd name="T27" fmla="*/ 36 h 48"/>
                  <a:gd name="T28" fmla="*/ 14 w 22"/>
                  <a:gd name="T29" fmla="*/ 41 h 48"/>
                  <a:gd name="T30" fmla="*/ 18 w 22"/>
                  <a:gd name="T31" fmla="*/ 43 h 48"/>
                  <a:gd name="T32" fmla="*/ 22 w 22"/>
                  <a:gd name="T33" fmla="*/ 41 h 48"/>
                  <a:gd name="T34" fmla="*/ 22 w 22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48">
                    <a:moveTo>
                      <a:pt x="22" y="46"/>
                    </a:moveTo>
                    <a:cubicBezTo>
                      <a:pt x="20" y="47"/>
                      <a:pt x="18" y="48"/>
                      <a:pt x="16" y="48"/>
                    </a:cubicBezTo>
                    <a:cubicBezTo>
                      <a:pt x="10" y="48"/>
                      <a:pt x="7" y="44"/>
                      <a:pt x="7" y="3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8"/>
                      <a:pt x="13" y="40"/>
                      <a:pt x="14" y="41"/>
                    </a:cubicBezTo>
                    <a:cubicBezTo>
                      <a:pt x="15" y="42"/>
                      <a:pt x="16" y="43"/>
                      <a:pt x="18" y="43"/>
                    </a:cubicBezTo>
                    <a:cubicBezTo>
                      <a:pt x="19" y="43"/>
                      <a:pt x="21" y="42"/>
                      <a:pt x="22" y="41"/>
                    </a:cubicBez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2" name="Group 5">
              <a:extLst>
                <a:ext uri="{FF2B5EF4-FFF2-40B4-BE49-F238E27FC236}">
                  <a16:creationId xmlns:a16="http://schemas.microsoft.com/office/drawing/2014/main" id="{D59292DF-C9AD-4877-9D03-BA47FCCCE8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28117" y="6544253"/>
              <a:ext cx="195370" cy="189581"/>
              <a:chOff x="4803" y="4076"/>
              <a:chExt cx="270" cy="262"/>
            </a:xfrm>
          </p:grpSpPr>
          <p:sp>
            <p:nvSpPr>
              <p:cNvPr id="123" name="AutoShape 4">
                <a:extLst>
                  <a:ext uri="{FF2B5EF4-FFF2-40B4-BE49-F238E27FC236}">
                    <a16:creationId xmlns:a16="http://schemas.microsoft.com/office/drawing/2014/main" id="{DD3E2DE2-2E01-4A91-A377-718F95F7671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803" y="4076"/>
                <a:ext cx="270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6">
                <a:extLst>
                  <a:ext uri="{FF2B5EF4-FFF2-40B4-BE49-F238E27FC236}">
                    <a16:creationId xmlns:a16="http://schemas.microsoft.com/office/drawing/2014/main" id="{7C324887-E231-41BC-8137-10F11268D5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" y="4076"/>
                <a:ext cx="266" cy="265"/>
              </a:xfrm>
              <a:custGeom>
                <a:avLst/>
                <a:gdLst>
                  <a:gd name="T0" fmla="*/ 55 w 109"/>
                  <a:gd name="T1" fmla="*/ 109 h 109"/>
                  <a:gd name="T2" fmla="*/ 0 w 109"/>
                  <a:gd name="T3" fmla="*/ 55 h 109"/>
                  <a:gd name="T4" fmla="*/ 55 w 109"/>
                  <a:gd name="T5" fmla="*/ 1 h 109"/>
                  <a:gd name="T6" fmla="*/ 109 w 109"/>
                  <a:gd name="T7" fmla="*/ 55 h 109"/>
                  <a:gd name="T8" fmla="*/ 55 w 109"/>
                  <a:gd name="T9" fmla="*/ 109 h 109"/>
                  <a:gd name="T10" fmla="*/ 57 w 109"/>
                  <a:gd name="T11" fmla="*/ 38 h 109"/>
                  <a:gd name="T12" fmla="*/ 57 w 109"/>
                  <a:gd name="T13" fmla="*/ 38 h 109"/>
                  <a:gd name="T14" fmla="*/ 56 w 109"/>
                  <a:gd name="T15" fmla="*/ 38 h 109"/>
                  <a:gd name="T16" fmla="*/ 39 w 109"/>
                  <a:gd name="T17" fmla="*/ 33 h 109"/>
                  <a:gd name="T18" fmla="*/ 20 w 109"/>
                  <a:gd name="T19" fmla="*/ 58 h 109"/>
                  <a:gd name="T20" fmla="*/ 45 w 109"/>
                  <a:gd name="T21" fmla="*/ 76 h 109"/>
                  <a:gd name="T22" fmla="*/ 64 w 109"/>
                  <a:gd name="T23" fmla="*/ 51 h 109"/>
                  <a:gd name="T24" fmla="*/ 62 w 109"/>
                  <a:gd name="T25" fmla="*/ 50 h 109"/>
                  <a:gd name="T26" fmla="*/ 43 w 109"/>
                  <a:gd name="T27" fmla="*/ 50 h 109"/>
                  <a:gd name="T28" fmla="*/ 42 w 109"/>
                  <a:gd name="T29" fmla="*/ 50 h 109"/>
                  <a:gd name="T30" fmla="*/ 42 w 109"/>
                  <a:gd name="T31" fmla="*/ 59 h 109"/>
                  <a:gd name="T32" fmla="*/ 54 w 109"/>
                  <a:gd name="T33" fmla="*/ 59 h 109"/>
                  <a:gd name="T34" fmla="*/ 40 w 109"/>
                  <a:gd name="T35" fmla="*/ 67 h 109"/>
                  <a:gd name="T36" fmla="*/ 29 w 109"/>
                  <a:gd name="T37" fmla="*/ 53 h 109"/>
                  <a:gd name="T38" fmla="*/ 42 w 109"/>
                  <a:gd name="T39" fmla="*/ 42 h 109"/>
                  <a:gd name="T40" fmla="*/ 50 w 109"/>
                  <a:gd name="T41" fmla="*/ 44 h 109"/>
                  <a:gd name="T42" fmla="*/ 51 w 109"/>
                  <a:gd name="T43" fmla="*/ 44 h 109"/>
                  <a:gd name="T44" fmla="*/ 57 w 109"/>
                  <a:gd name="T45" fmla="*/ 38 h 109"/>
                  <a:gd name="T46" fmla="*/ 81 w 109"/>
                  <a:gd name="T47" fmla="*/ 43 h 109"/>
                  <a:gd name="T48" fmla="*/ 76 w 109"/>
                  <a:gd name="T49" fmla="*/ 43 h 109"/>
                  <a:gd name="T50" fmla="*/ 76 w 109"/>
                  <a:gd name="T51" fmla="*/ 50 h 109"/>
                  <a:gd name="T52" fmla="*/ 68 w 109"/>
                  <a:gd name="T53" fmla="*/ 50 h 109"/>
                  <a:gd name="T54" fmla="*/ 68 w 109"/>
                  <a:gd name="T55" fmla="*/ 56 h 109"/>
                  <a:gd name="T56" fmla="*/ 76 w 109"/>
                  <a:gd name="T57" fmla="*/ 56 h 109"/>
                  <a:gd name="T58" fmla="*/ 76 w 109"/>
                  <a:gd name="T59" fmla="*/ 64 h 109"/>
                  <a:gd name="T60" fmla="*/ 81 w 109"/>
                  <a:gd name="T61" fmla="*/ 64 h 109"/>
                  <a:gd name="T62" fmla="*/ 81 w 109"/>
                  <a:gd name="T63" fmla="*/ 56 h 109"/>
                  <a:gd name="T64" fmla="*/ 89 w 109"/>
                  <a:gd name="T65" fmla="*/ 56 h 109"/>
                  <a:gd name="T66" fmla="*/ 89 w 109"/>
                  <a:gd name="T67" fmla="*/ 50 h 109"/>
                  <a:gd name="T68" fmla="*/ 83 w 109"/>
                  <a:gd name="T69" fmla="*/ 50 h 109"/>
                  <a:gd name="T70" fmla="*/ 81 w 109"/>
                  <a:gd name="T71" fmla="*/ 49 h 109"/>
                  <a:gd name="T72" fmla="*/ 81 w 109"/>
                  <a:gd name="T73" fmla="*/ 4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" h="109">
                    <a:moveTo>
                      <a:pt x="55" y="109"/>
                    </a:moveTo>
                    <a:cubicBezTo>
                      <a:pt x="24" y="109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1"/>
                    </a:cubicBezTo>
                    <a:cubicBezTo>
                      <a:pt x="85" y="1"/>
                      <a:pt x="109" y="25"/>
                      <a:pt x="109" y="55"/>
                    </a:cubicBezTo>
                    <a:cubicBezTo>
                      <a:pt x="109" y="85"/>
                      <a:pt x="84" y="109"/>
                      <a:pt x="55" y="109"/>
                    </a:cubicBezTo>
                    <a:close/>
                    <a:moveTo>
                      <a:pt x="57" y="38"/>
                    </a:moveTo>
                    <a:cubicBezTo>
                      <a:pt x="57" y="38"/>
                      <a:pt x="57" y="38"/>
                      <a:pt x="57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1" y="33"/>
                      <a:pt x="45" y="32"/>
                      <a:pt x="39" y="33"/>
                    </a:cubicBezTo>
                    <a:cubicBezTo>
                      <a:pt x="27" y="35"/>
                      <a:pt x="19" y="46"/>
                      <a:pt x="20" y="58"/>
                    </a:cubicBezTo>
                    <a:cubicBezTo>
                      <a:pt x="22" y="70"/>
                      <a:pt x="33" y="78"/>
                      <a:pt x="45" y="76"/>
                    </a:cubicBezTo>
                    <a:cubicBezTo>
                      <a:pt x="57" y="74"/>
                      <a:pt x="66" y="63"/>
                      <a:pt x="64" y="51"/>
                    </a:cubicBezTo>
                    <a:cubicBezTo>
                      <a:pt x="63" y="50"/>
                      <a:pt x="63" y="50"/>
                      <a:pt x="62" y="50"/>
                    </a:cubicBezTo>
                    <a:cubicBezTo>
                      <a:pt x="56" y="50"/>
                      <a:pt x="49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3"/>
                      <a:pt x="42" y="56"/>
                      <a:pt x="42" y="59"/>
                    </a:cubicBezTo>
                    <a:cubicBezTo>
                      <a:pt x="46" y="59"/>
                      <a:pt x="50" y="59"/>
                      <a:pt x="54" y="59"/>
                    </a:cubicBezTo>
                    <a:cubicBezTo>
                      <a:pt x="52" y="64"/>
                      <a:pt x="46" y="68"/>
                      <a:pt x="40" y="67"/>
                    </a:cubicBezTo>
                    <a:cubicBezTo>
                      <a:pt x="35" y="66"/>
                      <a:pt x="29" y="61"/>
                      <a:pt x="29" y="53"/>
                    </a:cubicBezTo>
                    <a:cubicBezTo>
                      <a:pt x="30" y="47"/>
                      <a:pt x="35" y="42"/>
                      <a:pt x="42" y="42"/>
                    </a:cubicBezTo>
                    <a:cubicBezTo>
                      <a:pt x="45" y="41"/>
                      <a:pt x="47" y="42"/>
                      <a:pt x="50" y="44"/>
                    </a:cubicBezTo>
                    <a:cubicBezTo>
                      <a:pt x="50" y="44"/>
                      <a:pt x="50" y="45"/>
                      <a:pt x="51" y="44"/>
                    </a:cubicBezTo>
                    <a:cubicBezTo>
                      <a:pt x="53" y="42"/>
                      <a:pt x="55" y="40"/>
                      <a:pt x="57" y="38"/>
                    </a:cubicBezTo>
                    <a:close/>
                    <a:moveTo>
                      <a:pt x="81" y="43"/>
                    </a:moveTo>
                    <a:cubicBezTo>
                      <a:pt x="79" y="43"/>
                      <a:pt x="78" y="43"/>
                      <a:pt x="76" y="43"/>
                    </a:cubicBezTo>
                    <a:cubicBezTo>
                      <a:pt x="76" y="45"/>
                      <a:pt x="76" y="48"/>
                      <a:pt x="76" y="50"/>
                    </a:cubicBezTo>
                    <a:cubicBezTo>
                      <a:pt x="73" y="50"/>
                      <a:pt x="71" y="50"/>
                      <a:pt x="68" y="50"/>
                    </a:cubicBezTo>
                    <a:cubicBezTo>
                      <a:pt x="68" y="52"/>
                      <a:pt x="68" y="54"/>
                      <a:pt x="68" y="56"/>
                    </a:cubicBezTo>
                    <a:cubicBezTo>
                      <a:pt x="71" y="56"/>
                      <a:pt x="73" y="56"/>
                      <a:pt x="76" y="56"/>
                    </a:cubicBezTo>
                    <a:cubicBezTo>
                      <a:pt x="76" y="59"/>
                      <a:pt x="76" y="61"/>
                      <a:pt x="76" y="64"/>
                    </a:cubicBezTo>
                    <a:cubicBezTo>
                      <a:pt x="78" y="64"/>
                      <a:pt x="79" y="64"/>
                      <a:pt x="81" y="64"/>
                    </a:cubicBezTo>
                    <a:cubicBezTo>
                      <a:pt x="81" y="61"/>
                      <a:pt x="81" y="59"/>
                      <a:pt x="81" y="56"/>
                    </a:cubicBezTo>
                    <a:cubicBezTo>
                      <a:pt x="84" y="56"/>
                      <a:pt x="86" y="56"/>
                      <a:pt x="89" y="56"/>
                    </a:cubicBezTo>
                    <a:cubicBezTo>
                      <a:pt x="89" y="54"/>
                      <a:pt x="89" y="52"/>
                      <a:pt x="89" y="50"/>
                    </a:cubicBezTo>
                    <a:cubicBezTo>
                      <a:pt x="87" y="50"/>
                      <a:pt x="85" y="50"/>
                      <a:pt x="83" y="50"/>
                    </a:cubicBezTo>
                    <a:cubicBezTo>
                      <a:pt x="81" y="50"/>
                      <a:pt x="81" y="50"/>
                      <a:pt x="81" y="49"/>
                    </a:cubicBezTo>
                    <a:cubicBezTo>
                      <a:pt x="81" y="47"/>
                      <a:pt x="81" y="45"/>
                      <a:pt x="8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43" name="Immagine 142">
            <a:extLst>
              <a:ext uri="{FF2B5EF4-FFF2-40B4-BE49-F238E27FC236}">
                <a16:creationId xmlns:a16="http://schemas.microsoft.com/office/drawing/2014/main" id="{64C13779-8BF5-4A32-9690-46E8225DC5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92267" y="6487169"/>
            <a:ext cx="817890" cy="2882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93774" y="6586069"/>
            <a:ext cx="558130" cy="200212"/>
          </a:xfrm>
          <a:prstGeom prst="rect">
            <a:avLst/>
          </a:prstGeom>
        </p:spPr>
      </p:pic>
      <p:grpSp>
        <p:nvGrpSpPr>
          <p:cNvPr id="9" name="Gruppo 8"/>
          <p:cNvGrpSpPr/>
          <p:nvPr userDrawn="1"/>
        </p:nvGrpSpPr>
        <p:grpSpPr>
          <a:xfrm>
            <a:off x="125433" y="6604002"/>
            <a:ext cx="1608118" cy="151313"/>
            <a:chOff x="9215051" y="6540102"/>
            <a:chExt cx="2610331" cy="197882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1025408" y="6541309"/>
              <a:ext cx="195469" cy="195469"/>
            </a:xfrm>
            <a:custGeom>
              <a:avLst/>
              <a:gdLst>
                <a:gd name="T0" fmla="*/ 55 w 109"/>
                <a:gd name="T1" fmla="*/ 0 h 108"/>
                <a:gd name="T2" fmla="*/ 0 w 109"/>
                <a:gd name="T3" fmla="*/ 54 h 108"/>
                <a:gd name="T4" fmla="*/ 55 w 109"/>
                <a:gd name="T5" fmla="*/ 108 h 108"/>
                <a:gd name="T6" fmla="*/ 109 w 109"/>
                <a:gd name="T7" fmla="*/ 54 h 108"/>
                <a:gd name="T8" fmla="*/ 55 w 109"/>
                <a:gd name="T9" fmla="*/ 0 h 108"/>
                <a:gd name="T10" fmla="*/ 80 w 109"/>
                <a:gd name="T11" fmla="*/ 41 h 108"/>
                <a:gd name="T12" fmla="*/ 80 w 109"/>
                <a:gd name="T13" fmla="*/ 43 h 108"/>
                <a:gd name="T14" fmla="*/ 43 w 109"/>
                <a:gd name="T15" fmla="*/ 80 h 108"/>
                <a:gd name="T16" fmla="*/ 23 w 109"/>
                <a:gd name="T17" fmla="*/ 74 h 108"/>
                <a:gd name="T18" fmla="*/ 26 w 109"/>
                <a:gd name="T19" fmla="*/ 74 h 108"/>
                <a:gd name="T20" fmla="*/ 42 w 109"/>
                <a:gd name="T21" fmla="*/ 69 h 108"/>
                <a:gd name="T22" fmla="*/ 30 w 109"/>
                <a:gd name="T23" fmla="*/ 60 h 108"/>
                <a:gd name="T24" fmla="*/ 32 w 109"/>
                <a:gd name="T25" fmla="*/ 60 h 108"/>
                <a:gd name="T26" fmla="*/ 36 w 109"/>
                <a:gd name="T27" fmla="*/ 59 h 108"/>
                <a:gd name="T28" fmla="*/ 25 w 109"/>
                <a:gd name="T29" fmla="*/ 47 h 108"/>
                <a:gd name="T30" fmla="*/ 25 w 109"/>
                <a:gd name="T31" fmla="*/ 46 h 108"/>
                <a:gd name="T32" fmla="*/ 31 w 109"/>
                <a:gd name="T33" fmla="*/ 48 h 108"/>
                <a:gd name="T34" fmla="*/ 25 w 109"/>
                <a:gd name="T35" fmla="*/ 37 h 108"/>
                <a:gd name="T36" fmla="*/ 27 w 109"/>
                <a:gd name="T37" fmla="*/ 31 h 108"/>
                <a:gd name="T38" fmla="*/ 54 w 109"/>
                <a:gd name="T39" fmla="*/ 44 h 108"/>
                <a:gd name="T40" fmla="*/ 54 w 109"/>
                <a:gd name="T41" fmla="*/ 41 h 108"/>
                <a:gd name="T42" fmla="*/ 67 w 109"/>
                <a:gd name="T43" fmla="*/ 28 h 108"/>
                <a:gd name="T44" fmla="*/ 76 w 109"/>
                <a:gd name="T45" fmla="*/ 32 h 108"/>
                <a:gd name="T46" fmla="*/ 85 w 109"/>
                <a:gd name="T47" fmla="*/ 29 h 108"/>
                <a:gd name="T48" fmla="*/ 79 w 109"/>
                <a:gd name="T49" fmla="*/ 36 h 108"/>
                <a:gd name="T50" fmla="*/ 86 w 109"/>
                <a:gd name="T51" fmla="*/ 34 h 108"/>
                <a:gd name="T52" fmla="*/ 80 w 109"/>
                <a:gd name="T53" fmla="*/ 4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ubicBezTo>
                    <a:pt x="85" y="108"/>
                    <a:pt x="109" y="84"/>
                    <a:pt x="109" y="54"/>
                  </a:cubicBezTo>
                  <a:cubicBezTo>
                    <a:pt x="109" y="24"/>
                    <a:pt x="85" y="0"/>
                    <a:pt x="55" y="0"/>
                  </a:cubicBezTo>
                  <a:close/>
                  <a:moveTo>
                    <a:pt x="80" y="41"/>
                  </a:moveTo>
                  <a:cubicBezTo>
                    <a:pt x="80" y="42"/>
                    <a:pt x="80" y="42"/>
                    <a:pt x="80" y="43"/>
                  </a:cubicBezTo>
                  <a:cubicBezTo>
                    <a:pt x="80" y="60"/>
                    <a:pt x="67" y="80"/>
                    <a:pt x="43" y="80"/>
                  </a:cubicBezTo>
                  <a:cubicBezTo>
                    <a:pt x="35" y="80"/>
                    <a:pt x="29" y="78"/>
                    <a:pt x="23" y="74"/>
                  </a:cubicBezTo>
                  <a:cubicBezTo>
                    <a:pt x="24" y="74"/>
                    <a:pt x="25" y="74"/>
                    <a:pt x="26" y="74"/>
                  </a:cubicBezTo>
                  <a:cubicBezTo>
                    <a:pt x="32" y="74"/>
                    <a:pt x="38" y="72"/>
                    <a:pt x="42" y="69"/>
                  </a:cubicBezTo>
                  <a:cubicBezTo>
                    <a:pt x="36" y="69"/>
                    <a:pt x="32" y="65"/>
                    <a:pt x="30" y="60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4" y="60"/>
                    <a:pt x="35" y="60"/>
                    <a:pt x="36" y="59"/>
                  </a:cubicBezTo>
                  <a:cubicBezTo>
                    <a:pt x="30" y="58"/>
                    <a:pt x="25" y="53"/>
                    <a:pt x="25" y="47"/>
                  </a:cubicBezTo>
                  <a:cubicBezTo>
                    <a:pt x="25" y="47"/>
                    <a:pt x="25" y="46"/>
                    <a:pt x="25" y="46"/>
                  </a:cubicBezTo>
                  <a:cubicBezTo>
                    <a:pt x="27" y="47"/>
                    <a:pt x="29" y="48"/>
                    <a:pt x="31" y="48"/>
                  </a:cubicBezTo>
                  <a:cubicBezTo>
                    <a:pt x="28" y="46"/>
                    <a:pt x="25" y="42"/>
                    <a:pt x="25" y="37"/>
                  </a:cubicBezTo>
                  <a:cubicBezTo>
                    <a:pt x="25" y="35"/>
                    <a:pt x="26" y="33"/>
                    <a:pt x="27" y="31"/>
                  </a:cubicBezTo>
                  <a:cubicBezTo>
                    <a:pt x="34" y="39"/>
                    <a:pt x="43" y="44"/>
                    <a:pt x="54" y="44"/>
                  </a:cubicBezTo>
                  <a:cubicBezTo>
                    <a:pt x="54" y="43"/>
                    <a:pt x="54" y="42"/>
                    <a:pt x="54" y="41"/>
                  </a:cubicBezTo>
                  <a:cubicBezTo>
                    <a:pt x="54" y="34"/>
                    <a:pt x="60" y="28"/>
                    <a:pt x="67" y="28"/>
                  </a:cubicBezTo>
                  <a:cubicBezTo>
                    <a:pt x="71" y="28"/>
                    <a:pt x="74" y="30"/>
                    <a:pt x="76" y="32"/>
                  </a:cubicBezTo>
                  <a:cubicBezTo>
                    <a:pt x="79" y="32"/>
                    <a:pt x="82" y="31"/>
                    <a:pt x="85" y="29"/>
                  </a:cubicBezTo>
                  <a:cubicBezTo>
                    <a:pt x="84" y="32"/>
                    <a:pt x="82" y="35"/>
                    <a:pt x="79" y="36"/>
                  </a:cubicBezTo>
                  <a:cubicBezTo>
                    <a:pt x="81" y="36"/>
                    <a:pt x="84" y="35"/>
                    <a:pt x="86" y="34"/>
                  </a:cubicBezTo>
                  <a:cubicBezTo>
                    <a:pt x="85" y="37"/>
                    <a:pt x="82" y="39"/>
                    <a:pt x="8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0722552" y="6540705"/>
              <a:ext cx="195469" cy="196676"/>
            </a:xfrm>
            <a:custGeom>
              <a:avLst/>
              <a:gdLst>
                <a:gd name="T0" fmla="*/ 55 w 109"/>
                <a:gd name="T1" fmla="*/ 0 h 109"/>
                <a:gd name="T2" fmla="*/ 0 w 109"/>
                <a:gd name="T3" fmla="*/ 55 h 109"/>
                <a:gd name="T4" fmla="*/ 55 w 109"/>
                <a:gd name="T5" fmla="*/ 109 h 109"/>
                <a:gd name="T6" fmla="*/ 109 w 109"/>
                <a:gd name="T7" fmla="*/ 55 h 109"/>
                <a:gd name="T8" fmla="*/ 55 w 109"/>
                <a:gd name="T9" fmla="*/ 0 h 109"/>
                <a:gd name="T10" fmla="*/ 71 w 109"/>
                <a:gd name="T11" fmla="*/ 33 h 109"/>
                <a:gd name="T12" fmla="*/ 65 w 109"/>
                <a:gd name="T13" fmla="*/ 33 h 109"/>
                <a:gd name="T14" fmla="*/ 60 w 109"/>
                <a:gd name="T15" fmla="*/ 39 h 109"/>
                <a:gd name="T16" fmla="*/ 60 w 109"/>
                <a:gd name="T17" fmla="*/ 46 h 109"/>
                <a:gd name="T18" fmla="*/ 71 w 109"/>
                <a:gd name="T19" fmla="*/ 46 h 109"/>
                <a:gd name="T20" fmla="*/ 69 w 109"/>
                <a:gd name="T21" fmla="*/ 57 h 109"/>
                <a:gd name="T22" fmla="*/ 60 w 109"/>
                <a:gd name="T23" fmla="*/ 57 h 109"/>
                <a:gd name="T24" fmla="*/ 60 w 109"/>
                <a:gd name="T25" fmla="*/ 86 h 109"/>
                <a:gd name="T26" fmla="*/ 48 w 109"/>
                <a:gd name="T27" fmla="*/ 86 h 109"/>
                <a:gd name="T28" fmla="*/ 48 w 109"/>
                <a:gd name="T29" fmla="*/ 57 h 109"/>
                <a:gd name="T30" fmla="*/ 38 w 109"/>
                <a:gd name="T31" fmla="*/ 57 h 109"/>
                <a:gd name="T32" fmla="*/ 38 w 109"/>
                <a:gd name="T33" fmla="*/ 46 h 109"/>
                <a:gd name="T34" fmla="*/ 48 w 109"/>
                <a:gd name="T35" fmla="*/ 46 h 109"/>
                <a:gd name="T36" fmla="*/ 48 w 109"/>
                <a:gd name="T37" fmla="*/ 38 h 109"/>
                <a:gd name="T38" fmla="*/ 63 w 109"/>
                <a:gd name="T39" fmla="*/ 23 h 109"/>
                <a:gd name="T40" fmla="*/ 71 w 109"/>
                <a:gd name="T41" fmla="*/ 23 h 109"/>
                <a:gd name="T42" fmla="*/ 71 w 109"/>
                <a:gd name="T43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09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85" y="109"/>
                    <a:pt x="109" y="85"/>
                    <a:pt x="109" y="55"/>
                  </a:cubicBezTo>
                  <a:cubicBezTo>
                    <a:pt x="109" y="25"/>
                    <a:pt x="85" y="0"/>
                    <a:pt x="55" y="0"/>
                  </a:cubicBezTo>
                  <a:close/>
                  <a:moveTo>
                    <a:pt x="71" y="33"/>
                  </a:moveTo>
                  <a:cubicBezTo>
                    <a:pt x="65" y="33"/>
                    <a:pt x="65" y="33"/>
                    <a:pt x="65" y="33"/>
                  </a:cubicBezTo>
                  <a:cubicBezTo>
                    <a:pt x="61" y="33"/>
                    <a:pt x="60" y="36"/>
                    <a:pt x="60" y="39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28"/>
                    <a:pt x="54" y="23"/>
                    <a:pt x="63" y="23"/>
                  </a:cubicBezTo>
                  <a:cubicBezTo>
                    <a:pt x="67" y="23"/>
                    <a:pt x="70" y="23"/>
                    <a:pt x="71" y="23"/>
                  </a:cubicBezTo>
                  <a:lnTo>
                    <a:pt x="7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1631120" y="6540102"/>
              <a:ext cx="194262" cy="197882"/>
            </a:xfrm>
            <a:custGeom>
              <a:avLst/>
              <a:gdLst>
                <a:gd name="T0" fmla="*/ 54 w 108"/>
                <a:gd name="T1" fmla="*/ 0 h 109"/>
                <a:gd name="T2" fmla="*/ 0 w 108"/>
                <a:gd name="T3" fmla="*/ 54 h 109"/>
                <a:gd name="T4" fmla="*/ 54 w 108"/>
                <a:gd name="T5" fmla="*/ 109 h 109"/>
                <a:gd name="T6" fmla="*/ 108 w 108"/>
                <a:gd name="T7" fmla="*/ 54 h 109"/>
                <a:gd name="T8" fmla="*/ 54 w 108"/>
                <a:gd name="T9" fmla="*/ 0 h 109"/>
                <a:gd name="T10" fmla="*/ 38 w 108"/>
                <a:gd name="T11" fmla="*/ 83 h 109"/>
                <a:gd name="T12" fmla="*/ 27 w 108"/>
                <a:gd name="T13" fmla="*/ 83 h 109"/>
                <a:gd name="T14" fmla="*/ 27 w 108"/>
                <a:gd name="T15" fmla="*/ 45 h 109"/>
                <a:gd name="T16" fmla="*/ 38 w 108"/>
                <a:gd name="T17" fmla="*/ 45 h 109"/>
                <a:gd name="T18" fmla="*/ 38 w 108"/>
                <a:gd name="T19" fmla="*/ 83 h 109"/>
                <a:gd name="T20" fmla="*/ 33 w 108"/>
                <a:gd name="T21" fmla="*/ 40 h 109"/>
                <a:gd name="T22" fmla="*/ 26 w 108"/>
                <a:gd name="T23" fmla="*/ 33 h 109"/>
                <a:gd name="T24" fmla="*/ 33 w 108"/>
                <a:gd name="T25" fmla="*/ 26 h 109"/>
                <a:gd name="T26" fmla="*/ 39 w 108"/>
                <a:gd name="T27" fmla="*/ 33 h 109"/>
                <a:gd name="T28" fmla="*/ 33 w 108"/>
                <a:gd name="T29" fmla="*/ 40 h 109"/>
                <a:gd name="T30" fmla="*/ 83 w 108"/>
                <a:gd name="T31" fmla="*/ 83 h 109"/>
                <a:gd name="T32" fmla="*/ 71 w 108"/>
                <a:gd name="T33" fmla="*/ 83 h 109"/>
                <a:gd name="T34" fmla="*/ 71 w 108"/>
                <a:gd name="T35" fmla="*/ 64 h 109"/>
                <a:gd name="T36" fmla="*/ 65 w 108"/>
                <a:gd name="T37" fmla="*/ 54 h 109"/>
                <a:gd name="T38" fmla="*/ 58 w 108"/>
                <a:gd name="T39" fmla="*/ 64 h 109"/>
                <a:gd name="T40" fmla="*/ 58 w 108"/>
                <a:gd name="T41" fmla="*/ 83 h 109"/>
                <a:gd name="T42" fmla="*/ 46 w 108"/>
                <a:gd name="T43" fmla="*/ 83 h 109"/>
                <a:gd name="T44" fmla="*/ 46 w 108"/>
                <a:gd name="T45" fmla="*/ 45 h 109"/>
                <a:gd name="T46" fmla="*/ 57 w 108"/>
                <a:gd name="T47" fmla="*/ 45 h 109"/>
                <a:gd name="T48" fmla="*/ 57 w 108"/>
                <a:gd name="T49" fmla="*/ 50 h 109"/>
                <a:gd name="T50" fmla="*/ 57 w 108"/>
                <a:gd name="T51" fmla="*/ 50 h 109"/>
                <a:gd name="T52" fmla="*/ 68 w 108"/>
                <a:gd name="T53" fmla="*/ 44 h 109"/>
                <a:gd name="T54" fmla="*/ 83 w 108"/>
                <a:gd name="T55" fmla="*/ 62 h 109"/>
                <a:gd name="T56" fmla="*/ 83 w 108"/>
                <a:gd name="T57" fmla="*/ 8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9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9"/>
                    <a:pt x="54" y="109"/>
                  </a:cubicBezTo>
                  <a:cubicBezTo>
                    <a:pt x="84" y="109"/>
                    <a:pt x="108" y="84"/>
                    <a:pt x="108" y="54"/>
                  </a:cubicBezTo>
                  <a:cubicBezTo>
                    <a:pt x="108" y="24"/>
                    <a:pt x="84" y="0"/>
                    <a:pt x="54" y="0"/>
                  </a:cubicBezTo>
                  <a:close/>
                  <a:moveTo>
                    <a:pt x="38" y="83"/>
                  </a:moveTo>
                  <a:cubicBezTo>
                    <a:pt x="27" y="83"/>
                    <a:pt x="27" y="83"/>
                    <a:pt x="27" y="8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8" y="45"/>
                    <a:pt x="38" y="45"/>
                    <a:pt x="38" y="45"/>
                  </a:cubicBezTo>
                  <a:lnTo>
                    <a:pt x="38" y="83"/>
                  </a:lnTo>
                  <a:close/>
                  <a:moveTo>
                    <a:pt x="33" y="40"/>
                  </a:moveTo>
                  <a:cubicBezTo>
                    <a:pt x="29" y="40"/>
                    <a:pt x="26" y="37"/>
                    <a:pt x="26" y="33"/>
                  </a:cubicBezTo>
                  <a:cubicBezTo>
                    <a:pt x="26" y="29"/>
                    <a:pt x="29" y="26"/>
                    <a:pt x="33" y="26"/>
                  </a:cubicBezTo>
                  <a:cubicBezTo>
                    <a:pt x="36" y="26"/>
                    <a:pt x="39" y="29"/>
                    <a:pt x="39" y="33"/>
                  </a:cubicBezTo>
                  <a:cubicBezTo>
                    <a:pt x="39" y="37"/>
                    <a:pt x="36" y="40"/>
                    <a:pt x="33" y="40"/>
                  </a:cubicBezTo>
                  <a:close/>
                  <a:moveTo>
                    <a:pt x="83" y="83"/>
                  </a:moveTo>
                  <a:cubicBezTo>
                    <a:pt x="71" y="83"/>
                    <a:pt x="71" y="83"/>
                    <a:pt x="71" y="83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0"/>
                    <a:pt x="71" y="54"/>
                    <a:pt x="65" y="54"/>
                  </a:cubicBezTo>
                  <a:cubicBezTo>
                    <a:pt x="59" y="54"/>
                    <a:pt x="58" y="59"/>
                    <a:pt x="58" y="64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9" y="47"/>
                    <a:pt x="63" y="44"/>
                    <a:pt x="68" y="44"/>
                  </a:cubicBezTo>
                  <a:cubicBezTo>
                    <a:pt x="80" y="44"/>
                    <a:pt x="83" y="52"/>
                    <a:pt x="83" y="62"/>
                  </a:cubicBezTo>
                  <a:lnTo>
                    <a:pt x="8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800">
                <a:solidFill>
                  <a:prstClr val="black"/>
                </a:solidFill>
              </a:endParaRPr>
            </a:p>
          </p:txBody>
        </p:sp>
        <p:grpSp>
          <p:nvGrpSpPr>
            <p:cNvPr id="13" name="Gruppo 12"/>
            <p:cNvGrpSpPr/>
            <p:nvPr/>
          </p:nvGrpSpPr>
          <p:grpSpPr>
            <a:xfrm>
              <a:off x="9215051" y="6579474"/>
              <a:ext cx="1318888" cy="149493"/>
              <a:chOff x="1557338" y="6203156"/>
              <a:chExt cx="1498599" cy="169863"/>
            </a:xfrm>
          </p:grpSpPr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1557338" y="6244431"/>
                <a:ext cx="120650" cy="87313"/>
              </a:xfrm>
              <a:custGeom>
                <a:avLst/>
                <a:gdLst>
                  <a:gd name="T0" fmla="*/ 51 w 51"/>
                  <a:gd name="T1" fmla="*/ 0 h 37"/>
                  <a:gd name="T2" fmla="*/ 40 w 51"/>
                  <a:gd name="T3" fmla="*/ 37 h 37"/>
                  <a:gd name="T4" fmla="*/ 34 w 51"/>
                  <a:gd name="T5" fmla="*/ 37 h 37"/>
                  <a:gd name="T6" fmla="*/ 26 w 51"/>
                  <a:gd name="T7" fmla="*/ 11 h 37"/>
                  <a:gd name="T8" fmla="*/ 26 w 51"/>
                  <a:gd name="T9" fmla="*/ 7 h 37"/>
                  <a:gd name="T10" fmla="*/ 26 w 51"/>
                  <a:gd name="T11" fmla="*/ 7 h 37"/>
                  <a:gd name="T12" fmla="*/ 25 w 51"/>
                  <a:gd name="T13" fmla="*/ 11 h 37"/>
                  <a:gd name="T14" fmla="*/ 17 w 51"/>
                  <a:gd name="T15" fmla="*/ 37 h 37"/>
                  <a:gd name="T16" fmla="*/ 11 w 51"/>
                  <a:gd name="T17" fmla="*/ 37 h 37"/>
                  <a:gd name="T18" fmla="*/ 0 w 51"/>
                  <a:gd name="T19" fmla="*/ 0 h 37"/>
                  <a:gd name="T20" fmla="*/ 6 w 51"/>
                  <a:gd name="T21" fmla="*/ 0 h 37"/>
                  <a:gd name="T22" fmla="*/ 14 w 51"/>
                  <a:gd name="T23" fmla="*/ 28 h 37"/>
                  <a:gd name="T24" fmla="*/ 14 w 51"/>
                  <a:gd name="T25" fmla="*/ 31 h 37"/>
                  <a:gd name="T26" fmla="*/ 14 w 51"/>
                  <a:gd name="T27" fmla="*/ 31 h 37"/>
                  <a:gd name="T28" fmla="*/ 15 w 51"/>
                  <a:gd name="T29" fmla="*/ 28 h 37"/>
                  <a:gd name="T30" fmla="*/ 23 w 51"/>
                  <a:gd name="T31" fmla="*/ 0 h 37"/>
                  <a:gd name="T32" fmla="*/ 29 w 51"/>
                  <a:gd name="T33" fmla="*/ 0 h 37"/>
                  <a:gd name="T34" fmla="*/ 36 w 51"/>
                  <a:gd name="T35" fmla="*/ 28 h 37"/>
                  <a:gd name="T36" fmla="*/ 37 w 51"/>
                  <a:gd name="T37" fmla="*/ 31 h 37"/>
                  <a:gd name="T38" fmla="*/ 37 w 51"/>
                  <a:gd name="T39" fmla="*/ 31 h 37"/>
                  <a:gd name="T40" fmla="*/ 38 w 51"/>
                  <a:gd name="T41" fmla="*/ 28 h 37"/>
                  <a:gd name="T42" fmla="*/ 45 w 51"/>
                  <a:gd name="T43" fmla="*/ 0 h 37"/>
                  <a:gd name="T44" fmla="*/ 51 w 51"/>
                  <a:gd name="T4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7">
                    <a:moveTo>
                      <a:pt x="51" y="0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9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5" y="9"/>
                      <a:pt x="25" y="11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9"/>
                      <a:pt x="14" y="30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5" y="29"/>
                      <a:pt x="15" y="28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0"/>
                      <a:pt x="37" y="29"/>
                      <a:pt x="38" y="28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682750" y="6244431"/>
                <a:ext cx="120650" cy="87313"/>
              </a:xfrm>
              <a:custGeom>
                <a:avLst/>
                <a:gdLst>
                  <a:gd name="T0" fmla="*/ 51 w 51"/>
                  <a:gd name="T1" fmla="*/ 0 h 37"/>
                  <a:gd name="T2" fmla="*/ 40 w 51"/>
                  <a:gd name="T3" fmla="*/ 37 h 37"/>
                  <a:gd name="T4" fmla="*/ 34 w 51"/>
                  <a:gd name="T5" fmla="*/ 37 h 37"/>
                  <a:gd name="T6" fmla="*/ 26 w 51"/>
                  <a:gd name="T7" fmla="*/ 11 h 37"/>
                  <a:gd name="T8" fmla="*/ 26 w 51"/>
                  <a:gd name="T9" fmla="*/ 7 h 37"/>
                  <a:gd name="T10" fmla="*/ 25 w 51"/>
                  <a:gd name="T11" fmla="*/ 7 h 37"/>
                  <a:gd name="T12" fmla="*/ 25 w 51"/>
                  <a:gd name="T13" fmla="*/ 11 h 37"/>
                  <a:gd name="T14" fmla="*/ 16 w 51"/>
                  <a:gd name="T15" fmla="*/ 37 h 37"/>
                  <a:gd name="T16" fmla="*/ 11 w 51"/>
                  <a:gd name="T17" fmla="*/ 37 h 37"/>
                  <a:gd name="T18" fmla="*/ 0 w 51"/>
                  <a:gd name="T19" fmla="*/ 0 h 37"/>
                  <a:gd name="T20" fmla="*/ 6 w 51"/>
                  <a:gd name="T21" fmla="*/ 0 h 37"/>
                  <a:gd name="T22" fmla="*/ 13 w 51"/>
                  <a:gd name="T23" fmla="*/ 28 h 37"/>
                  <a:gd name="T24" fmla="*/ 14 w 51"/>
                  <a:gd name="T25" fmla="*/ 31 h 37"/>
                  <a:gd name="T26" fmla="*/ 14 w 51"/>
                  <a:gd name="T27" fmla="*/ 31 h 37"/>
                  <a:gd name="T28" fmla="*/ 15 w 51"/>
                  <a:gd name="T29" fmla="*/ 28 h 37"/>
                  <a:gd name="T30" fmla="*/ 23 w 51"/>
                  <a:gd name="T31" fmla="*/ 0 h 37"/>
                  <a:gd name="T32" fmla="*/ 28 w 51"/>
                  <a:gd name="T33" fmla="*/ 0 h 37"/>
                  <a:gd name="T34" fmla="*/ 36 w 51"/>
                  <a:gd name="T35" fmla="*/ 28 h 37"/>
                  <a:gd name="T36" fmla="*/ 37 w 51"/>
                  <a:gd name="T37" fmla="*/ 31 h 37"/>
                  <a:gd name="T38" fmla="*/ 37 w 51"/>
                  <a:gd name="T39" fmla="*/ 31 h 37"/>
                  <a:gd name="T40" fmla="*/ 37 w 51"/>
                  <a:gd name="T41" fmla="*/ 28 h 37"/>
                  <a:gd name="T42" fmla="*/ 45 w 51"/>
                  <a:gd name="T43" fmla="*/ 0 h 37"/>
                  <a:gd name="T44" fmla="*/ 51 w 51"/>
                  <a:gd name="T4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7">
                    <a:moveTo>
                      <a:pt x="51" y="0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9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9"/>
                      <a:pt x="25" y="11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9"/>
                      <a:pt x="14" y="30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29"/>
                      <a:pt x="15" y="28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30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0"/>
                      <a:pt x="37" y="29"/>
                      <a:pt x="37" y="28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1804988" y="6244431"/>
                <a:ext cx="120650" cy="87313"/>
              </a:xfrm>
              <a:custGeom>
                <a:avLst/>
                <a:gdLst>
                  <a:gd name="T0" fmla="*/ 51 w 51"/>
                  <a:gd name="T1" fmla="*/ 0 h 37"/>
                  <a:gd name="T2" fmla="*/ 40 w 51"/>
                  <a:gd name="T3" fmla="*/ 37 h 37"/>
                  <a:gd name="T4" fmla="*/ 34 w 51"/>
                  <a:gd name="T5" fmla="*/ 37 h 37"/>
                  <a:gd name="T6" fmla="*/ 27 w 51"/>
                  <a:gd name="T7" fmla="*/ 11 h 37"/>
                  <a:gd name="T8" fmla="*/ 26 w 51"/>
                  <a:gd name="T9" fmla="*/ 7 h 37"/>
                  <a:gd name="T10" fmla="*/ 26 w 51"/>
                  <a:gd name="T11" fmla="*/ 7 h 37"/>
                  <a:gd name="T12" fmla="*/ 25 w 51"/>
                  <a:gd name="T13" fmla="*/ 11 h 37"/>
                  <a:gd name="T14" fmla="*/ 17 w 51"/>
                  <a:gd name="T15" fmla="*/ 37 h 37"/>
                  <a:gd name="T16" fmla="*/ 11 w 51"/>
                  <a:gd name="T17" fmla="*/ 37 h 37"/>
                  <a:gd name="T18" fmla="*/ 0 w 51"/>
                  <a:gd name="T19" fmla="*/ 0 h 37"/>
                  <a:gd name="T20" fmla="*/ 6 w 51"/>
                  <a:gd name="T21" fmla="*/ 0 h 37"/>
                  <a:gd name="T22" fmla="*/ 14 w 51"/>
                  <a:gd name="T23" fmla="*/ 28 h 37"/>
                  <a:gd name="T24" fmla="*/ 14 w 51"/>
                  <a:gd name="T25" fmla="*/ 31 h 37"/>
                  <a:gd name="T26" fmla="*/ 15 w 51"/>
                  <a:gd name="T27" fmla="*/ 31 h 37"/>
                  <a:gd name="T28" fmla="*/ 15 w 51"/>
                  <a:gd name="T29" fmla="*/ 28 h 37"/>
                  <a:gd name="T30" fmla="*/ 24 w 51"/>
                  <a:gd name="T31" fmla="*/ 0 h 37"/>
                  <a:gd name="T32" fmla="*/ 29 w 51"/>
                  <a:gd name="T33" fmla="*/ 0 h 37"/>
                  <a:gd name="T34" fmla="*/ 37 w 51"/>
                  <a:gd name="T35" fmla="*/ 28 h 37"/>
                  <a:gd name="T36" fmla="*/ 37 w 51"/>
                  <a:gd name="T37" fmla="*/ 31 h 37"/>
                  <a:gd name="T38" fmla="*/ 37 w 51"/>
                  <a:gd name="T39" fmla="*/ 31 h 37"/>
                  <a:gd name="T40" fmla="*/ 38 w 51"/>
                  <a:gd name="T41" fmla="*/ 28 h 37"/>
                  <a:gd name="T42" fmla="*/ 45 w 51"/>
                  <a:gd name="T43" fmla="*/ 0 h 37"/>
                  <a:gd name="T44" fmla="*/ 51 w 51"/>
                  <a:gd name="T4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37">
                    <a:moveTo>
                      <a:pt x="51" y="0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0"/>
                      <a:pt x="26" y="9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9"/>
                      <a:pt x="25" y="11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9"/>
                      <a:pt x="14" y="30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5" y="29"/>
                      <a:pt x="15" y="2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30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927225" y="6315869"/>
                <a:ext cx="19050" cy="19050"/>
              </a:xfrm>
              <a:custGeom>
                <a:avLst/>
                <a:gdLst>
                  <a:gd name="T0" fmla="*/ 4 w 8"/>
                  <a:gd name="T1" fmla="*/ 8 h 8"/>
                  <a:gd name="T2" fmla="*/ 2 w 8"/>
                  <a:gd name="T3" fmla="*/ 6 h 8"/>
                  <a:gd name="T4" fmla="*/ 0 w 8"/>
                  <a:gd name="T5" fmla="*/ 4 h 8"/>
                  <a:gd name="T6" fmla="*/ 2 w 8"/>
                  <a:gd name="T7" fmla="*/ 1 h 8"/>
                  <a:gd name="T8" fmla="*/ 4 w 8"/>
                  <a:gd name="T9" fmla="*/ 0 h 8"/>
                  <a:gd name="T10" fmla="*/ 7 w 8"/>
                  <a:gd name="T11" fmla="*/ 1 h 8"/>
                  <a:gd name="T12" fmla="*/ 8 w 8"/>
                  <a:gd name="T13" fmla="*/ 4 h 8"/>
                  <a:gd name="T14" fmla="*/ 7 w 8"/>
                  <a:gd name="T15" fmla="*/ 6 h 8"/>
                  <a:gd name="T16" fmla="*/ 4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8" y="2"/>
                      <a:pt x="8" y="2"/>
                      <a:pt x="8" y="4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6" y="7"/>
                      <a:pt x="6" y="8"/>
                      <a:pt x="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1965325" y="6241256"/>
                <a:ext cx="77787" cy="131763"/>
              </a:xfrm>
              <a:custGeom>
                <a:avLst/>
                <a:gdLst>
                  <a:gd name="T0" fmla="*/ 33 w 33"/>
                  <a:gd name="T1" fmla="*/ 35 h 55"/>
                  <a:gd name="T2" fmla="*/ 14 w 33"/>
                  <a:gd name="T3" fmla="*/ 55 h 55"/>
                  <a:gd name="T4" fmla="*/ 2 w 33"/>
                  <a:gd name="T5" fmla="*/ 52 h 55"/>
                  <a:gd name="T6" fmla="*/ 2 w 33"/>
                  <a:gd name="T7" fmla="*/ 47 h 55"/>
                  <a:gd name="T8" fmla="*/ 14 w 33"/>
                  <a:gd name="T9" fmla="*/ 50 h 55"/>
                  <a:gd name="T10" fmla="*/ 27 w 33"/>
                  <a:gd name="T11" fmla="*/ 36 h 55"/>
                  <a:gd name="T12" fmla="*/ 27 w 33"/>
                  <a:gd name="T13" fmla="*/ 32 h 55"/>
                  <a:gd name="T14" fmla="*/ 27 w 33"/>
                  <a:gd name="T15" fmla="*/ 32 h 55"/>
                  <a:gd name="T16" fmla="*/ 15 w 33"/>
                  <a:gd name="T17" fmla="*/ 39 h 55"/>
                  <a:gd name="T18" fmla="*/ 4 w 33"/>
                  <a:gd name="T19" fmla="*/ 34 h 55"/>
                  <a:gd name="T20" fmla="*/ 0 w 33"/>
                  <a:gd name="T21" fmla="*/ 21 h 55"/>
                  <a:gd name="T22" fmla="*/ 4 w 33"/>
                  <a:gd name="T23" fmla="*/ 6 h 55"/>
                  <a:gd name="T24" fmla="*/ 16 w 33"/>
                  <a:gd name="T25" fmla="*/ 0 h 55"/>
                  <a:gd name="T26" fmla="*/ 27 w 33"/>
                  <a:gd name="T27" fmla="*/ 6 h 55"/>
                  <a:gd name="T28" fmla="*/ 27 w 33"/>
                  <a:gd name="T29" fmla="*/ 6 h 55"/>
                  <a:gd name="T30" fmla="*/ 27 w 33"/>
                  <a:gd name="T31" fmla="*/ 1 h 55"/>
                  <a:gd name="T32" fmla="*/ 33 w 33"/>
                  <a:gd name="T33" fmla="*/ 1 h 55"/>
                  <a:gd name="T34" fmla="*/ 33 w 33"/>
                  <a:gd name="T35" fmla="*/ 35 h 55"/>
                  <a:gd name="T36" fmla="*/ 27 w 33"/>
                  <a:gd name="T37" fmla="*/ 21 h 55"/>
                  <a:gd name="T38" fmla="*/ 27 w 33"/>
                  <a:gd name="T39" fmla="*/ 16 h 55"/>
                  <a:gd name="T40" fmla="*/ 25 w 33"/>
                  <a:gd name="T41" fmla="*/ 8 h 55"/>
                  <a:gd name="T42" fmla="*/ 17 w 33"/>
                  <a:gd name="T43" fmla="*/ 5 h 55"/>
                  <a:gd name="T44" fmla="*/ 9 w 33"/>
                  <a:gd name="T45" fmla="*/ 9 h 55"/>
                  <a:gd name="T46" fmla="*/ 6 w 33"/>
                  <a:gd name="T47" fmla="*/ 20 h 55"/>
                  <a:gd name="T48" fmla="*/ 9 w 33"/>
                  <a:gd name="T49" fmla="*/ 30 h 55"/>
                  <a:gd name="T50" fmla="*/ 16 w 33"/>
                  <a:gd name="T51" fmla="*/ 34 h 55"/>
                  <a:gd name="T52" fmla="*/ 24 w 33"/>
                  <a:gd name="T53" fmla="*/ 30 h 55"/>
                  <a:gd name="T54" fmla="*/ 27 w 33"/>
                  <a:gd name="T5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5">
                    <a:moveTo>
                      <a:pt x="33" y="35"/>
                    </a:moveTo>
                    <a:cubicBezTo>
                      <a:pt x="33" y="48"/>
                      <a:pt x="27" y="55"/>
                      <a:pt x="14" y="55"/>
                    </a:cubicBezTo>
                    <a:cubicBezTo>
                      <a:pt x="10" y="55"/>
                      <a:pt x="6" y="54"/>
                      <a:pt x="2" y="52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9"/>
                      <a:pt x="10" y="50"/>
                      <a:pt x="14" y="50"/>
                    </a:cubicBezTo>
                    <a:cubicBezTo>
                      <a:pt x="23" y="50"/>
                      <a:pt x="27" y="45"/>
                      <a:pt x="2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5" y="36"/>
                      <a:pt x="20" y="39"/>
                      <a:pt x="15" y="39"/>
                    </a:cubicBezTo>
                    <a:cubicBezTo>
                      <a:pt x="10" y="39"/>
                      <a:pt x="7" y="37"/>
                      <a:pt x="4" y="34"/>
                    </a:cubicBezTo>
                    <a:cubicBezTo>
                      <a:pt x="1" y="31"/>
                      <a:pt x="0" y="26"/>
                      <a:pt x="0" y="21"/>
                    </a:cubicBezTo>
                    <a:cubicBezTo>
                      <a:pt x="0" y="15"/>
                      <a:pt x="1" y="10"/>
                      <a:pt x="4" y="6"/>
                    </a:cubicBezTo>
                    <a:cubicBezTo>
                      <a:pt x="7" y="2"/>
                      <a:pt x="11" y="0"/>
                      <a:pt x="16" y="0"/>
                    </a:cubicBezTo>
                    <a:cubicBezTo>
                      <a:pt x="21" y="0"/>
                      <a:pt x="25" y="2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3" y="1"/>
                      <a:pt x="33" y="1"/>
                      <a:pt x="33" y="1"/>
                    </a:cubicBezTo>
                    <a:lnTo>
                      <a:pt x="33" y="35"/>
                    </a:lnTo>
                    <a:close/>
                    <a:moveTo>
                      <a:pt x="27" y="21"/>
                    </a:move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3"/>
                      <a:pt x="26" y="11"/>
                      <a:pt x="25" y="8"/>
                    </a:cubicBezTo>
                    <a:cubicBezTo>
                      <a:pt x="23" y="6"/>
                      <a:pt x="20" y="5"/>
                      <a:pt x="17" y="5"/>
                    </a:cubicBezTo>
                    <a:cubicBezTo>
                      <a:pt x="14" y="5"/>
                      <a:pt x="11" y="7"/>
                      <a:pt x="9" y="9"/>
                    </a:cubicBezTo>
                    <a:cubicBezTo>
                      <a:pt x="7" y="12"/>
                      <a:pt x="6" y="16"/>
                      <a:pt x="6" y="20"/>
                    </a:cubicBezTo>
                    <a:cubicBezTo>
                      <a:pt x="6" y="24"/>
                      <a:pt x="7" y="28"/>
                      <a:pt x="9" y="30"/>
                    </a:cubicBezTo>
                    <a:cubicBezTo>
                      <a:pt x="11" y="32"/>
                      <a:pt x="13" y="34"/>
                      <a:pt x="16" y="34"/>
                    </a:cubicBezTo>
                    <a:cubicBezTo>
                      <a:pt x="20" y="34"/>
                      <a:pt x="22" y="33"/>
                      <a:pt x="24" y="30"/>
                    </a:cubicBezTo>
                    <a:cubicBezTo>
                      <a:pt x="26" y="28"/>
                      <a:pt x="27" y="25"/>
                      <a:pt x="2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2071688" y="6244431"/>
                <a:ext cx="44450" cy="87313"/>
              </a:xfrm>
              <a:custGeom>
                <a:avLst/>
                <a:gdLst>
                  <a:gd name="T0" fmla="*/ 19 w 19"/>
                  <a:gd name="T1" fmla="*/ 6 h 37"/>
                  <a:gd name="T2" fmla="*/ 15 w 19"/>
                  <a:gd name="T3" fmla="*/ 5 h 37"/>
                  <a:gd name="T4" fmla="*/ 8 w 19"/>
                  <a:gd name="T5" fmla="*/ 9 h 37"/>
                  <a:gd name="T6" fmla="*/ 6 w 19"/>
                  <a:gd name="T7" fmla="*/ 18 h 37"/>
                  <a:gd name="T8" fmla="*/ 6 w 19"/>
                  <a:gd name="T9" fmla="*/ 37 h 37"/>
                  <a:gd name="T10" fmla="*/ 0 w 19"/>
                  <a:gd name="T11" fmla="*/ 37 h 37"/>
                  <a:gd name="T12" fmla="*/ 0 w 19"/>
                  <a:gd name="T13" fmla="*/ 0 h 37"/>
                  <a:gd name="T14" fmla="*/ 6 w 19"/>
                  <a:gd name="T15" fmla="*/ 0 h 37"/>
                  <a:gd name="T16" fmla="*/ 6 w 19"/>
                  <a:gd name="T17" fmla="*/ 8 h 37"/>
                  <a:gd name="T18" fmla="*/ 6 w 19"/>
                  <a:gd name="T19" fmla="*/ 8 h 37"/>
                  <a:gd name="T20" fmla="*/ 10 w 19"/>
                  <a:gd name="T21" fmla="*/ 2 h 37"/>
                  <a:gd name="T22" fmla="*/ 16 w 19"/>
                  <a:gd name="T23" fmla="*/ 0 h 37"/>
                  <a:gd name="T24" fmla="*/ 19 w 19"/>
                  <a:gd name="T25" fmla="*/ 0 h 37"/>
                  <a:gd name="T26" fmla="*/ 19 w 19"/>
                  <a:gd name="T27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37">
                    <a:moveTo>
                      <a:pt x="19" y="6"/>
                    </a:moveTo>
                    <a:cubicBezTo>
                      <a:pt x="18" y="5"/>
                      <a:pt x="17" y="5"/>
                      <a:pt x="15" y="5"/>
                    </a:cubicBezTo>
                    <a:cubicBezTo>
                      <a:pt x="12" y="5"/>
                      <a:pt x="10" y="6"/>
                      <a:pt x="8" y="9"/>
                    </a:cubicBezTo>
                    <a:cubicBezTo>
                      <a:pt x="7" y="11"/>
                      <a:pt x="6" y="14"/>
                      <a:pt x="6" y="1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5"/>
                      <a:pt x="8" y="3"/>
                      <a:pt x="10" y="2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7" y="0"/>
                      <a:pt x="18" y="0"/>
                      <a:pt x="19" y="0"/>
                    </a:cubicBez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130425" y="6244431"/>
                <a:ext cx="71437" cy="90488"/>
              </a:xfrm>
              <a:custGeom>
                <a:avLst/>
                <a:gdLst>
                  <a:gd name="T0" fmla="*/ 30 w 30"/>
                  <a:gd name="T1" fmla="*/ 37 h 38"/>
                  <a:gd name="T2" fmla="*/ 24 w 30"/>
                  <a:gd name="T3" fmla="*/ 37 h 38"/>
                  <a:gd name="T4" fmla="*/ 24 w 30"/>
                  <a:gd name="T5" fmla="*/ 31 h 38"/>
                  <a:gd name="T6" fmla="*/ 24 w 30"/>
                  <a:gd name="T7" fmla="*/ 31 h 38"/>
                  <a:gd name="T8" fmla="*/ 13 w 30"/>
                  <a:gd name="T9" fmla="*/ 38 h 38"/>
                  <a:gd name="T10" fmla="*/ 0 w 30"/>
                  <a:gd name="T11" fmla="*/ 22 h 38"/>
                  <a:gd name="T12" fmla="*/ 0 w 30"/>
                  <a:gd name="T13" fmla="*/ 0 h 38"/>
                  <a:gd name="T14" fmla="*/ 5 w 30"/>
                  <a:gd name="T15" fmla="*/ 0 h 38"/>
                  <a:gd name="T16" fmla="*/ 5 w 30"/>
                  <a:gd name="T17" fmla="*/ 21 h 38"/>
                  <a:gd name="T18" fmla="*/ 14 w 30"/>
                  <a:gd name="T19" fmla="*/ 33 h 38"/>
                  <a:gd name="T20" fmla="*/ 21 w 30"/>
                  <a:gd name="T21" fmla="*/ 30 h 38"/>
                  <a:gd name="T22" fmla="*/ 24 w 30"/>
                  <a:gd name="T23" fmla="*/ 21 h 38"/>
                  <a:gd name="T24" fmla="*/ 24 w 30"/>
                  <a:gd name="T25" fmla="*/ 0 h 38"/>
                  <a:gd name="T26" fmla="*/ 30 w 30"/>
                  <a:gd name="T27" fmla="*/ 0 h 38"/>
                  <a:gd name="T28" fmla="*/ 30 w 30"/>
                  <a:gd name="T2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8">
                    <a:moveTo>
                      <a:pt x="30" y="37"/>
                    </a:move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2" y="35"/>
                      <a:pt x="18" y="38"/>
                      <a:pt x="13" y="38"/>
                    </a:cubicBezTo>
                    <a:cubicBezTo>
                      <a:pt x="4" y="38"/>
                      <a:pt x="0" y="3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9"/>
                      <a:pt x="8" y="33"/>
                      <a:pt x="14" y="33"/>
                    </a:cubicBezTo>
                    <a:cubicBezTo>
                      <a:pt x="17" y="33"/>
                      <a:pt x="19" y="32"/>
                      <a:pt x="21" y="30"/>
                    </a:cubicBezTo>
                    <a:cubicBezTo>
                      <a:pt x="23" y="27"/>
                      <a:pt x="24" y="25"/>
                      <a:pt x="24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3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2230438" y="6241256"/>
                <a:ext cx="77787" cy="131763"/>
              </a:xfrm>
              <a:custGeom>
                <a:avLst/>
                <a:gdLst>
                  <a:gd name="T0" fmla="*/ 6 w 33"/>
                  <a:gd name="T1" fmla="*/ 32 h 55"/>
                  <a:gd name="T2" fmla="*/ 6 w 33"/>
                  <a:gd name="T3" fmla="*/ 32 h 55"/>
                  <a:gd name="T4" fmla="*/ 6 w 33"/>
                  <a:gd name="T5" fmla="*/ 55 h 55"/>
                  <a:gd name="T6" fmla="*/ 0 w 33"/>
                  <a:gd name="T7" fmla="*/ 55 h 55"/>
                  <a:gd name="T8" fmla="*/ 0 w 33"/>
                  <a:gd name="T9" fmla="*/ 1 h 55"/>
                  <a:gd name="T10" fmla="*/ 6 w 33"/>
                  <a:gd name="T11" fmla="*/ 1 h 55"/>
                  <a:gd name="T12" fmla="*/ 6 w 33"/>
                  <a:gd name="T13" fmla="*/ 8 h 55"/>
                  <a:gd name="T14" fmla="*/ 6 w 33"/>
                  <a:gd name="T15" fmla="*/ 8 h 55"/>
                  <a:gd name="T16" fmla="*/ 18 w 33"/>
                  <a:gd name="T17" fmla="*/ 0 h 55"/>
                  <a:gd name="T18" fmla="*/ 29 w 33"/>
                  <a:gd name="T19" fmla="*/ 5 h 55"/>
                  <a:gd name="T20" fmla="*/ 33 w 33"/>
                  <a:gd name="T21" fmla="*/ 18 h 55"/>
                  <a:gd name="T22" fmla="*/ 29 w 33"/>
                  <a:gd name="T23" fmla="*/ 33 h 55"/>
                  <a:gd name="T24" fmla="*/ 17 w 33"/>
                  <a:gd name="T25" fmla="*/ 39 h 55"/>
                  <a:gd name="T26" fmla="*/ 6 w 33"/>
                  <a:gd name="T27" fmla="*/ 32 h 55"/>
                  <a:gd name="T28" fmla="*/ 6 w 33"/>
                  <a:gd name="T29" fmla="*/ 18 h 55"/>
                  <a:gd name="T30" fmla="*/ 6 w 33"/>
                  <a:gd name="T31" fmla="*/ 23 h 55"/>
                  <a:gd name="T32" fmla="*/ 8 w 33"/>
                  <a:gd name="T33" fmla="*/ 31 h 55"/>
                  <a:gd name="T34" fmla="*/ 16 w 33"/>
                  <a:gd name="T35" fmla="*/ 34 h 55"/>
                  <a:gd name="T36" fmla="*/ 24 w 33"/>
                  <a:gd name="T37" fmla="*/ 30 h 55"/>
                  <a:gd name="T38" fmla="*/ 27 w 33"/>
                  <a:gd name="T39" fmla="*/ 18 h 55"/>
                  <a:gd name="T40" fmla="*/ 24 w 33"/>
                  <a:gd name="T41" fmla="*/ 9 h 55"/>
                  <a:gd name="T42" fmla="*/ 17 w 33"/>
                  <a:gd name="T43" fmla="*/ 5 h 55"/>
                  <a:gd name="T44" fmla="*/ 9 w 33"/>
                  <a:gd name="T45" fmla="*/ 9 h 55"/>
                  <a:gd name="T46" fmla="*/ 6 w 33"/>
                  <a:gd name="T4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5">
                    <a:moveTo>
                      <a:pt x="6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3"/>
                      <a:pt x="13" y="0"/>
                      <a:pt x="18" y="0"/>
                    </a:cubicBezTo>
                    <a:cubicBezTo>
                      <a:pt x="23" y="0"/>
                      <a:pt x="27" y="2"/>
                      <a:pt x="29" y="5"/>
                    </a:cubicBezTo>
                    <a:cubicBezTo>
                      <a:pt x="32" y="9"/>
                      <a:pt x="33" y="13"/>
                      <a:pt x="33" y="18"/>
                    </a:cubicBezTo>
                    <a:cubicBezTo>
                      <a:pt x="33" y="25"/>
                      <a:pt x="32" y="29"/>
                      <a:pt x="29" y="33"/>
                    </a:cubicBezTo>
                    <a:cubicBezTo>
                      <a:pt x="26" y="37"/>
                      <a:pt x="22" y="39"/>
                      <a:pt x="17" y="39"/>
                    </a:cubicBezTo>
                    <a:cubicBezTo>
                      <a:pt x="12" y="39"/>
                      <a:pt x="8" y="37"/>
                      <a:pt x="6" y="32"/>
                    </a:cubicBezTo>
                    <a:close/>
                    <a:moveTo>
                      <a:pt x="6" y="18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6"/>
                      <a:pt x="7" y="28"/>
                      <a:pt x="8" y="31"/>
                    </a:cubicBezTo>
                    <a:cubicBezTo>
                      <a:pt x="10" y="33"/>
                      <a:pt x="13" y="34"/>
                      <a:pt x="16" y="34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6" y="27"/>
                      <a:pt x="27" y="23"/>
                      <a:pt x="27" y="18"/>
                    </a:cubicBezTo>
                    <a:cubicBezTo>
                      <a:pt x="27" y="14"/>
                      <a:pt x="26" y="11"/>
                      <a:pt x="24" y="9"/>
                    </a:cubicBezTo>
                    <a:cubicBezTo>
                      <a:pt x="23" y="7"/>
                      <a:pt x="20" y="5"/>
                      <a:pt x="17" y="5"/>
                    </a:cubicBezTo>
                    <a:cubicBezTo>
                      <a:pt x="13" y="5"/>
                      <a:pt x="11" y="7"/>
                      <a:pt x="9" y="9"/>
                    </a:cubicBezTo>
                    <a:cubicBezTo>
                      <a:pt x="7" y="11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2330450" y="6241256"/>
                <a:ext cx="77787" cy="131763"/>
              </a:xfrm>
              <a:custGeom>
                <a:avLst/>
                <a:gdLst>
                  <a:gd name="T0" fmla="*/ 6 w 33"/>
                  <a:gd name="T1" fmla="*/ 32 h 55"/>
                  <a:gd name="T2" fmla="*/ 5 w 33"/>
                  <a:gd name="T3" fmla="*/ 32 h 55"/>
                  <a:gd name="T4" fmla="*/ 5 w 33"/>
                  <a:gd name="T5" fmla="*/ 55 h 55"/>
                  <a:gd name="T6" fmla="*/ 0 w 33"/>
                  <a:gd name="T7" fmla="*/ 55 h 55"/>
                  <a:gd name="T8" fmla="*/ 0 w 33"/>
                  <a:gd name="T9" fmla="*/ 1 h 55"/>
                  <a:gd name="T10" fmla="*/ 5 w 33"/>
                  <a:gd name="T11" fmla="*/ 1 h 55"/>
                  <a:gd name="T12" fmla="*/ 5 w 33"/>
                  <a:gd name="T13" fmla="*/ 8 h 55"/>
                  <a:gd name="T14" fmla="*/ 6 w 33"/>
                  <a:gd name="T15" fmla="*/ 8 h 55"/>
                  <a:gd name="T16" fmla="*/ 18 w 33"/>
                  <a:gd name="T17" fmla="*/ 0 h 55"/>
                  <a:gd name="T18" fmla="*/ 29 w 33"/>
                  <a:gd name="T19" fmla="*/ 5 h 55"/>
                  <a:gd name="T20" fmla="*/ 33 w 33"/>
                  <a:gd name="T21" fmla="*/ 18 h 55"/>
                  <a:gd name="T22" fmla="*/ 29 w 33"/>
                  <a:gd name="T23" fmla="*/ 33 h 55"/>
                  <a:gd name="T24" fmla="*/ 16 w 33"/>
                  <a:gd name="T25" fmla="*/ 39 h 55"/>
                  <a:gd name="T26" fmla="*/ 6 w 33"/>
                  <a:gd name="T27" fmla="*/ 32 h 55"/>
                  <a:gd name="T28" fmla="*/ 5 w 33"/>
                  <a:gd name="T29" fmla="*/ 18 h 55"/>
                  <a:gd name="T30" fmla="*/ 5 w 33"/>
                  <a:gd name="T31" fmla="*/ 23 h 55"/>
                  <a:gd name="T32" fmla="*/ 8 w 33"/>
                  <a:gd name="T33" fmla="*/ 31 h 55"/>
                  <a:gd name="T34" fmla="*/ 16 w 33"/>
                  <a:gd name="T35" fmla="*/ 34 h 55"/>
                  <a:gd name="T36" fmla="*/ 24 w 33"/>
                  <a:gd name="T37" fmla="*/ 30 h 55"/>
                  <a:gd name="T38" fmla="*/ 27 w 33"/>
                  <a:gd name="T39" fmla="*/ 18 h 55"/>
                  <a:gd name="T40" fmla="*/ 24 w 33"/>
                  <a:gd name="T41" fmla="*/ 9 h 55"/>
                  <a:gd name="T42" fmla="*/ 17 w 33"/>
                  <a:gd name="T43" fmla="*/ 5 h 55"/>
                  <a:gd name="T44" fmla="*/ 8 w 33"/>
                  <a:gd name="T45" fmla="*/ 9 h 55"/>
                  <a:gd name="T46" fmla="*/ 5 w 33"/>
                  <a:gd name="T4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55">
                    <a:moveTo>
                      <a:pt x="6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3"/>
                      <a:pt x="13" y="0"/>
                      <a:pt x="18" y="0"/>
                    </a:cubicBezTo>
                    <a:cubicBezTo>
                      <a:pt x="23" y="0"/>
                      <a:pt x="26" y="2"/>
                      <a:pt x="29" y="5"/>
                    </a:cubicBezTo>
                    <a:cubicBezTo>
                      <a:pt x="32" y="9"/>
                      <a:pt x="33" y="13"/>
                      <a:pt x="33" y="18"/>
                    </a:cubicBezTo>
                    <a:cubicBezTo>
                      <a:pt x="33" y="25"/>
                      <a:pt x="32" y="29"/>
                      <a:pt x="29" y="33"/>
                    </a:cubicBezTo>
                    <a:cubicBezTo>
                      <a:pt x="26" y="37"/>
                      <a:pt x="22" y="39"/>
                      <a:pt x="16" y="39"/>
                    </a:cubicBezTo>
                    <a:cubicBezTo>
                      <a:pt x="12" y="39"/>
                      <a:pt x="8" y="37"/>
                      <a:pt x="6" y="32"/>
                    </a:cubicBezTo>
                    <a:close/>
                    <a:moveTo>
                      <a:pt x="5" y="18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26"/>
                      <a:pt x="6" y="28"/>
                      <a:pt x="8" y="31"/>
                    </a:cubicBezTo>
                    <a:cubicBezTo>
                      <a:pt x="10" y="33"/>
                      <a:pt x="13" y="34"/>
                      <a:pt x="16" y="34"/>
                    </a:cubicBezTo>
                    <a:cubicBezTo>
                      <a:pt x="19" y="34"/>
                      <a:pt x="22" y="32"/>
                      <a:pt x="24" y="30"/>
                    </a:cubicBezTo>
                    <a:cubicBezTo>
                      <a:pt x="26" y="27"/>
                      <a:pt x="27" y="23"/>
                      <a:pt x="27" y="18"/>
                    </a:cubicBezTo>
                    <a:cubicBezTo>
                      <a:pt x="27" y="14"/>
                      <a:pt x="26" y="11"/>
                      <a:pt x="24" y="9"/>
                    </a:cubicBezTo>
                    <a:cubicBezTo>
                      <a:pt x="22" y="7"/>
                      <a:pt x="20" y="5"/>
                      <a:pt x="17" y="5"/>
                    </a:cubicBezTo>
                    <a:cubicBezTo>
                      <a:pt x="13" y="5"/>
                      <a:pt x="11" y="7"/>
                      <a:pt x="8" y="9"/>
                    </a:cubicBezTo>
                    <a:cubicBezTo>
                      <a:pt x="6" y="11"/>
                      <a:pt x="5" y="14"/>
                      <a:pt x="5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2425700" y="6241256"/>
                <a:ext cx="84137" cy="93663"/>
              </a:xfrm>
              <a:custGeom>
                <a:avLst/>
                <a:gdLst>
                  <a:gd name="T0" fmla="*/ 18 w 36"/>
                  <a:gd name="T1" fmla="*/ 39 h 39"/>
                  <a:gd name="T2" fmla="*/ 5 w 36"/>
                  <a:gd name="T3" fmla="*/ 33 h 39"/>
                  <a:gd name="T4" fmla="*/ 0 w 36"/>
                  <a:gd name="T5" fmla="*/ 20 h 39"/>
                  <a:gd name="T6" fmla="*/ 5 w 36"/>
                  <a:gd name="T7" fmla="*/ 6 h 39"/>
                  <a:gd name="T8" fmla="*/ 18 w 36"/>
                  <a:gd name="T9" fmla="*/ 0 h 39"/>
                  <a:gd name="T10" fmla="*/ 31 w 36"/>
                  <a:gd name="T11" fmla="*/ 5 h 39"/>
                  <a:gd name="T12" fmla="*/ 36 w 36"/>
                  <a:gd name="T13" fmla="*/ 19 h 39"/>
                  <a:gd name="T14" fmla="*/ 31 w 36"/>
                  <a:gd name="T15" fmla="*/ 33 h 39"/>
                  <a:gd name="T16" fmla="*/ 18 w 36"/>
                  <a:gd name="T17" fmla="*/ 39 h 39"/>
                  <a:gd name="T18" fmla="*/ 18 w 36"/>
                  <a:gd name="T19" fmla="*/ 5 h 39"/>
                  <a:gd name="T20" fmla="*/ 9 w 36"/>
                  <a:gd name="T21" fmla="*/ 9 h 39"/>
                  <a:gd name="T22" fmla="*/ 6 w 36"/>
                  <a:gd name="T23" fmla="*/ 20 h 39"/>
                  <a:gd name="T24" fmla="*/ 9 w 36"/>
                  <a:gd name="T25" fmla="*/ 30 h 39"/>
                  <a:gd name="T26" fmla="*/ 18 w 36"/>
                  <a:gd name="T27" fmla="*/ 34 h 39"/>
                  <a:gd name="T28" fmla="*/ 27 w 36"/>
                  <a:gd name="T29" fmla="*/ 30 h 39"/>
                  <a:gd name="T30" fmla="*/ 30 w 36"/>
                  <a:gd name="T31" fmla="*/ 20 h 39"/>
                  <a:gd name="T32" fmla="*/ 27 w 36"/>
                  <a:gd name="T33" fmla="*/ 9 h 39"/>
                  <a:gd name="T34" fmla="*/ 18 w 36"/>
                  <a:gd name="T3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9">
                    <a:moveTo>
                      <a:pt x="18" y="39"/>
                    </a:moveTo>
                    <a:cubicBezTo>
                      <a:pt x="12" y="39"/>
                      <a:pt x="8" y="37"/>
                      <a:pt x="5" y="33"/>
                    </a:cubicBezTo>
                    <a:cubicBezTo>
                      <a:pt x="2" y="30"/>
                      <a:pt x="0" y="26"/>
                      <a:pt x="0" y="20"/>
                    </a:cubicBezTo>
                    <a:cubicBezTo>
                      <a:pt x="0" y="14"/>
                      <a:pt x="2" y="9"/>
                      <a:pt x="5" y="6"/>
                    </a:cubicBezTo>
                    <a:cubicBezTo>
                      <a:pt x="8" y="2"/>
                      <a:pt x="13" y="0"/>
                      <a:pt x="18" y="0"/>
                    </a:cubicBezTo>
                    <a:cubicBezTo>
                      <a:pt x="24" y="0"/>
                      <a:pt x="28" y="2"/>
                      <a:pt x="31" y="5"/>
                    </a:cubicBezTo>
                    <a:cubicBezTo>
                      <a:pt x="34" y="9"/>
                      <a:pt x="36" y="13"/>
                      <a:pt x="36" y="19"/>
                    </a:cubicBezTo>
                    <a:cubicBezTo>
                      <a:pt x="36" y="25"/>
                      <a:pt x="34" y="30"/>
                      <a:pt x="31" y="33"/>
                    </a:cubicBezTo>
                    <a:cubicBezTo>
                      <a:pt x="28" y="37"/>
                      <a:pt x="23" y="39"/>
                      <a:pt x="18" y="39"/>
                    </a:cubicBezTo>
                    <a:close/>
                    <a:moveTo>
                      <a:pt x="18" y="5"/>
                    </a:moveTo>
                    <a:cubicBezTo>
                      <a:pt x="14" y="5"/>
                      <a:pt x="11" y="7"/>
                      <a:pt x="9" y="9"/>
                    </a:cubicBezTo>
                    <a:cubicBezTo>
                      <a:pt x="7" y="12"/>
                      <a:pt x="6" y="15"/>
                      <a:pt x="6" y="20"/>
                    </a:cubicBezTo>
                    <a:cubicBezTo>
                      <a:pt x="6" y="24"/>
                      <a:pt x="7" y="27"/>
                      <a:pt x="9" y="30"/>
                    </a:cubicBezTo>
                    <a:cubicBezTo>
                      <a:pt x="11" y="32"/>
                      <a:pt x="14" y="34"/>
                      <a:pt x="18" y="34"/>
                    </a:cubicBezTo>
                    <a:cubicBezTo>
                      <a:pt x="22" y="34"/>
                      <a:pt x="25" y="32"/>
                      <a:pt x="27" y="30"/>
                    </a:cubicBezTo>
                    <a:cubicBezTo>
                      <a:pt x="29" y="28"/>
                      <a:pt x="30" y="24"/>
                      <a:pt x="30" y="20"/>
                    </a:cubicBezTo>
                    <a:cubicBezTo>
                      <a:pt x="30" y="15"/>
                      <a:pt x="29" y="12"/>
                      <a:pt x="27" y="9"/>
                    </a:cubicBezTo>
                    <a:cubicBezTo>
                      <a:pt x="25" y="7"/>
                      <a:pt x="22" y="5"/>
                      <a:pt x="1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2527300" y="6241256"/>
                <a:ext cx="55562" cy="93663"/>
              </a:xfrm>
              <a:custGeom>
                <a:avLst/>
                <a:gdLst>
                  <a:gd name="T0" fmla="*/ 0 w 24"/>
                  <a:gd name="T1" fmla="*/ 36 h 39"/>
                  <a:gd name="T2" fmla="*/ 0 w 24"/>
                  <a:gd name="T3" fmla="*/ 30 h 39"/>
                  <a:gd name="T4" fmla="*/ 10 w 24"/>
                  <a:gd name="T5" fmla="*/ 34 h 39"/>
                  <a:gd name="T6" fmla="*/ 18 w 24"/>
                  <a:gd name="T7" fmla="*/ 29 h 39"/>
                  <a:gd name="T8" fmla="*/ 17 w 24"/>
                  <a:gd name="T9" fmla="*/ 26 h 39"/>
                  <a:gd name="T10" fmla="*/ 16 w 24"/>
                  <a:gd name="T11" fmla="*/ 24 h 39"/>
                  <a:gd name="T12" fmla="*/ 13 w 24"/>
                  <a:gd name="T13" fmla="*/ 23 h 39"/>
                  <a:gd name="T14" fmla="*/ 10 w 24"/>
                  <a:gd name="T15" fmla="*/ 22 h 39"/>
                  <a:gd name="T16" fmla="*/ 5 w 24"/>
                  <a:gd name="T17" fmla="*/ 20 h 39"/>
                  <a:gd name="T18" fmla="*/ 2 w 24"/>
                  <a:gd name="T19" fmla="*/ 17 h 39"/>
                  <a:gd name="T20" fmla="*/ 1 w 24"/>
                  <a:gd name="T21" fmla="*/ 15 h 39"/>
                  <a:gd name="T22" fmla="*/ 0 w 24"/>
                  <a:gd name="T23" fmla="*/ 11 h 39"/>
                  <a:gd name="T24" fmla="*/ 1 w 24"/>
                  <a:gd name="T25" fmla="*/ 6 h 39"/>
                  <a:gd name="T26" fmla="*/ 4 w 24"/>
                  <a:gd name="T27" fmla="*/ 3 h 39"/>
                  <a:gd name="T28" fmla="*/ 9 w 24"/>
                  <a:gd name="T29" fmla="*/ 1 h 39"/>
                  <a:gd name="T30" fmla="*/ 14 w 24"/>
                  <a:gd name="T31" fmla="*/ 0 h 39"/>
                  <a:gd name="T32" fmla="*/ 22 w 24"/>
                  <a:gd name="T33" fmla="*/ 2 h 39"/>
                  <a:gd name="T34" fmla="*/ 22 w 24"/>
                  <a:gd name="T35" fmla="*/ 8 h 39"/>
                  <a:gd name="T36" fmla="*/ 13 w 24"/>
                  <a:gd name="T37" fmla="*/ 5 h 39"/>
                  <a:gd name="T38" fmla="*/ 10 w 24"/>
                  <a:gd name="T39" fmla="*/ 6 h 39"/>
                  <a:gd name="T40" fmla="*/ 8 w 24"/>
                  <a:gd name="T41" fmla="*/ 7 h 39"/>
                  <a:gd name="T42" fmla="*/ 6 w 24"/>
                  <a:gd name="T43" fmla="*/ 8 h 39"/>
                  <a:gd name="T44" fmla="*/ 6 w 24"/>
                  <a:gd name="T45" fmla="*/ 10 h 39"/>
                  <a:gd name="T46" fmla="*/ 6 w 24"/>
                  <a:gd name="T47" fmla="*/ 13 h 39"/>
                  <a:gd name="T48" fmla="*/ 8 w 24"/>
                  <a:gd name="T49" fmla="*/ 15 h 39"/>
                  <a:gd name="T50" fmla="*/ 10 w 24"/>
                  <a:gd name="T51" fmla="*/ 16 h 39"/>
                  <a:gd name="T52" fmla="*/ 14 w 24"/>
                  <a:gd name="T53" fmla="*/ 17 h 39"/>
                  <a:gd name="T54" fmla="*/ 18 w 24"/>
                  <a:gd name="T55" fmla="*/ 19 h 39"/>
                  <a:gd name="T56" fmla="*/ 21 w 24"/>
                  <a:gd name="T57" fmla="*/ 21 h 39"/>
                  <a:gd name="T58" fmla="*/ 23 w 24"/>
                  <a:gd name="T59" fmla="*/ 24 h 39"/>
                  <a:gd name="T60" fmla="*/ 24 w 24"/>
                  <a:gd name="T61" fmla="*/ 28 h 39"/>
                  <a:gd name="T62" fmla="*/ 23 w 24"/>
                  <a:gd name="T63" fmla="*/ 33 h 39"/>
                  <a:gd name="T64" fmla="*/ 20 w 24"/>
                  <a:gd name="T65" fmla="*/ 36 h 39"/>
                  <a:gd name="T66" fmla="*/ 15 w 24"/>
                  <a:gd name="T67" fmla="*/ 38 h 39"/>
                  <a:gd name="T68" fmla="*/ 10 w 24"/>
                  <a:gd name="T69" fmla="*/ 39 h 39"/>
                  <a:gd name="T70" fmla="*/ 0 w 24"/>
                  <a:gd name="T71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" h="39">
                    <a:moveTo>
                      <a:pt x="0" y="36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3" y="33"/>
                      <a:pt x="7" y="34"/>
                      <a:pt x="10" y="34"/>
                    </a:cubicBezTo>
                    <a:cubicBezTo>
                      <a:pt x="16" y="34"/>
                      <a:pt x="18" y="32"/>
                      <a:pt x="18" y="29"/>
                    </a:cubicBezTo>
                    <a:cubicBezTo>
                      <a:pt x="18" y="28"/>
                      <a:pt x="18" y="27"/>
                      <a:pt x="17" y="26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5" y="24"/>
                      <a:pt x="14" y="23"/>
                      <a:pt x="13" y="23"/>
                    </a:cubicBezTo>
                    <a:cubicBezTo>
                      <a:pt x="12" y="22"/>
                      <a:pt x="11" y="22"/>
                      <a:pt x="10" y="22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19"/>
                      <a:pt x="3" y="18"/>
                      <a:pt x="2" y="17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0" y="9"/>
                      <a:pt x="0" y="8"/>
                      <a:pt x="1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6" y="2"/>
                      <a:pt x="7" y="2"/>
                      <a:pt x="9" y="1"/>
                    </a:cubicBezTo>
                    <a:cubicBezTo>
                      <a:pt x="10" y="1"/>
                      <a:pt x="12" y="0"/>
                      <a:pt x="14" y="0"/>
                    </a:cubicBezTo>
                    <a:cubicBezTo>
                      <a:pt x="17" y="0"/>
                      <a:pt x="20" y="1"/>
                      <a:pt x="22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6"/>
                      <a:pt x="17" y="5"/>
                      <a:pt x="13" y="5"/>
                    </a:cubicBezTo>
                    <a:cubicBezTo>
                      <a:pt x="12" y="5"/>
                      <a:pt x="11" y="5"/>
                      <a:pt x="10" y="6"/>
                    </a:cubicBezTo>
                    <a:cubicBezTo>
                      <a:pt x="9" y="6"/>
                      <a:pt x="9" y="6"/>
                      <a:pt x="8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1"/>
                      <a:pt x="6" y="12"/>
                      <a:pt x="6" y="13"/>
                    </a:cubicBezTo>
                    <a:cubicBezTo>
                      <a:pt x="7" y="14"/>
                      <a:pt x="7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8"/>
                      <a:pt x="17" y="19"/>
                      <a:pt x="18" y="19"/>
                    </a:cubicBezTo>
                    <a:cubicBezTo>
                      <a:pt x="19" y="20"/>
                      <a:pt x="20" y="21"/>
                      <a:pt x="21" y="21"/>
                    </a:cubicBezTo>
                    <a:cubicBezTo>
                      <a:pt x="22" y="22"/>
                      <a:pt x="23" y="23"/>
                      <a:pt x="23" y="24"/>
                    </a:cubicBezTo>
                    <a:cubicBezTo>
                      <a:pt x="24" y="25"/>
                      <a:pt x="24" y="27"/>
                      <a:pt x="24" y="28"/>
                    </a:cubicBezTo>
                    <a:cubicBezTo>
                      <a:pt x="24" y="30"/>
                      <a:pt x="24" y="31"/>
                      <a:pt x="23" y="33"/>
                    </a:cubicBezTo>
                    <a:cubicBezTo>
                      <a:pt x="22" y="34"/>
                      <a:pt x="21" y="35"/>
                      <a:pt x="20" y="36"/>
                    </a:cubicBezTo>
                    <a:cubicBezTo>
                      <a:pt x="18" y="37"/>
                      <a:pt x="17" y="38"/>
                      <a:pt x="15" y="38"/>
                    </a:cubicBezTo>
                    <a:cubicBezTo>
                      <a:pt x="13" y="38"/>
                      <a:pt x="12" y="39"/>
                      <a:pt x="10" y="39"/>
                    </a:cubicBezTo>
                    <a:cubicBezTo>
                      <a:pt x="6" y="39"/>
                      <a:pt x="3" y="38"/>
                      <a:pt x="0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2"/>
              <p:cNvSpPr>
                <a:spLocks noEditPoints="1"/>
              </p:cNvSpPr>
              <p:nvPr/>
            </p:nvSpPr>
            <p:spPr bwMode="auto">
              <a:xfrm>
                <a:off x="2597150" y="6241256"/>
                <a:ext cx="68262" cy="93663"/>
              </a:xfrm>
              <a:custGeom>
                <a:avLst/>
                <a:gdLst>
                  <a:gd name="T0" fmla="*/ 29 w 29"/>
                  <a:gd name="T1" fmla="*/ 38 h 39"/>
                  <a:gd name="T2" fmla="*/ 23 w 29"/>
                  <a:gd name="T3" fmla="*/ 38 h 39"/>
                  <a:gd name="T4" fmla="*/ 23 w 29"/>
                  <a:gd name="T5" fmla="*/ 32 h 39"/>
                  <a:gd name="T6" fmla="*/ 23 w 29"/>
                  <a:gd name="T7" fmla="*/ 32 h 39"/>
                  <a:gd name="T8" fmla="*/ 12 w 29"/>
                  <a:gd name="T9" fmla="*/ 39 h 39"/>
                  <a:gd name="T10" fmla="*/ 3 w 29"/>
                  <a:gd name="T11" fmla="*/ 36 h 39"/>
                  <a:gd name="T12" fmla="*/ 0 w 29"/>
                  <a:gd name="T13" fmla="*/ 28 h 39"/>
                  <a:gd name="T14" fmla="*/ 12 w 29"/>
                  <a:gd name="T15" fmla="*/ 16 h 39"/>
                  <a:gd name="T16" fmla="*/ 23 w 29"/>
                  <a:gd name="T17" fmla="*/ 15 h 39"/>
                  <a:gd name="T18" fmla="*/ 16 w 29"/>
                  <a:gd name="T19" fmla="*/ 5 h 39"/>
                  <a:gd name="T20" fmla="*/ 4 w 29"/>
                  <a:gd name="T21" fmla="*/ 10 h 39"/>
                  <a:gd name="T22" fmla="*/ 4 w 29"/>
                  <a:gd name="T23" fmla="*/ 4 h 39"/>
                  <a:gd name="T24" fmla="*/ 16 w 29"/>
                  <a:gd name="T25" fmla="*/ 0 h 39"/>
                  <a:gd name="T26" fmla="*/ 29 w 29"/>
                  <a:gd name="T27" fmla="*/ 14 h 39"/>
                  <a:gd name="T28" fmla="*/ 29 w 29"/>
                  <a:gd name="T29" fmla="*/ 38 h 39"/>
                  <a:gd name="T30" fmla="*/ 23 w 29"/>
                  <a:gd name="T31" fmla="*/ 19 h 39"/>
                  <a:gd name="T32" fmla="*/ 14 w 29"/>
                  <a:gd name="T33" fmla="*/ 21 h 39"/>
                  <a:gd name="T34" fmla="*/ 8 w 29"/>
                  <a:gd name="T35" fmla="*/ 23 h 39"/>
                  <a:gd name="T36" fmla="*/ 6 w 29"/>
                  <a:gd name="T37" fmla="*/ 28 h 39"/>
                  <a:gd name="T38" fmla="*/ 8 w 29"/>
                  <a:gd name="T39" fmla="*/ 32 h 39"/>
                  <a:gd name="T40" fmla="*/ 13 w 29"/>
                  <a:gd name="T41" fmla="*/ 34 h 39"/>
                  <a:gd name="T42" fmla="*/ 20 w 29"/>
                  <a:gd name="T43" fmla="*/ 31 h 39"/>
                  <a:gd name="T44" fmla="*/ 23 w 29"/>
                  <a:gd name="T45" fmla="*/ 23 h 39"/>
                  <a:gd name="T46" fmla="*/ 23 w 29"/>
                  <a:gd name="T4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39">
                    <a:moveTo>
                      <a:pt x="29" y="38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36"/>
                      <a:pt x="17" y="39"/>
                      <a:pt x="12" y="39"/>
                    </a:cubicBezTo>
                    <a:cubicBezTo>
                      <a:pt x="8" y="39"/>
                      <a:pt x="5" y="38"/>
                      <a:pt x="3" y="36"/>
                    </a:cubicBezTo>
                    <a:cubicBezTo>
                      <a:pt x="1" y="34"/>
                      <a:pt x="0" y="31"/>
                      <a:pt x="0" y="28"/>
                    </a:cubicBezTo>
                    <a:cubicBezTo>
                      <a:pt x="0" y="21"/>
                      <a:pt x="4" y="17"/>
                      <a:pt x="12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8"/>
                      <a:pt x="21" y="5"/>
                      <a:pt x="16" y="5"/>
                    </a:cubicBezTo>
                    <a:cubicBezTo>
                      <a:pt x="11" y="5"/>
                      <a:pt x="7" y="7"/>
                      <a:pt x="4" y="1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12" y="0"/>
                      <a:pt x="16" y="0"/>
                    </a:cubicBezTo>
                    <a:cubicBezTo>
                      <a:pt x="25" y="0"/>
                      <a:pt x="29" y="5"/>
                      <a:pt x="29" y="14"/>
                    </a:cubicBezTo>
                    <a:lnTo>
                      <a:pt x="29" y="38"/>
                    </a:lnTo>
                    <a:close/>
                    <a:moveTo>
                      <a:pt x="23" y="19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12" y="21"/>
                      <a:pt x="10" y="22"/>
                      <a:pt x="8" y="23"/>
                    </a:cubicBezTo>
                    <a:cubicBezTo>
                      <a:pt x="7" y="23"/>
                      <a:pt x="6" y="25"/>
                      <a:pt x="6" y="28"/>
                    </a:cubicBezTo>
                    <a:cubicBezTo>
                      <a:pt x="6" y="29"/>
                      <a:pt x="7" y="31"/>
                      <a:pt x="8" y="32"/>
                    </a:cubicBezTo>
                    <a:cubicBezTo>
                      <a:pt x="9" y="33"/>
                      <a:pt x="11" y="34"/>
                      <a:pt x="13" y="34"/>
                    </a:cubicBezTo>
                    <a:cubicBezTo>
                      <a:pt x="16" y="34"/>
                      <a:pt x="19" y="33"/>
                      <a:pt x="20" y="31"/>
                    </a:cubicBezTo>
                    <a:cubicBezTo>
                      <a:pt x="22" y="29"/>
                      <a:pt x="23" y="26"/>
                      <a:pt x="23" y="23"/>
                    </a:cubicBezTo>
                    <a:lnTo>
                      <a:pt x="2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3"/>
              <p:cNvSpPr>
                <a:spLocks noEditPoints="1"/>
              </p:cNvSpPr>
              <p:nvPr/>
            </p:nvSpPr>
            <p:spPr bwMode="auto">
              <a:xfrm>
                <a:off x="2692400" y="6241256"/>
                <a:ext cx="79375" cy="131763"/>
              </a:xfrm>
              <a:custGeom>
                <a:avLst/>
                <a:gdLst>
                  <a:gd name="T0" fmla="*/ 6 w 34"/>
                  <a:gd name="T1" fmla="*/ 32 h 55"/>
                  <a:gd name="T2" fmla="*/ 6 w 34"/>
                  <a:gd name="T3" fmla="*/ 32 h 55"/>
                  <a:gd name="T4" fmla="*/ 6 w 34"/>
                  <a:gd name="T5" fmla="*/ 55 h 55"/>
                  <a:gd name="T6" fmla="*/ 0 w 34"/>
                  <a:gd name="T7" fmla="*/ 55 h 55"/>
                  <a:gd name="T8" fmla="*/ 0 w 34"/>
                  <a:gd name="T9" fmla="*/ 1 h 55"/>
                  <a:gd name="T10" fmla="*/ 6 w 34"/>
                  <a:gd name="T11" fmla="*/ 1 h 55"/>
                  <a:gd name="T12" fmla="*/ 6 w 34"/>
                  <a:gd name="T13" fmla="*/ 8 h 55"/>
                  <a:gd name="T14" fmla="*/ 6 w 34"/>
                  <a:gd name="T15" fmla="*/ 8 h 55"/>
                  <a:gd name="T16" fmla="*/ 19 w 34"/>
                  <a:gd name="T17" fmla="*/ 0 h 55"/>
                  <a:gd name="T18" fmla="*/ 30 w 34"/>
                  <a:gd name="T19" fmla="*/ 5 h 55"/>
                  <a:gd name="T20" fmla="*/ 34 w 34"/>
                  <a:gd name="T21" fmla="*/ 18 h 55"/>
                  <a:gd name="T22" fmla="*/ 29 w 34"/>
                  <a:gd name="T23" fmla="*/ 33 h 55"/>
                  <a:gd name="T24" fmla="*/ 17 w 34"/>
                  <a:gd name="T25" fmla="*/ 39 h 55"/>
                  <a:gd name="T26" fmla="*/ 6 w 34"/>
                  <a:gd name="T27" fmla="*/ 32 h 55"/>
                  <a:gd name="T28" fmla="*/ 6 w 34"/>
                  <a:gd name="T29" fmla="*/ 18 h 55"/>
                  <a:gd name="T30" fmla="*/ 6 w 34"/>
                  <a:gd name="T31" fmla="*/ 23 h 55"/>
                  <a:gd name="T32" fmla="*/ 9 w 34"/>
                  <a:gd name="T33" fmla="*/ 31 h 55"/>
                  <a:gd name="T34" fmla="*/ 16 w 34"/>
                  <a:gd name="T35" fmla="*/ 34 h 55"/>
                  <a:gd name="T36" fmla="*/ 25 w 34"/>
                  <a:gd name="T37" fmla="*/ 30 h 55"/>
                  <a:gd name="T38" fmla="*/ 28 w 34"/>
                  <a:gd name="T39" fmla="*/ 18 h 55"/>
                  <a:gd name="T40" fmla="*/ 25 w 34"/>
                  <a:gd name="T41" fmla="*/ 9 h 55"/>
                  <a:gd name="T42" fmla="*/ 17 w 34"/>
                  <a:gd name="T43" fmla="*/ 5 h 55"/>
                  <a:gd name="T44" fmla="*/ 9 w 34"/>
                  <a:gd name="T45" fmla="*/ 9 h 55"/>
                  <a:gd name="T46" fmla="*/ 6 w 34"/>
                  <a:gd name="T4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55">
                    <a:moveTo>
                      <a:pt x="6" y="32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3"/>
                      <a:pt x="13" y="0"/>
                      <a:pt x="19" y="0"/>
                    </a:cubicBezTo>
                    <a:cubicBezTo>
                      <a:pt x="23" y="0"/>
                      <a:pt x="27" y="2"/>
                      <a:pt x="30" y="5"/>
                    </a:cubicBezTo>
                    <a:cubicBezTo>
                      <a:pt x="32" y="9"/>
                      <a:pt x="34" y="13"/>
                      <a:pt x="34" y="18"/>
                    </a:cubicBezTo>
                    <a:cubicBezTo>
                      <a:pt x="34" y="25"/>
                      <a:pt x="32" y="29"/>
                      <a:pt x="29" y="33"/>
                    </a:cubicBezTo>
                    <a:cubicBezTo>
                      <a:pt x="26" y="37"/>
                      <a:pt x="22" y="39"/>
                      <a:pt x="17" y="39"/>
                    </a:cubicBezTo>
                    <a:cubicBezTo>
                      <a:pt x="12" y="39"/>
                      <a:pt x="9" y="37"/>
                      <a:pt x="6" y="32"/>
                    </a:cubicBezTo>
                    <a:close/>
                    <a:moveTo>
                      <a:pt x="6" y="18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6" y="26"/>
                      <a:pt x="7" y="28"/>
                      <a:pt x="9" y="31"/>
                    </a:cubicBezTo>
                    <a:cubicBezTo>
                      <a:pt x="11" y="33"/>
                      <a:pt x="13" y="34"/>
                      <a:pt x="16" y="34"/>
                    </a:cubicBezTo>
                    <a:cubicBezTo>
                      <a:pt x="20" y="34"/>
                      <a:pt x="23" y="32"/>
                      <a:pt x="25" y="30"/>
                    </a:cubicBezTo>
                    <a:cubicBezTo>
                      <a:pt x="27" y="27"/>
                      <a:pt x="28" y="23"/>
                      <a:pt x="28" y="18"/>
                    </a:cubicBezTo>
                    <a:cubicBezTo>
                      <a:pt x="28" y="14"/>
                      <a:pt x="27" y="11"/>
                      <a:pt x="25" y="9"/>
                    </a:cubicBezTo>
                    <a:cubicBezTo>
                      <a:pt x="23" y="7"/>
                      <a:pt x="20" y="5"/>
                      <a:pt x="17" y="5"/>
                    </a:cubicBezTo>
                    <a:cubicBezTo>
                      <a:pt x="14" y="5"/>
                      <a:pt x="11" y="7"/>
                      <a:pt x="9" y="9"/>
                    </a:cubicBezTo>
                    <a:cubicBezTo>
                      <a:pt x="7" y="11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4"/>
              <p:cNvSpPr>
                <a:spLocks noEditPoints="1"/>
              </p:cNvSpPr>
              <p:nvPr/>
            </p:nvSpPr>
            <p:spPr bwMode="auto">
              <a:xfrm>
                <a:off x="2790825" y="6203156"/>
                <a:ext cx="19050" cy="128588"/>
              </a:xfrm>
              <a:custGeom>
                <a:avLst/>
                <a:gdLst>
                  <a:gd name="T0" fmla="*/ 4 w 8"/>
                  <a:gd name="T1" fmla="*/ 8 h 54"/>
                  <a:gd name="T2" fmla="*/ 1 w 8"/>
                  <a:gd name="T3" fmla="*/ 7 h 54"/>
                  <a:gd name="T4" fmla="*/ 0 w 8"/>
                  <a:gd name="T5" fmla="*/ 4 h 54"/>
                  <a:gd name="T6" fmla="*/ 1 w 8"/>
                  <a:gd name="T7" fmla="*/ 2 h 54"/>
                  <a:gd name="T8" fmla="*/ 4 w 8"/>
                  <a:gd name="T9" fmla="*/ 0 h 54"/>
                  <a:gd name="T10" fmla="*/ 7 w 8"/>
                  <a:gd name="T11" fmla="*/ 2 h 54"/>
                  <a:gd name="T12" fmla="*/ 8 w 8"/>
                  <a:gd name="T13" fmla="*/ 4 h 54"/>
                  <a:gd name="T14" fmla="*/ 7 w 8"/>
                  <a:gd name="T15" fmla="*/ 7 h 54"/>
                  <a:gd name="T16" fmla="*/ 4 w 8"/>
                  <a:gd name="T17" fmla="*/ 8 h 54"/>
                  <a:gd name="T18" fmla="*/ 7 w 8"/>
                  <a:gd name="T19" fmla="*/ 54 h 54"/>
                  <a:gd name="T20" fmla="*/ 1 w 8"/>
                  <a:gd name="T21" fmla="*/ 54 h 54"/>
                  <a:gd name="T22" fmla="*/ 1 w 8"/>
                  <a:gd name="T23" fmla="*/ 17 h 54"/>
                  <a:gd name="T24" fmla="*/ 7 w 8"/>
                  <a:gd name="T25" fmla="*/ 17 h 54"/>
                  <a:gd name="T26" fmla="*/ 7 w 8"/>
                  <a:gd name="T2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54">
                    <a:moveTo>
                      <a:pt x="4" y="8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8" y="3"/>
                      <a:pt x="8" y="4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  <a:moveTo>
                      <a:pt x="7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5"/>
              <p:cNvSpPr>
                <a:spLocks noEditPoints="1"/>
              </p:cNvSpPr>
              <p:nvPr/>
            </p:nvSpPr>
            <p:spPr bwMode="auto">
              <a:xfrm>
                <a:off x="2828925" y="6241256"/>
                <a:ext cx="84137" cy="93663"/>
              </a:xfrm>
              <a:custGeom>
                <a:avLst/>
                <a:gdLst>
                  <a:gd name="T0" fmla="*/ 18 w 36"/>
                  <a:gd name="T1" fmla="*/ 39 h 39"/>
                  <a:gd name="T2" fmla="*/ 5 w 36"/>
                  <a:gd name="T3" fmla="*/ 33 h 39"/>
                  <a:gd name="T4" fmla="*/ 0 w 36"/>
                  <a:gd name="T5" fmla="*/ 20 h 39"/>
                  <a:gd name="T6" fmla="*/ 5 w 36"/>
                  <a:gd name="T7" fmla="*/ 6 h 39"/>
                  <a:gd name="T8" fmla="*/ 19 w 36"/>
                  <a:gd name="T9" fmla="*/ 0 h 39"/>
                  <a:gd name="T10" fmla="*/ 31 w 36"/>
                  <a:gd name="T11" fmla="*/ 5 h 39"/>
                  <a:gd name="T12" fmla="*/ 36 w 36"/>
                  <a:gd name="T13" fmla="*/ 19 h 39"/>
                  <a:gd name="T14" fmla="*/ 31 w 36"/>
                  <a:gd name="T15" fmla="*/ 33 h 39"/>
                  <a:gd name="T16" fmla="*/ 18 w 36"/>
                  <a:gd name="T17" fmla="*/ 39 h 39"/>
                  <a:gd name="T18" fmla="*/ 18 w 36"/>
                  <a:gd name="T19" fmla="*/ 5 h 39"/>
                  <a:gd name="T20" fmla="*/ 9 w 36"/>
                  <a:gd name="T21" fmla="*/ 9 h 39"/>
                  <a:gd name="T22" fmla="*/ 6 w 36"/>
                  <a:gd name="T23" fmla="*/ 20 h 39"/>
                  <a:gd name="T24" fmla="*/ 9 w 36"/>
                  <a:gd name="T25" fmla="*/ 30 h 39"/>
                  <a:gd name="T26" fmla="*/ 18 w 36"/>
                  <a:gd name="T27" fmla="*/ 34 h 39"/>
                  <a:gd name="T28" fmla="*/ 27 w 36"/>
                  <a:gd name="T29" fmla="*/ 30 h 39"/>
                  <a:gd name="T30" fmla="*/ 30 w 36"/>
                  <a:gd name="T31" fmla="*/ 20 h 39"/>
                  <a:gd name="T32" fmla="*/ 27 w 36"/>
                  <a:gd name="T33" fmla="*/ 9 h 39"/>
                  <a:gd name="T34" fmla="*/ 18 w 36"/>
                  <a:gd name="T3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9">
                    <a:moveTo>
                      <a:pt x="18" y="39"/>
                    </a:moveTo>
                    <a:cubicBezTo>
                      <a:pt x="12" y="39"/>
                      <a:pt x="8" y="37"/>
                      <a:pt x="5" y="33"/>
                    </a:cubicBezTo>
                    <a:cubicBezTo>
                      <a:pt x="2" y="30"/>
                      <a:pt x="0" y="26"/>
                      <a:pt x="0" y="20"/>
                    </a:cubicBezTo>
                    <a:cubicBezTo>
                      <a:pt x="0" y="14"/>
                      <a:pt x="2" y="9"/>
                      <a:pt x="5" y="6"/>
                    </a:cubicBezTo>
                    <a:cubicBezTo>
                      <a:pt x="8" y="2"/>
                      <a:pt x="13" y="0"/>
                      <a:pt x="19" y="0"/>
                    </a:cubicBezTo>
                    <a:cubicBezTo>
                      <a:pt x="24" y="0"/>
                      <a:pt x="28" y="2"/>
                      <a:pt x="31" y="5"/>
                    </a:cubicBezTo>
                    <a:cubicBezTo>
                      <a:pt x="34" y="9"/>
                      <a:pt x="36" y="13"/>
                      <a:pt x="36" y="19"/>
                    </a:cubicBezTo>
                    <a:cubicBezTo>
                      <a:pt x="36" y="25"/>
                      <a:pt x="34" y="30"/>
                      <a:pt x="31" y="33"/>
                    </a:cubicBezTo>
                    <a:cubicBezTo>
                      <a:pt x="28" y="37"/>
                      <a:pt x="23" y="39"/>
                      <a:pt x="18" y="39"/>
                    </a:cubicBezTo>
                    <a:close/>
                    <a:moveTo>
                      <a:pt x="18" y="5"/>
                    </a:moveTo>
                    <a:cubicBezTo>
                      <a:pt x="15" y="5"/>
                      <a:pt x="12" y="7"/>
                      <a:pt x="9" y="9"/>
                    </a:cubicBezTo>
                    <a:cubicBezTo>
                      <a:pt x="7" y="12"/>
                      <a:pt x="6" y="15"/>
                      <a:pt x="6" y="20"/>
                    </a:cubicBezTo>
                    <a:cubicBezTo>
                      <a:pt x="6" y="24"/>
                      <a:pt x="7" y="27"/>
                      <a:pt x="9" y="30"/>
                    </a:cubicBezTo>
                    <a:cubicBezTo>
                      <a:pt x="12" y="32"/>
                      <a:pt x="15" y="34"/>
                      <a:pt x="18" y="34"/>
                    </a:cubicBezTo>
                    <a:cubicBezTo>
                      <a:pt x="22" y="34"/>
                      <a:pt x="25" y="32"/>
                      <a:pt x="27" y="30"/>
                    </a:cubicBezTo>
                    <a:cubicBezTo>
                      <a:pt x="29" y="28"/>
                      <a:pt x="30" y="24"/>
                      <a:pt x="30" y="20"/>
                    </a:cubicBezTo>
                    <a:cubicBezTo>
                      <a:pt x="30" y="15"/>
                      <a:pt x="29" y="12"/>
                      <a:pt x="27" y="9"/>
                    </a:cubicBezTo>
                    <a:cubicBezTo>
                      <a:pt x="25" y="7"/>
                      <a:pt x="22" y="5"/>
                      <a:pt x="1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2930525" y="6315869"/>
                <a:ext cx="19050" cy="19050"/>
              </a:xfrm>
              <a:custGeom>
                <a:avLst/>
                <a:gdLst>
                  <a:gd name="T0" fmla="*/ 4 w 8"/>
                  <a:gd name="T1" fmla="*/ 8 h 8"/>
                  <a:gd name="T2" fmla="*/ 2 w 8"/>
                  <a:gd name="T3" fmla="*/ 6 h 8"/>
                  <a:gd name="T4" fmla="*/ 0 w 8"/>
                  <a:gd name="T5" fmla="*/ 4 h 8"/>
                  <a:gd name="T6" fmla="*/ 2 w 8"/>
                  <a:gd name="T7" fmla="*/ 1 h 8"/>
                  <a:gd name="T8" fmla="*/ 4 w 8"/>
                  <a:gd name="T9" fmla="*/ 0 h 8"/>
                  <a:gd name="T10" fmla="*/ 7 w 8"/>
                  <a:gd name="T11" fmla="*/ 1 h 8"/>
                  <a:gd name="T12" fmla="*/ 8 w 8"/>
                  <a:gd name="T13" fmla="*/ 4 h 8"/>
                  <a:gd name="T14" fmla="*/ 7 w 8"/>
                  <a:gd name="T15" fmla="*/ 6 h 8"/>
                  <a:gd name="T16" fmla="*/ 4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8" y="2"/>
                      <a:pt x="8" y="2"/>
                      <a:pt x="8" y="4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6" y="7"/>
                      <a:pt x="5" y="8"/>
                      <a:pt x="4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7"/>
              <p:cNvSpPr>
                <a:spLocks noEditPoints="1"/>
              </p:cNvSpPr>
              <p:nvPr/>
            </p:nvSpPr>
            <p:spPr bwMode="auto">
              <a:xfrm>
                <a:off x="2970213" y="6203156"/>
                <a:ext cx="19050" cy="128588"/>
              </a:xfrm>
              <a:custGeom>
                <a:avLst/>
                <a:gdLst>
                  <a:gd name="T0" fmla="*/ 4 w 8"/>
                  <a:gd name="T1" fmla="*/ 8 h 54"/>
                  <a:gd name="T2" fmla="*/ 1 w 8"/>
                  <a:gd name="T3" fmla="*/ 7 h 54"/>
                  <a:gd name="T4" fmla="*/ 0 w 8"/>
                  <a:gd name="T5" fmla="*/ 4 h 54"/>
                  <a:gd name="T6" fmla="*/ 1 w 8"/>
                  <a:gd name="T7" fmla="*/ 2 h 54"/>
                  <a:gd name="T8" fmla="*/ 4 w 8"/>
                  <a:gd name="T9" fmla="*/ 0 h 54"/>
                  <a:gd name="T10" fmla="*/ 7 w 8"/>
                  <a:gd name="T11" fmla="*/ 2 h 54"/>
                  <a:gd name="T12" fmla="*/ 8 w 8"/>
                  <a:gd name="T13" fmla="*/ 4 h 54"/>
                  <a:gd name="T14" fmla="*/ 7 w 8"/>
                  <a:gd name="T15" fmla="*/ 7 h 54"/>
                  <a:gd name="T16" fmla="*/ 4 w 8"/>
                  <a:gd name="T17" fmla="*/ 8 h 54"/>
                  <a:gd name="T18" fmla="*/ 7 w 8"/>
                  <a:gd name="T19" fmla="*/ 54 h 54"/>
                  <a:gd name="T20" fmla="*/ 1 w 8"/>
                  <a:gd name="T21" fmla="*/ 54 h 54"/>
                  <a:gd name="T22" fmla="*/ 1 w 8"/>
                  <a:gd name="T23" fmla="*/ 17 h 54"/>
                  <a:gd name="T24" fmla="*/ 7 w 8"/>
                  <a:gd name="T25" fmla="*/ 17 h 54"/>
                  <a:gd name="T26" fmla="*/ 7 w 8"/>
                  <a:gd name="T2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54">
                    <a:moveTo>
                      <a:pt x="4" y="8"/>
                    </a:moveTo>
                    <a:cubicBezTo>
                      <a:pt x="3" y="8"/>
                      <a:pt x="2" y="8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5"/>
                      <a:pt x="8" y="6"/>
                      <a:pt x="7" y="7"/>
                    </a:cubicBezTo>
                    <a:cubicBezTo>
                      <a:pt x="6" y="8"/>
                      <a:pt x="5" y="8"/>
                      <a:pt x="4" y="8"/>
                    </a:cubicBezTo>
                    <a:close/>
                    <a:moveTo>
                      <a:pt x="7" y="54"/>
                    </a:moveTo>
                    <a:cubicBezTo>
                      <a:pt x="1" y="54"/>
                      <a:pt x="1" y="54"/>
                      <a:pt x="1" y="5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003550" y="6220619"/>
                <a:ext cx="52387" cy="114300"/>
              </a:xfrm>
              <a:custGeom>
                <a:avLst/>
                <a:gdLst>
                  <a:gd name="T0" fmla="*/ 22 w 22"/>
                  <a:gd name="T1" fmla="*/ 46 h 48"/>
                  <a:gd name="T2" fmla="*/ 16 w 22"/>
                  <a:gd name="T3" fmla="*/ 48 h 48"/>
                  <a:gd name="T4" fmla="*/ 7 w 22"/>
                  <a:gd name="T5" fmla="*/ 37 h 48"/>
                  <a:gd name="T6" fmla="*/ 7 w 22"/>
                  <a:gd name="T7" fmla="*/ 15 h 48"/>
                  <a:gd name="T8" fmla="*/ 0 w 22"/>
                  <a:gd name="T9" fmla="*/ 15 h 48"/>
                  <a:gd name="T10" fmla="*/ 0 w 22"/>
                  <a:gd name="T11" fmla="*/ 10 h 48"/>
                  <a:gd name="T12" fmla="*/ 7 w 22"/>
                  <a:gd name="T13" fmla="*/ 10 h 48"/>
                  <a:gd name="T14" fmla="*/ 7 w 22"/>
                  <a:gd name="T15" fmla="*/ 1 h 48"/>
                  <a:gd name="T16" fmla="*/ 12 w 22"/>
                  <a:gd name="T17" fmla="*/ 0 h 48"/>
                  <a:gd name="T18" fmla="*/ 12 w 22"/>
                  <a:gd name="T19" fmla="*/ 10 h 48"/>
                  <a:gd name="T20" fmla="*/ 22 w 22"/>
                  <a:gd name="T21" fmla="*/ 10 h 48"/>
                  <a:gd name="T22" fmla="*/ 22 w 22"/>
                  <a:gd name="T23" fmla="*/ 15 h 48"/>
                  <a:gd name="T24" fmla="*/ 12 w 22"/>
                  <a:gd name="T25" fmla="*/ 15 h 48"/>
                  <a:gd name="T26" fmla="*/ 12 w 22"/>
                  <a:gd name="T27" fmla="*/ 36 h 48"/>
                  <a:gd name="T28" fmla="*/ 14 w 22"/>
                  <a:gd name="T29" fmla="*/ 41 h 48"/>
                  <a:gd name="T30" fmla="*/ 18 w 22"/>
                  <a:gd name="T31" fmla="*/ 43 h 48"/>
                  <a:gd name="T32" fmla="*/ 22 w 22"/>
                  <a:gd name="T33" fmla="*/ 41 h 48"/>
                  <a:gd name="T34" fmla="*/ 22 w 22"/>
                  <a:gd name="T35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48">
                    <a:moveTo>
                      <a:pt x="22" y="46"/>
                    </a:moveTo>
                    <a:cubicBezTo>
                      <a:pt x="20" y="47"/>
                      <a:pt x="18" y="48"/>
                      <a:pt x="16" y="48"/>
                    </a:cubicBezTo>
                    <a:cubicBezTo>
                      <a:pt x="10" y="48"/>
                      <a:pt x="7" y="44"/>
                      <a:pt x="7" y="3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8"/>
                      <a:pt x="13" y="40"/>
                      <a:pt x="14" y="41"/>
                    </a:cubicBezTo>
                    <a:cubicBezTo>
                      <a:pt x="15" y="42"/>
                      <a:pt x="16" y="43"/>
                      <a:pt x="18" y="43"/>
                    </a:cubicBezTo>
                    <a:cubicBezTo>
                      <a:pt x="19" y="43"/>
                      <a:pt x="21" y="42"/>
                      <a:pt x="22" y="41"/>
                    </a:cubicBez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5"/>
            <p:cNvGrpSpPr>
              <a:grpSpLocks noChangeAspect="1"/>
            </p:cNvGrpSpPr>
            <p:nvPr/>
          </p:nvGrpSpPr>
          <p:grpSpPr bwMode="auto">
            <a:xfrm>
              <a:off x="11328117" y="6544253"/>
              <a:ext cx="195370" cy="189581"/>
              <a:chOff x="4803" y="4076"/>
              <a:chExt cx="270" cy="262"/>
            </a:xfrm>
          </p:grpSpPr>
          <p:sp>
            <p:nvSpPr>
              <p:cNvPr id="1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03" y="4076"/>
                <a:ext cx="270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4805" y="4076"/>
                <a:ext cx="266" cy="265"/>
              </a:xfrm>
              <a:custGeom>
                <a:avLst/>
                <a:gdLst>
                  <a:gd name="T0" fmla="*/ 55 w 109"/>
                  <a:gd name="T1" fmla="*/ 109 h 109"/>
                  <a:gd name="T2" fmla="*/ 0 w 109"/>
                  <a:gd name="T3" fmla="*/ 55 h 109"/>
                  <a:gd name="T4" fmla="*/ 55 w 109"/>
                  <a:gd name="T5" fmla="*/ 1 h 109"/>
                  <a:gd name="T6" fmla="*/ 109 w 109"/>
                  <a:gd name="T7" fmla="*/ 55 h 109"/>
                  <a:gd name="T8" fmla="*/ 55 w 109"/>
                  <a:gd name="T9" fmla="*/ 109 h 109"/>
                  <a:gd name="T10" fmla="*/ 57 w 109"/>
                  <a:gd name="T11" fmla="*/ 38 h 109"/>
                  <a:gd name="T12" fmla="*/ 57 w 109"/>
                  <a:gd name="T13" fmla="*/ 38 h 109"/>
                  <a:gd name="T14" fmla="*/ 56 w 109"/>
                  <a:gd name="T15" fmla="*/ 38 h 109"/>
                  <a:gd name="T16" fmla="*/ 39 w 109"/>
                  <a:gd name="T17" fmla="*/ 33 h 109"/>
                  <a:gd name="T18" fmla="*/ 20 w 109"/>
                  <a:gd name="T19" fmla="*/ 58 h 109"/>
                  <a:gd name="T20" fmla="*/ 45 w 109"/>
                  <a:gd name="T21" fmla="*/ 76 h 109"/>
                  <a:gd name="T22" fmla="*/ 64 w 109"/>
                  <a:gd name="T23" fmla="*/ 51 h 109"/>
                  <a:gd name="T24" fmla="*/ 62 w 109"/>
                  <a:gd name="T25" fmla="*/ 50 h 109"/>
                  <a:gd name="T26" fmla="*/ 43 w 109"/>
                  <a:gd name="T27" fmla="*/ 50 h 109"/>
                  <a:gd name="T28" fmla="*/ 42 w 109"/>
                  <a:gd name="T29" fmla="*/ 50 h 109"/>
                  <a:gd name="T30" fmla="*/ 42 w 109"/>
                  <a:gd name="T31" fmla="*/ 59 h 109"/>
                  <a:gd name="T32" fmla="*/ 54 w 109"/>
                  <a:gd name="T33" fmla="*/ 59 h 109"/>
                  <a:gd name="T34" fmla="*/ 40 w 109"/>
                  <a:gd name="T35" fmla="*/ 67 h 109"/>
                  <a:gd name="T36" fmla="*/ 29 w 109"/>
                  <a:gd name="T37" fmla="*/ 53 h 109"/>
                  <a:gd name="T38" fmla="*/ 42 w 109"/>
                  <a:gd name="T39" fmla="*/ 42 h 109"/>
                  <a:gd name="T40" fmla="*/ 50 w 109"/>
                  <a:gd name="T41" fmla="*/ 44 h 109"/>
                  <a:gd name="T42" fmla="*/ 51 w 109"/>
                  <a:gd name="T43" fmla="*/ 44 h 109"/>
                  <a:gd name="T44" fmla="*/ 57 w 109"/>
                  <a:gd name="T45" fmla="*/ 38 h 109"/>
                  <a:gd name="T46" fmla="*/ 81 w 109"/>
                  <a:gd name="T47" fmla="*/ 43 h 109"/>
                  <a:gd name="T48" fmla="*/ 76 w 109"/>
                  <a:gd name="T49" fmla="*/ 43 h 109"/>
                  <a:gd name="T50" fmla="*/ 76 w 109"/>
                  <a:gd name="T51" fmla="*/ 50 h 109"/>
                  <a:gd name="T52" fmla="*/ 68 w 109"/>
                  <a:gd name="T53" fmla="*/ 50 h 109"/>
                  <a:gd name="T54" fmla="*/ 68 w 109"/>
                  <a:gd name="T55" fmla="*/ 56 h 109"/>
                  <a:gd name="T56" fmla="*/ 76 w 109"/>
                  <a:gd name="T57" fmla="*/ 56 h 109"/>
                  <a:gd name="T58" fmla="*/ 76 w 109"/>
                  <a:gd name="T59" fmla="*/ 64 h 109"/>
                  <a:gd name="T60" fmla="*/ 81 w 109"/>
                  <a:gd name="T61" fmla="*/ 64 h 109"/>
                  <a:gd name="T62" fmla="*/ 81 w 109"/>
                  <a:gd name="T63" fmla="*/ 56 h 109"/>
                  <a:gd name="T64" fmla="*/ 89 w 109"/>
                  <a:gd name="T65" fmla="*/ 56 h 109"/>
                  <a:gd name="T66" fmla="*/ 89 w 109"/>
                  <a:gd name="T67" fmla="*/ 50 h 109"/>
                  <a:gd name="T68" fmla="*/ 83 w 109"/>
                  <a:gd name="T69" fmla="*/ 50 h 109"/>
                  <a:gd name="T70" fmla="*/ 81 w 109"/>
                  <a:gd name="T71" fmla="*/ 49 h 109"/>
                  <a:gd name="T72" fmla="*/ 81 w 109"/>
                  <a:gd name="T73" fmla="*/ 4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" h="109">
                    <a:moveTo>
                      <a:pt x="55" y="109"/>
                    </a:moveTo>
                    <a:cubicBezTo>
                      <a:pt x="24" y="109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1"/>
                    </a:cubicBezTo>
                    <a:cubicBezTo>
                      <a:pt x="85" y="1"/>
                      <a:pt x="109" y="25"/>
                      <a:pt x="109" y="55"/>
                    </a:cubicBezTo>
                    <a:cubicBezTo>
                      <a:pt x="109" y="85"/>
                      <a:pt x="84" y="109"/>
                      <a:pt x="55" y="109"/>
                    </a:cubicBezTo>
                    <a:close/>
                    <a:moveTo>
                      <a:pt x="57" y="38"/>
                    </a:moveTo>
                    <a:cubicBezTo>
                      <a:pt x="57" y="38"/>
                      <a:pt x="57" y="38"/>
                      <a:pt x="57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1" y="33"/>
                      <a:pt x="45" y="32"/>
                      <a:pt x="39" y="33"/>
                    </a:cubicBezTo>
                    <a:cubicBezTo>
                      <a:pt x="27" y="35"/>
                      <a:pt x="19" y="46"/>
                      <a:pt x="20" y="58"/>
                    </a:cubicBezTo>
                    <a:cubicBezTo>
                      <a:pt x="22" y="70"/>
                      <a:pt x="33" y="78"/>
                      <a:pt x="45" y="76"/>
                    </a:cubicBezTo>
                    <a:cubicBezTo>
                      <a:pt x="57" y="74"/>
                      <a:pt x="66" y="63"/>
                      <a:pt x="64" y="51"/>
                    </a:cubicBezTo>
                    <a:cubicBezTo>
                      <a:pt x="63" y="50"/>
                      <a:pt x="63" y="50"/>
                      <a:pt x="62" y="50"/>
                    </a:cubicBezTo>
                    <a:cubicBezTo>
                      <a:pt x="56" y="50"/>
                      <a:pt x="49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3"/>
                      <a:pt x="42" y="56"/>
                      <a:pt x="42" y="59"/>
                    </a:cubicBezTo>
                    <a:cubicBezTo>
                      <a:pt x="46" y="59"/>
                      <a:pt x="50" y="59"/>
                      <a:pt x="54" y="59"/>
                    </a:cubicBezTo>
                    <a:cubicBezTo>
                      <a:pt x="52" y="64"/>
                      <a:pt x="46" y="68"/>
                      <a:pt x="40" y="67"/>
                    </a:cubicBezTo>
                    <a:cubicBezTo>
                      <a:pt x="35" y="66"/>
                      <a:pt x="29" y="61"/>
                      <a:pt x="29" y="53"/>
                    </a:cubicBezTo>
                    <a:cubicBezTo>
                      <a:pt x="30" y="47"/>
                      <a:pt x="35" y="42"/>
                      <a:pt x="42" y="42"/>
                    </a:cubicBezTo>
                    <a:cubicBezTo>
                      <a:pt x="45" y="41"/>
                      <a:pt x="47" y="42"/>
                      <a:pt x="50" y="44"/>
                    </a:cubicBezTo>
                    <a:cubicBezTo>
                      <a:pt x="50" y="44"/>
                      <a:pt x="50" y="45"/>
                      <a:pt x="51" y="44"/>
                    </a:cubicBezTo>
                    <a:cubicBezTo>
                      <a:pt x="53" y="42"/>
                      <a:pt x="55" y="40"/>
                      <a:pt x="57" y="38"/>
                    </a:cubicBezTo>
                    <a:close/>
                    <a:moveTo>
                      <a:pt x="81" y="43"/>
                    </a:moveTo>
                    <a:cubicBezTo>
                      <a:pt x="79" y="43"/>
                      <a:pt x="78" y="43"/>
                      <a:pt x="76" y="43"/>
                    </a:cubicBezTo>
                    <a:cubicBezTo>
                      <a:pt x="76" y="45"/>
                      <a:pt x="76" y="48"/>
                      <a:pt x="76" y="50"/>
                    </a:cubicBezTo>
                    <a:cubicBezTo>
                      <a:pt x="73" y="50"/>
                      <a:pt x="71" y="50"/>
                      <a:pt x="68" y="50"/>
                    </a:cubicBezTo>
                    <a:cubicBezTo>
                      <a:pt x="68" y="52"/>
                      <a:pt x="68" y="54"/>
                      <a:pt x="68" y="56"/>
                    </a:cubicBezTo>
                    <a:cubicBezTo>
                      <a:pt x="71" y="56"/>
                      <a:pt x="73" y="56"/>
                      <a:pt x="76" y="56"/>
                    </a:cubicBezTo>
                    <a:cubicBezTo>
                      <a:pt x="76" y="59"/>
                      <a:pt x="76" y="61"/>
                      <a:pt x="76" y="64"/>
                    </a:cubicBezTo>
                    <a:cubicBezTo>
                      <a:pt x="78" y="64"/>
                      <a:pt x="79" y="64"/>
                      <a:pt x="81" y="64"/>
                    </a:cubicBezTo>
                    <a:cubicBezTo>
                      <a:pt x="81" y="61"/>
                      <a:pt x="81" y="59"/>
                      <a:pt x="81" y="56"/>
                    </a:cubicBezTo>
                    <a:cubicBezTo>
                      <a:pt x="84" y="56"/>
                      <a:pt x="86" y="56"/>
                      <a:pt x="89" y="56"/>
                    </a:cubicBezTo>
                    <a:cubicBezTo>
                      <a:pt x="89" y="54"/>
                      <a:pt x="89" y="52"/>
                      <a:pt x="89" y="50"/>
                    </a:cubicBezTo>
                    <a:cubicBezTo>
                      <a:pt x="87" y="50"/>
                      <a:pt x="85" y="50"/>
                      <a:pt x="83" y="50"/>
                    </a:cubicBezTo>
                    <a:cubicBezTo>
                      <a:pt x="81" y="50"/>
                      <a:pt x="81" y="50"/>
                      <a:pt x="81" y="49"/>
                    </a:cubicBezTo>
                    <a:cubicBezTo>
                      <a:pt x="81" y="47"/>
                      <a:pt x="81" y="45"/>
                      <a:pt x="8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18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1" name="Rettangolo 60"/>
          <p:cNvSpPr/>
          <p:nvPr userDrawn="1"/>
        </p:nvSpPr>
        <p:spPr>
          <a:xfrm>
            <a:off x="1" y="6400920"/>
            <a:ext cx="9141631" cy="457080"/>
          </a:xfrm>
          <a:prstGeom prst="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prstClr val="white"/>
              </a:solidFill>
            </a:endParaRPr>
          </a:p>
        </p:txBody>
      </p:sp>
      <p:pic>
        <p:nvPicPr>
          <p:cNvPr id="85" name="Immagine 84">
            <a:extLst>
              <a:ext uri="{FF2B5EF4-FFF2-40B4-BE49-F238E27FC236}">
                <a16:creationId xmlns:a16="http://schemas.microsoft.com/office/drawing/2014/main" id="{49678267-E96F-4091-94D0-2BFCFDEFCB9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1" y="6542725"/>
            <a:ext cx="1542559" cy="1719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B878019-0C4A-414D-AAE3-08852946B6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31" y="6486977"/>
            <a:ext cx="673277" cy="2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695" r:id="rId2"/>
    <p:sldLayoutId id="2147483796" r:id="rId3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0"/>
          </p:nvPr>
        </p:nvSpPr>
        <p:spPr>
          <a:xfrm>
            <a:off x="3850829" y="3785889"/>
            <a:ext cx="3882586" cy="757535"/>
          </a:xfrm>
        </p:spPr>
        <p:txBody>
          <a:bodyPr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</a:rPr>
              <a:t>Monza, 30 maggio 2023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E1C78F-2A74-47E8-84A5-EC300459BB96}"/>
              </a:ext>
            </a:extLst>
          </p:cNvPr>
          <p:cNvSpPr txBox="1">
            <a:spLocks/>
          </p:cNvSpPr>
          <p:nvPr/>
        </p:nvSpPr>
        <p:spPr>
          <a:xfrm>
            <a:off x="3850829" y="1587193"/>
            <a:ext cx="4448346" cy="1107821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Whistleblowing</a:t>
            </a:r>
          </a:p>
          <a:p>
            <a:pPr algn="just"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LE NOVITA’ DELLA NUOVA NORMATIVA </a:t>
            </a:r>
          </a:p>
          <a:p>
            <a:pPr algn="just">
              <a:defRPr/>
            </a:pPr>
            <a:endParaRPr lang="it-IT" sz="1800" dirty="0"/>
          </a:p>
          <a:p>
            <a:pPr algn="just">
              <a:defRPr/>
            </a:pPr>
            <a:endParaRPr lang="it-IT" sz="165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defRPr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Monza, 30 maggio 2023</a:t>
            </a:r>
          </a:p>
          <a:p>
            <a:pPr algn="just">
              <a:defRPr/>
            </a:pPr>
            <a:endParaRPr lang="it-IT" sz="165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it-IT" sz="1500" b="1" dirty="0">
              <a:solidFill>
                <a:srgbClr val="002C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487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 rot="20027840">
            <a:off x="7430707" y="2188337"/>
            <a:ext cx="855599" cy="967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" name="object 24"/>
          <p:cNvSpPr/>
          <p:nvPr/>
        </p:nvSpPr>
        <p:spPr>
          <a:xfrm>
            <a:off x="2362200" y="2733261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" name="object 25"/>
          <p:cNvSpPr/>
          <p:nvPr/>
        </p:nvSpPr>
        <p:spPr>
          <a:xfrm>
            <a:off x="2362200" y="3309519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" name="object 23"/>
          <p:cNvSpPr/>
          <p:nvPr/>
        </p:nvSpPr>
        <p:spPr>
          <a:xfrm>
            <a:off x="2341425" y="3943354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" name="object 22"/>
          <p:cNvSpPr/>
          <p:nvPr/>
        </p:nvSpPr>
        <p:spPr>
          <a:xfrm>
            <a:off x="2362200" y="4712370"/>
            <a:ext cx="229362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1254901" y="1155243"/>
            <a:ext cx="7393799" cy="1487115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lang="it-IT" sz="3750" b="1" spc="-95" dirty="0">
                <a:latin typeface="Tahoma"/>
                <a:cs typeface="Tahoma"/>
              </a:rPr>
              <a:t>QUANTE SONO LE TIPOLOGIE DI SEGNALAZIONE 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66505" y="2720652"/>
            <a:ext cx="107318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48" dirty="0">
                <a:latin typeface="Segoe UI"/>
                <a:cs typeface="Segoe UI"/>
              </a:rPr>
              <a:t>Interna (Art 4)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6896" y="3249859"/>
            <a:ext cx="3279959" cy="358282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002">
              <a:lnSpc>
                <a:spcPts val="1198"/>
              </a:lnSpc>
            </a:pPr>
            <a:r>
              <a:rPr sz="1100" b="1" spc="48" dirty="0">
                <a:latin typeface="Segoe UI"/>
                <a:cs typeface="Segoe UI"/>
              </a:rPr>
              <a:t>Esterna (Art. 7)</a:t>
            </a:r>
            <a:r>
              <a:rPr lang="it-IT" sz="1100" b="1" spc="48" dirty="0">
                <a:latin typeface="Segoe UI"/>
                <a:cs typeface="Segoe UI"/>
              </a:rPr>
              <a:t> </a:t>
            </a:r>
            <a:r>
              <a:rPr sz="1050" spc="55" dirty="0" err="1">
                <a:latin typeface="Segoe UI"/>
                <a:cs typeface="Segoe UI"/>
              </a:rPr>
              <a:t>gestito</a:t>
            </a:r>
            <a:r>
              <a:rPr sz="1050" spc="55" dirty="0">
                <a:latin typeface="Segoe UI"/>
                <a:cs typeface="Segoe UI"/>
              </a:rPr>
              <a:t> dall'ANAC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46896" y="3864508"/>
            <a:ext cx="5339410" cy="385633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19111">
              <a:lnSpc>
                <a:spcPts val="1198"/>
              </a:lnSpc>
            </a:pPr>
            <a:r>
              <a:rPr sz="1100" spc="66" dirty="0">
                <a:latin typeface="Segoe UI"/>
                <a:cs typeface="Segoe UI"/>
              </a:rPr>
              <a:t>Tramite </a:t>
            </a:r>
            <a:r>
              <a:rPr sz="1100" b="1" spc="66" dirty="0" err="1">
                <a:latin typeface="Segoe UI"/>
                <a:cs typeface="Segoe UI"/>
              </a:rPr>
              <a:t>divulgazione</a:t>
            </a:r>
            <a:r>
              <a:rPr sz="1100" b="1" spc="66" dirty="0">
                <a:latin typeface="Segoe UI"/>
                <a:cs typeface="Segoe UI"/>
              </a:rPr>
              <a:t> </a:t>
            </a:r>
            <a:r>
              <a:rPr sz="1100" b="1" spc="66" dirty="0" err="1">
                <a:latin typeface="Segoe UI"/>
                <a:cs typeface="Segoe UI"/>
              </a:rPr>
              <a:t>pubblica</a:t>
            </a:r>
            <a:r>
              <a:rPr lang="it-IT" sz="1100" b="1" spc="66" dirty="0">
                <a:latin typeface="Segoe UI"/>
                <a:cs typeface="Segoe UI"/>
              </a:rPr>
              <a:t>  </a:t>
            </a:r>
            <a:r>
              <a:rPr lang="it-IT" sz="1000" spc="63" dirty="0">
                <a:latin typeface="Segoe UI"/>
                <a:cs typeface="Segoe UI"/>
              </a:rPr>
              <a:t>rendere di pubblico dominio informazioni tramite la stampa o mezzi elettronici o comunque con mezzi di diffusione in grado di raggiungere un elevato numero di persone  </a:t>
            </a:r>
            <a:endParaRPr lang="it-IT" sz="10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896" y="4754218"/>
            <a:ext cx="302501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9" dirty="0">
                <a:latin typeface="Segoe UI"/>
                <a:cs typeface="Segoe UI"/>
              </a:rPr>
              <a:t>Denuncia autorità giudiziaria o contabile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1690" y="2285238"/>
            <a:ext cx="1851660" cy="22684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1044031" y="353338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995263" y="4057612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" name="object 27"/>
          <p:cNvSpPr/>
          <p:nvPr/>
        </p:nvSpPr>
        <p:spPr>
          <a:xfrm>
            <a:off x="995263" y="4625478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946277" y="1699767"/>
            <a:ext cx="482858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dirty="0">
                <a:solidFill>
                  <a:srgbClr val="2B2B2B"/>
                </a:solidFill>
                <a:latin typeface="Tahoma"/>
                <a:cs typeface="Tahoma"/>
              </a:rPr>
              <a:t>IL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7283" y="1699298"/>
            <a:ext cx="4304038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spc="333" dirty="0">
                <a:solidFill>
                  <a:srgbClr val="2B2B2B"/>
                </a:solidFill>
                <a:latin typeface="Tahoma"/>
                <a:cs typeface="Tahoma"/>
              </a:rPr>
              <a:t>WHISTLEBLOWER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9469" y="1699298"/>
            <a:ext cx="1217366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spc="324" dirty="0">
                <a:solidFill>
                  <a:srgbClr val="2B2B2B"/>
                </a:solidFill>
                <a:latin typeface="Tahoma"/>
                <a:cs typeface="Tahoma"/>
              </a:rPr>
              <a:t>PUO’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6277" y="2239581"/>
            <a:ext cx="2688692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dirty="0">
                <a:solidFill>
                  <a:srgbClr val="2B2B2B"/>
                </a:solidFill>
                <a:latin typeface="Tahoma"/>
                <a:cs typeface="Tahoma"/>
              </a:rPr>
              <a:t>SCEGLIERE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9302" y="2239581"/>
            <a:ext cx="689356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113" dirty="0">
                <a:solidFill>
                  <a:srgbClr val="2B2B2B"/>
                </a:solidFill>
                <a:latin typeface="Tahoma"/>
                <a:cs typeface="Tahoma"/>
              </a:rPr>
              <a:t>LA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4363" y="2239581"/>
            <a:ext cx="2646172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-69" dirty="0">
                <a:solidFill>
                  <a:srgbClr val="2B2B2B"/>
                </a:solidFill>
                <a:latin typeface="Tahoma"/>
                <a:cs typeface="Tahoma"/>
              </a:rPr>
              <a:t>TIPOLOGIA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46239" y="2239581"/>
            <a:ext cx="577342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dirty="0">
                <a:solidFill>
                  <a:srgbClr val="2B2B2B"/>
                </a:solidFill>
                <a:latin typeface="Tahoma"/>
                <a:cs typeface="Tahoma"/>
              </a:rPr>
              <a:t>DI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6277" y="2779712"/>
            <a:ext cx="3833879" cy="917968"/>
          </a:xfrm>
          <a:prstGeom prst="rect">
            <a:avLst/>
          </a:prstGeom>
        </p:spPr>
        <p:txBody>
          <a:bodyPr wrap="square" lIns="0" tIns="24209" rIns="0" bIns="0" rtlCol="0">
            <a:noAutofit/>
          </a:bodyPr>
          <a:lstStyle/>
          <a:p>
            <a:pPr marL="6350">
              <a:lnSpc>
                <a:spcPts val="3813"/>
              </a:lnSpc>
            </a:pPr>
            <a:r>
              <a:rPr sz="3600" b="1" spc="71" dirty="0">
                <a:solidFill>
                  <a:srgbClr val="2B2B2B"/>
                </a:solidFill>
                <a:latin typeface="Tahoma"/>
                <a:cs typeface="Tahoma"/>
              </a:rPr>
              <a:t>SEGNALAZIONE</a:t>
            </a:r>
            <a:endParaRPr sz="3600">
              <a:latin typeface="Tahoma"/>
              <a:cs typeface="Tahoma"/>
            </a:endParaRPr>
          </a:p>
          <a:p>
            <a:pPr marL="463550" marR="68603">
              <a:lnSpc>
                <a:spcPct val="110839"/>
              </a:lnSpc>
              <a:spcBef>
                <a:spcPts val="1761"/>
              </a:spcBef>
            </a:pPr>
            <a:r>
              <a:rPr sz="1100" b="1" spc="60" dirty="0">
                <a:solidFill>
                  <a:srgbClr val="2B2B2B"/>
                </a:solidFill>
                <a:latin typeface="Segoe UI"/>
                <a:cs typeface="Segoe UI"/>
              </a:rPr>
              <a:t>Segnalazione interna </a:t>
            </a:r>
            <a:r>
              <a:rPr sz="1100" spc="60" dirty="0">
                <a:solidFill>
                  <a:srgbClr val="2B2B2B"/>
                </a:solidFill>
                <a:latin typeface="Segoe UI"/>
                <a:cs typeface="Segoe UI"/>
              </a:rPr>
              <a:t>(prioritaria)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959" y="2779712"/>
            <a:ext cx="297173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-346" dirty="0">
                <a:solidFill>
                  <a:srgbClr val="2B2B2B"/>
                </a:solidFill>
                <a:latin typeface="Tahoma"/>
                <a:cs typeface="Tahoma"/>
              </a:rPr>
              <a:t>?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477" y="4085791"/>
            <a:ext cx="368052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8" dirty="0">
                <a:solidFill>
                  <a:srgbClr val="2B2B2B"/>
                </a:solidFill>
                <a:latin typeface="Segoe UI"/>
                <a:cs typeface="Segoe UI"/>
              </a:rPr>
              <a:t>Segnalazione esterna</a:t>
            </a:r>
            <a:r>
              <a:rPr sz="1100" spc="58" dirty="0">
                <a:solidFill>
                  <a:srgbClr val="2B2B2B"/>
                </a:solidFill>
                <a:latin typeface="Segoe UI"/>
                <a:cs typeface="Segoe UI"/>
              </a:rPr>
              <a:t>, se ricorrono le condizioni art.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6917" y="4085791"/>
            <a:ext cx="11854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1" dirty="0">
                <a:solidFill>
                  <a:srgbClr val="2B2B2B"/>
                </a:solidFill>
                <a:latin typeface="Segoe UI"/>
                <a:cs typeface="Segoe UI"/>
              </a:rPr>
              <a:t>6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3477" y="4625478"/>
            <a:ext cx="390499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2" dirty="0">
                <a:solidFill>
                  <a:srgbClr val="2B2B2B"/>
                </a:solidFill>
                <a:latin typeface="Segoe UI"/>
                <a:cs typeface="Segoe UI"/>
              </a:rPr>
              <a:t>Divulgazione pubblica</a:t>
            </a:r>
            <a:r>
              <a:rPr sz="1100" spc="52" dirty="0">
                <a:solidFill>
                  <a:srgbClr val="2B2B2B"/>
                </a:solidFill>
                <a:latin typeface="Segoe UI"/>
                <a:cs typeface="Segoe UI"/>
              </a:rPr>
              <a:t>, se ricorrono le condizioni art. 15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842863" y="30914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" name="object 29"/>
          <p:cNvSpPr/>
          <p:nvPr/>
        </p:nvSpPr>
        <p:spPr>
          <a:xfrm>
            <a:off x="842863" y="3844252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842863" y="4361676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" name="object 27"/>
          <p:cNvSpPr/>
          <p:nvPr/>
        </p:nvSpPr>
        <p:spPr>
          <a:xfrm>
            <a:off x="842863" y="5107196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908050" y="1603787"/>
            <a:ext cx="3993042" cy="1028764"/>
          </a:xfrm>
          <a:prstGeom prst="rect">
            <a:avLst/>
          </a:prstGeom>
        </p:spPr>
        <p:txBody>
          <a:bodyPr wrap="square" lIns="0" tIns="25210" rIns="0" bIns="0" rtlCol="0">
            <a:noAutofit/>
          </a:bodyPr>
          <a:lstStyle/>
          <a:p>
            <a:pPr marL="6350">
              <a:lnSpc>
                <a:spcPts val="3970"/>
              </a:lnSpc>
            </a:pPr>
            <a:r>
              <a:rPr sz="3750" b="1" spc="74" dirty="0">
                <a:solidFill>
                  <a:srgbClr val="2B2B2B"/>
                </a:solidFill>
                <a:latin typeface="Tahoma"/>
                <a:cs typeface="Tahoma"/>
              </a:rPr>
              <a:t>SEGNALAZIONE</a:t>
            </a:r>
            <a:endParaRPr sz="3750">
              <a:latin typeface="Tahoma"/>
              <a:cs typeface="Tahoma"/>
            </a:endParaRPr>
          </a:p>
          <a:p>
            <a:pPr marL="6350" marR="71460">
              <a:lnSpc>
                <a:spcPts val="4130"/>
              </a:lnSpc>
              <a:spcBef>
                <a:spcPts val="8"/>
              </a:spcBef>
            </a:pPr>
            <a:r>
              <a:rPr sz="3750" b="1" spc="39" dirty="0">
                <a:solidFill>
                  <a:srgbClr val="2B2B2B"/>
                </a:solidFill>
                <a:latin typeface="Tahoma"/>
                <a:cs typeface="Tahoma"/>
              </a:rPr>
              <a:t>SEMPRE?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27457" y="1603787"/>
            <a:ext cx="2524770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47" dirty="0">
                <a:solidFill>
                  <a:srgbClr val="2B2B2B"/>
                </a:solidFill>
                <a:latin typeface="Tahoma"/>
                <a:cs typeface="Tahoma"/>
              </a:rPr>
              <a:t>ESTERNA: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8050" y="2781255"/>
            <a:ext cx="193316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102" dirty="0">
                <a:latin typeface="Segoe UI"/>
                <a:cs typeface="Segoe UI"/>
              </a:rPr>
              <a:t>La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4011" y="2781255"/>
            <a:ext cx="4501044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2" dirty="0">
                <a:latin typeface="Segoe UI"/>
                <a:cs typeface="Segoe UI"/>
              </a:rPr>
              <a:t>segnalazione esterna può essere effettuata solo a condizione che: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6777" y="3100533"/>
            <a:ext cx="302945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92" dirty="0">
                <a:latin typeface="Segoe UI"/>
                <a:cs typeface="Segoe UI"/>
              </a:rPr>
              <a:t>non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5585" y="3100533"/>
            <a:ext cx="216479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58" dirty="0">
                <a:latin typeface="Segoe UI"/>
                <a:cs typeface="Segoe UI"/>
              </a:rPr>
              <a:t>sia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88287" y="3100533"/>
            <a:ext cx="604620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1" dirty="0">
                <a:latin typeface="Segoe UI"/>
                <a:cs typeface="Segoe UI"/>
              </a:rPr>
              <a:t>prevista,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8847" y="3100533"/>
            <a:ext cx="803126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6" dirty="0">
                <a:latin typeface="Segoe UI"/>
                <a:cs typeface="Segoe UI"/>
              </a:rPr>
              <a:t>nell'ambito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27717" y="3100533"/>
            <a:ext cx="244713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7" dirty="0">
                <a:latin typeface="Segoe UI"/>
                <a:cs typeface="Segoe UI"/>
              </a:rPr>
              <a:t>del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7852" y="3100533"/>
            <a:ext cx="278248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75" dirty="0">
                <a:latin typeface="Segoe UI"/>
                <a:cs typeface="Segoe UI"/>
              </a:rPr>
              <a:t>suo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1514" y="3100533"/>
            <a:ext cx="633720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75" dirty="0">
                <a:latin typeface="Segoe UI"/>
                <a:cs typeface="Segoe UI"/>
              </a:rPr>
              <a:t>contesto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1030" y="3100533"/>
            <a:ext cx="725143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51" dirty="0">
                <a:latin typeface="Segoe UI"/>
                <a:cs typeface="Segoe UI"/>
              </a:rPr>
              <a:t>lavorativo,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13" y="3100533"/>
            <a:ext cx="1774823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2" dirty="0">
                <a:latin typeface="Segoe UI"/>
                <a:cs typeface="Segoe UI"/>
              </a:rPr>
              <a:t>l'attivazione  obbligatoria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3295" y="3100533"/>
            <a:ext cx="244713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7" dirty="0">
                <a:latin typeface="Segoe UI"/>
                <a:cs typeface="Segoe UI"/>
              </a:rPr>
              <a:t>del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3429" y="3100533"/>
            <a:ext cx="481909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83" dirty="0">
                <a:latin typeface="Segoe UI"/>
                <a:cs typeface="Segoe UI"/>
              </a:rPr>
              <a:t>canale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1307" y="3100533"/>
            <a:ext cx="161777" cy="149098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55" dirty="0">
                <a:latin typeface="Segoe UI"/>
                <a:cs typeface="Segoe UI"/>
              </a:rPr>
              <a:t>di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6777" y="3322154"/>
            <a:ext cx="7195474" cy="371850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4" dirty="0">
                <a:latin typeface="Segoe UI"/>
                <a:cs typeface="Segoe UI"/>
              </a:rPr>
              <a:t>segnalazione interna ovvero questo, anche se obbligatorio, </a:t>
            </a:r>
            <a:r>
              <a:rPr sz="1075" b="1" spc="64" dirty="0">
                <a:latin typeface="Segoe UI"/>
                <a:cs typeface="Segoe UI"/>
              </a:rPr>
              <a:t>non  sia  attivo  </a:t>
            </a:r>
            <a:r>
              <a:rPr sz="1075" spc="64" dirty="0">
                <a:latin typeface="Segoe UI"/>
                <a:cs typeface="Segoe UI"/>
              </a:rPr>
              <a:t>o, anche se attivato non  sia</a:t>
            </a:r>
            <a:endParaRPr sz="1075">
              <a:latin typeface="Segoe UI"/>
              <a:cs typeface="Segoe UI"/>
            </a:endParaRPr>
          </a:p>
          <a:p>
            <a:pPr marL="6350" marR="20483">
              <a:lnSpc>
                <a:spcPct val="110839"/>
              </a:lnSpc>
              <a:spcBef>
                <a:spcPts val="265"/>
              </a:spcBef>
            </a:pPr>
            <a:r>
              <a:rPr sz="1075" b="1" spc="52" dirty="0">
                <a:latin typeface="Segoe UI"/>
                <a:cs typeface="Segoe UI"/>
              </a:rPr>
              <a:t>conforme </a:t>
            </a:r>
            <a:r>
              <a:rPr sz="1075" b="1" spc="77" dirty="0">
                <a:latin typeface="Calibri"/>
                <a:cs typeface="Calibri"/>
              </a:rPr>
              <a:t>all’art</a:t>
            </a:r>
            <a:r>
              <a:rPr sz="1075" b="1" spc="52" dirty="0">
                <a:latin typeface="Segoe UI"/>
                <a:cs typeface="Segoe UI"/>
              </a:rPr>
              <a:t>. 4</a:t>
            </a:r>
            <a:r>
              <a:rPr sz="1075" spc="52" dirty="0">
                <a:latin typeface="Segoe UI"/>
                <a:cs typeface="Segoe UI"/>
              </a:rPr>
              <a:t>;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6777" y="3843610"/>
            <a:ext cx="7196326" cy="370840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76" dirty="0">
                <a:latin typeface="Segoe UI"/>
                <a:cs typeface="Segoe UI"/>
              </a:rPr>
              <a:t>la persona segnalante abbia già  effettuato una  segnalazione interna ai sensi dell'articolo 4 e la stessa</a:t>
            </a:r>
            <a:endParaRPr sz="1075">
              <a:latin typeface="Segoe UI"/>
              <a:cs typeface="Segoe UI"/>
            </a:endParaRPr>
          </a:p>
          <a:p>
            <a:pPr marL="6350" marR="20460">
              <a:lnSpc>
                <a:spcPct val="110839"/>
              </a:lnSpc>
              <a:spcBef>
                <a:spcPts val="258"/>
              </a:spcBef>
            </a:pPr>
            <a:r>
              <a:rPr sz="1075" b="1" spc="41" dirty="0">
                <a:latin typeface="Segoe UI"/>
                <a:cs typeface="Segoe UI"/>
              </a:rPr>
              <a:t>non ha avuto  seguito</a:t>
            </a:r>
            <a:r>
              <a:rPr sz="1075" spc="41" dirty="0">
                <a:latin typeface="Segoe UI"/>
                <a:cs typeface="Segoe UI"/>
              </a:rPr>
              <a:t>;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6777" y="4363935"/>
            <a:ext cx="7197036" cy="593656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66" dirty="0">
                <a:latin typeface="Segoe UI"/>
                <a:cs typeface="Segoe UI"/>
              </a:rPr>
              <a:t>la persona segnalante abbia fondati motivi di ritenere che,  se effettuasse una  segnalazione interna, alla</a:t>
            </a:r>
            <a:endParaRPr sz="1075">
              <a:latin typeface="Segoe UI"/>
              <a:cs typeface="Segoe UI"/>
            </a:endParaRPr>
          </a:p>
          <a:p>
            <a:pPr marL="6350" marR="929">
              <a:lnSpc>
                <a:spcPts val="1745"/>
              </a:lnSpc>
              <a:spcBef>
                <a:spcPts val="116"/>
              </a:spcBef>
            </a:pPr>
            <a:r>
              <a:rPr sz="1075" spc="55" dirty="0">
                <a:latin typeface="Segoe UI"/>
                <a:cs typeface="Segoe UI"/>
              </a:rPr>
              <a:t>stessa non  sarebbe dato  efficace seguito ovvero  che  la stessa segnalazione possa determinare il </a:t>
            </a:r>
            <a:r>
              <a:rPr sz="1075" b="1" spc="55" dirty="0">
                <a:latin typeface="Segoe UI"/>
                <a:cs typeface="Segoe UI"/>
              </a:rPr>
              <a:t>rischio di ritorsione</a:t>
            </a:r>
            <a:r>
              <a:rPr sz="1075" spc="55" dirty="0">
                <a:latin typeface="Segoe UI"/>
                <a:cs typeface="Segoe UI"/>
              </a:rPr>
              <a:t>;</a:t>
            </a:r>
            <a:endParaRPr sz="1075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6777" y="5107196"/>
            <a:ext cx="7195468" cy="371577"/>
          </a:xfrm>
          <a:prstGeom prst="rect">
            <a:avLst/>
          </a:prstGeom>
        </p:spPr>
        <p:txBody>
          <a:bodyPr wrap="square" lIns="0" tIns="7445" rIns="0" bIns="0" rtlCol="0">
            <a:noAutofit/>
          </a:bodyPr>
          <a:lstStyle/>
          <a:p>
            <a:pPr marL="6350">
              <a:lnSpc>
                <a:spcPts val="1173"/>
              </a:lnSpc>
            </a:pPr>
            <a:r>
              <a:rPr sz="1075" spc="76" dirty="0">
                <a:latin typeface="Segoe UI"/>
                <a:cs typeface="Segoe UI"/>
              </a:rPr>
              <a:t>la persona segnalante abbia fondato motivo di ritenere che  la violazione possa costituire un  </a:t>
            </a:r>
            <a:r>
              <a:rPr sz="1075" b="1" spc="76" dirty="0">
                <a:latin typeface="Segoe UI"/>
                <a:cs typeface="Segoe UI"/>
              </a:rPr>
              <a:t>pericolo</a:t>
            </a:r>
            <a:endParaRPr sz="1075">
              <a:latin typeface="Segoe UI"/>
              <a:cs typeface="Segoe UI"/>
            </a:endParaRPr>
          </a:p>
          <a:p>
            <a:pPr marL="6350" marR="20460">
              <a:lnSpc>
                <a:spcPct val="110839"/>
              </a:lnSpc>
              <a:spcBef>
                <a:spcPts val="263"/>
              </a:spcBef>
            </a:pPr>
            <a:r>
              <a:rPr sz="1075" b="1" spc="59" dirty="0">
                <a:latin typeface="Segoe UI"/>
                <a:cs typeface="Segoe UI"/>
              </a:rPr>
              <a:t>imminente o palese per il pubblico interesse</a:t>
            </a:r>
            <a:r>
              <a:rPr sz="1075" spc="59" dirty="0">
                <a:latin typeface="Segoe UI"/>
                <a:cs typeface="Segoe UI"/>
              </a:rPr>
              <a:t>.</a:t>
            </a:r>
            <a:endParaRPr sz="1075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810387" y="1423797"/>
            <a:ext cx="437388" cy="0"/>
          </a:xfrm>
          <a:custGeom>
            <a:avLst/>
            <a:gdLst/>
            <a:ahLst/>
            <a:cxnLst/>
            <a:rect l="l" t="t" r="r" b="b"/>
            <a:pathLst>
              <a:path w="874776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95250">
            <a:solidFill>
              <a:srgbClr val="009BD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3911" y="1013335"/>
            <a:ext cx="2140271" cy="632791"/>
          </a:xfrm>
          <a:custGeom>
            <a:avLst/>
            <a:gdLst/>
            <a:ahLst/>
            <a:cxnLst/>
            <a:rect l="l" t="t" r="r" b="b"/>
            <a:pathLst>
              <a:path w="4280542" h="1265582">
                <a:moveTo>
                  <a:pt x="1659" y="1233846"/>
                </a:moveTo>
                <a:lnTo>
                  <a:pt x="6146" y="1245184"/>
                </a:lnTo>
                <a:lnTo>
                  <a:pt x="19948" y="1245938"/>
                </a:lnTo>
                <a:lnTo>
                  <a:pt x="32032" y="1246382"/>
                </a:lnTo>
                <a:lnTo>
                  <a:pt x="44406" y="1246673"/>
                </a:lnTo>
                <a:lnTo>
                  <a:pt x="57026" y="1246836"/>
                </a:lnTo>
                <a:lnTo>
                  <a:pt x="122376" y="1246610"/>
                </a:lnTo>
                <a:lnTo>
                  <a:pt x="161877" y="1246549"/>
                </a:lnTo>
                <a:lnTo>
                  <a:pt x="174842" y="1246692"/>
                </a:lnTo>
                <a:lnTo>
                  <a:pt x="187636" y="1246960"/>
                </a:lnTo>
                <a:lnTo>
                  <a:pt x="200218" y="1247376"/>
                </a:lnTo>
                <a:lnTo>
                  <a:pt x="212545" y="1247967"/>
                </a:lnTo>
                <a:lnTo>
                  <a:pt x="224577" y="1248758"/>
                </a:lnTo>
                <a:lnTo>
                  <a:pt x="236270" y="1249773"/>
                </a:lnTo>
                <a:lnTo>
                  <a:pt x="241654" y="1250316"/>
                </a:lnTo>
                <a:lnTo>
                  <a:pt x="254312" y="1251403"/>
                </a:lnTo>
                <a:lnTo>
                  <a:pt x="266969" y="1252248"/>
                </a:lnTo>
                <a:lnTo>
                  <a:pt x="279627" y="1252886"/>
                </a:lnTo>
                <a:lnTo>
                  <a:pt x="292284" y="1253350"/>
                </a:lnTo>
                <a:lnTo>
                  <a:pt x="304941" y="1253675"/>
                </a:lnTo>
                <a:lnTo>
                  <a:pt x="317598" y="1253893"/>
                </a:lnTo>
                <a:lnTo>
                  <a:pt x="330254" y="1254040"/>
                </a:lnTo>
                <a:lnTo>
                  <a:pt x="355568" y="1254250"/>
                </a:lnTo>
                <a:lnTo>
                  <a:pt x="368224" y="1254381"/>
                </a:lnTo>
                <a:lnTo>
                  <a:pt x="380881" y="1254576"/>
                </a:lnTo>
                <a:lnTo>
                  <a:pt x="393539" y="1254866"/>
                </a:lnTo>
                <a:lnTo>
                  <a:pt x="406196" y="1255287"/>
                </a:lnTo>
                <a:lnTo>
                  <a:pt x="418854" y="1255871"/>
                </a:lnTo>
                <a:lnTo>
                  <a:pt x="431512" y="1256653"/>
                </a:lnTo>
                <a:lnTo>
                  <a:pt x="435427" y="1256998"/>
                </a:lnTo>
                <a:lnTo>
                  <a:pt x="448026" y="1258028"/>
                </a:lnTo>
                <a:lnTo>
                  <a:pt x="473327" y="1259752"/>
                </a:lnTo>
                <a:lnTo>
                  <a:pt x="498735" y="1261073"/>
                </a:lnTo>
                <a:lnTo>
                  <a:pt x="524213" y="1262044"/>
                </a:lnTo>
                <a:lnTo>
                  <a:pt x="549724" y="1262718"/>
                </a:lnTo>
                <a:lnTo>
                  <a:pt x="575232" y="1263151"/>
                </a:lnTo>
                <a:lnTo>
                  <a:pt x="613410" y="1263464"/>
                </a:lnTo>
                <a:lnTo>
                  <a:pt x="875192" y="1263598"/>
                </a:lnTo>
                <a:lnTo>
                  <a:pt x="1086304" y="1263756"/>
                </a:lnTo>
                <a:lnTo>
                  <a:pt x="1297331" y="1263969"/>
                </a:lnTo>
                <a:lnTo>
                  <a:pt x="1508300" y="1264196"/>
                </a:lnTo>
                <a:lnTo>
                  <a:pt x="1719243" y="1264396"/>
                </a:lnTo>
                <a:lnTo>
                  <a:pt x="1930189" y="1264526"/>
                </a:lnTo>
                <a:lnTo>
                  <a:pt x="2352208" y="1264416"/>
                </a:lnTo>
                <a:lnTo>
                  <a:pt x="2457761" y="1264281"/>
                </a:lnTo>
                <a:lnTo>
                  <a:pt x="2563341" y="1264093"/>
                </a:lnTo>
                <a:lnTo>
                  <a:pt x="2668951" y="1263846"/>
                </a:lnTo>
                <a:lnTo>
                  <a:pt x="2774595" y="1263536"/>
                </a:lnTo>
                <a:lnTo>
                  <a:pt x="2807014" y="1263584"/>
                </a:lnTo>
                <a:lnTo>
                  <a:pt x="2839436" y="1263717"/>
                </a:lnTo>
                <a:lnTo>
                  <a:pt x="2871860" y="1263915"/>
                </a:lnTo>
                <a:lnTo>
                  <a:pt x="2904286" y="1264159"/>
                </a:lnTo>
                <a:lnTo>
                  <a:pt x="2936713" y="1264432"/>
                </a:lnTo>
                <a:lnTo>
                  <a:pt x="2969143" y="1264712"/>
                </a:lnTo>
                <a:lnTo>
                  <a:pt x="3001573" y="1264983"/>
                </a:lnTo>
                <a:lnTo>
                  <a:pt x="3034004" y="1265224"/>
                </a:lnTo>
                <a:lnTo>
                  <a:pt x="3066436" y="1265417"/>
                </a:lnTo>
                <a:lnTo>
                  <a:pt x="3131300" y="1265582"/>
                </a:lnTo>
                <a:lnTo>
                  <a:pt x="3163731" y="1265517"/>
                </a:lnTo>
                <a:lnTo>
                  <a:pt x="3196163" y="1265328"/>
                </a:lnTo>
                <a:lnTo>
                  <a:pt x="3228593" y="1264996"/>
                </a:lnTo>
                <a:lnTo>
                  <a:pt x="3261022" y="1264503"/>
                </a:lnTo>
                <a:lnTo>
                  <a:pt x="3293450" y="1263828"/>
                </a:lnTo>
                <a:lnTo>
                  <a:pt x="3325876" y="1262955"/>
                </a:lnTo>
                <a:lnTo>
                  <a:pt x="3358300" y="1261862"/>
                </a:lnTo>
                <a:lnTo>
                  <a:pt x="3390721" y="1260533"/>
                </a:lnTo>
                <a:lnTo>
                  <a:pt x="3423140" y="1258947"/>
                </a:lnTo>
                <a:lnTo>
                  <a:pt x="3436397" y="1258341"/>
                </a:lnTo>
                <a:lnTo>
                  <a:pt x="3449686" y="1257887"/>
                </a:lnTo>
                <a:lnTo>
                  <a:pt x="3463004" y="1257564"/>
                </a:lnTo>
                <a:lnTo>
                  <a:pt x="3476346" y="1257351"/>
                </a:lnTo>
                <a:lnTo>
                  <a:pt x="3503091" y="1257172"/>
                </a:lnTo>
                <a:lnTo>
                  <a:pt x="3583577" y="1257131"/>
                </a:lnTo>
                <a:lnTo>
                  <a:pt x="3596993" y="1256980"/>
                </a:lnTo>
                <a:lnTo>
                  <a:pt x="3610399" y="1256732"/>
                </a:lnTo>
                <a:lnTo>
                  <a:pt x="3623794" y="1256367"/>
                </a:lnTo>
                <a:lnTo>
                  <a:pt x="3637174" y="1255865"/>
                </a:lnTo>
                <a:lnTo>
                  <a:pt x="3650535" y="1255204"/>
                </a:lnTo>
                <a:lnTo>
                  <a:pt x="3663874" y="1254365"/>
                </a:lnTo>
                <a:lnTo>
                  <a:pt x="3677188" y="1253326"/>
                </a:lnTo>
                <a:lnTo>
                  <a:pt x="3690473" y="1252066"/>
                </a:lnTo>
                <a:lnTo>
                  <a:pt x="3693244" y="1251815"/>
                </a:lnTo>
                <a:lnTo>
                  <a:pt x="3706441" y="1249916"/>
                </a:lnTo>
                <a:lnTo>
                  <a:pt x="3719115" y="1246806"/>
                </a:lnTo>
                <a:lnTo>
                  <a:pt x="3731160" y="1242370"/>
                </a:lnTo>
                <a:lnTo>
                  <a:pt x="3742468" y="1236492"/>
                </a:lnTo>
                <a:lnTo>
                  <a:pt x="3752933" y="1229057"/>
                </a:lnTo>
                <a:lnTo>
                  <a:pt x="3762447" y="1219951"/>
                </a:lnTo>
                <a:lnTo>
                  <a:pt x="3770885" y="1211081"/>
                </a:lnTo>
                <a:lnTo>
                  <a:pt x="3779632" y="1201869"/>
                </a:lnTo>
                <a:lnTo>
                  <a:pt x="3788361" y="1192641"/>
                </a:lnTo>
                <a:lnTo>
                  <a:pt x="3797064" y="1183390"/>
                </a:lnTo>
                <a:lnTo>
                  <a:pt x="3805732" y="1174106"/>
                </a:lnTo>
                <a:lnTo>
                  <a:pt x="3814357" y="1164783"/>
                </a:lnTo>
                <a:lnTo>
                  <a:pt x="3822928" y="1155412"/>
                </a:lnTo>
                <a:lnTo>
                  <a:pt x="3831438" y="1145984"/>
                </a:lnTo>
                <a:lnTo>
                  <a:pt x="3839878" y="1136493"/>
                </a:lnTo>
                <a:lnTo>
                  <a:pt x="3848238" y="1126929"/>
                </a:lnTo>
                <a:lnTo>
                  <a:pt x="3856510" y="1117286"/>
                </a:lnTo>
                <a:lnTo>
                  <a:pt x="3864686" y="1107554"/>
                </a:lnTo>
                <a:lnTo>
                  <a:pt x="3870030" y="1101301"/>
                </a:lnTo>
                <a:lnTo>
                  <a:pt x="3878218" y="1091724"/>
                </a:lnTo>
                <a:lnTo>
                  <a:pt x="3886414" y="1082147"/>
                </a:lnTo>
                <a:lnTo>
                  <a:pt x="3894624" y="1072571"/>
                </a:lnTo>
                <a:lnTo>
                  <a:pt x="3902852" y="1062994"/>
                </a:lnTo>
                <a:lnTo>
                  <a:pt x="3911104" y="1053418"/>
                </a:lnTo>
                <a:lnTo>
                  <a:pt x="3919384" y="1043841"/>
                </a:lnTo>
                <a:lnTo>
                  <a:pt x="3927698" y="1034265"/>
                </a:lnTo>
                <a:lnTo>
                  <a:pt x="3936050" y="1024689"/>
                </a:lnTo>
                <a:lnTo>
                  <a:pt x="3944446" y="1015112"/>
                </a:lnTo>
                <a:lnTo>
                  <a:pt x="3952890" y="1005535"/>
                </a:lnTo>
                <a:lnTo>
                  <a:pt x="3961388" y="995958"/>
                </a:lnTo>
                <a:lnTo>
                  <a:pt x="3969944" y="986380"/>
                </a:lnTo>
                <a:lnTo>
                  <a:pt x="3978564" y="976802"/>
                </a:lnTo>
                <a:lnTo>
                  <a:pt x="3988224" y="966093"/>
                </a:lnTo>
                <a:lnTo>
                  <a:pt x="3996731" y="956662"/>
                </a:lnTo>
                <a:lnTo>
                  <a:pt x="4005238" y="947233"/>
                </a:lnTo>
                <a:lnTo>
                  <a:pt x="4013745" y="937803"/>
                </a:lnTo>
                <a:lnTo>
                  <a:pt x="4022252" y="928374"/>
                </a:lnTo>
                <a:lnTo>
                  <a:pt x="4030759" y="918945"/>
                </a:lnTo>
                <a:lnTo>
                  <a:pt x="4039266" y="909516"/>
                </a:lnTo>
                <a:lnTo>
                  <a:pt x="4047773" y="900087"/>
                </a:lnTo>
                <a:lnTo>
                  <a:pt x="4056280" y="890658"/>
                </a:lnTo>
                <a:lnTo>
                  <a:pt x="4064788" y="881228"/>
                </a:lnTo>
                <a:lnTo>
                  <a:pt x="4073295" y="871798"/>
                </a:lnTo>
                <a:lnTo>
                  <a:pt x="4081802" y="862368"/>
                </a:lnTo>
                <a:lnTo>
                  <a:pt x="4090309" y="852937"/>
                </a:lnTo>
                <a:lnTo>
                  <a:pt x="4099011" y="842958"/>
                </a:lnTo>
                <a:lnTo>
                  <a:pt x="4107718" y="832982"/>
                </a:lnTo>
                <a:lnTo>
                  <a:pt x="4116431" y="823009"/>
                </a:lnTo>
                <a:lnTo>
                  <a:pt x="4125151" y="813041"/>
                </a:lnTo>
                <a:lnTo>
                  <a:pt x="4133880" y="803081"/>
                </a:lnTo>
                <a:lnTo>
                  <a:pt x="4142619" y="793129"/>
                </a:lnTo>
                <a:lnTo>
                  <a:pt x="4151370" y="783188"/>
                </a:lnTo>
                <a:lnTo>
                  <a:pt x="4160133" y="773258"/>
                </a:lnTo>
                <a:lnTo>
                  <a:pt x="4168912" y="763343"/>
                </a:lnTo>
                <a:lnTo>
                  <a:pt x="4177706" y="753443"/>
                </a:lnTo>
                <a:lnTo>
                  <a:pt x="4186518" y="743561"/>
                </a:lnTo>
                <a:lnTo>
                  <a:pt x="4195348" y="733697"/>
                </a:lnTo>
                <a:lnTo>
                  <a:pt x="4204199" y="723854"/>
                </a:lnTo>
                <a:lnTo>
                  <a:pt x="4213072" y="714033"/>
                </a:lnTo>
                <a:lnTo>
                  <a:pt x="4221968" y="704237"/>
                </a:lnTo>
                <a:lnTo>
                  <a:pt x="4230889" y="694466"/>
                </a:lnTo>
                <a:lnTo>
                  <a:pt x="4239836" y="684722"/>
                </a:lnTo>
                <a:lnTo>
                  <a:pt x="4248811" y="675008"/>
                </a:lnTo>
                <a:lnTo>
                  <a:pt x="4257815" y="665324"/>
                </a:lnTo>
                <a:lnTo>
                  <a:pt x="4266849" y="655673"/>
                </a:lnTo>
                <a:lnTo>
                  <a:pt x="4273596" y="647829"/>
                </a:lnTo>
                <a:lnTo>
                  <a:pt x="4279649" y="638299"/>
                </a:lnTo>
                <a:lnTo>
                  <a:pt x="4280542" y="630058"/>
                </a:lnTo>
                <a:lnTo>
                  <a:pt x="4276275" y="621191"/>
                </a:lnTo>
                <a:lnTo>
                  <a:pt x="4266849" y="609783"/>
                </a:lnTo>
                <a:lnTo>
                  <a:pt x="4259319" y="601687"/>
                </a:lnTo>
                <a:lnTo>
                  <a:pt x="4250675" y="592381"/>
                </a:lnTo>
                <a:lnTo>
                  <a:pt x="4242039" y="583073"/>
                </a:lnTo>
                <a:lnTo>
                  <a:pt x="4233409" y="573765"/>
                </a:lnTo>
                <a:lnTo>
                  <a:pt x="4224781" y="564456"/>
                </a:lnTo>
                <a:lnTo>
                  <a:pt x="4216151" y="555146"/>
                </a:lnTo>
                <a:lnTo>
                  <a:pt x="4207516" y="545835"/>
                </a:lnTo>
                <a:lnTo>
                  <a:pt x="4198873" y="536524"/>
                </a:lnTo>
                <a:lnTo>
                  <a:pt x="4190219" y="527213"/>
                </a:lnTo>
                <a:lnTo>
                  <a:pt x="4180094" y="515859"/>
                </a:lnTo>
                <a:lnTo>
                  <a:pt x="4169971" y="504504"/>
                </a:lnTo>
                <a:lnTo>
                  <a:pt x="4159850" y="493150"/>
                </a:lnTo>
                <a:lnTo>
                  <a:pt x="4149732" y="481795"/>
                </a:lnTo>
                <a:lnTo>
                  <a:pt x="4139615" y="470440"/>
                </a:lnTo>
                <a:lnTo>
                  <a:pt x="4129500" y="459086"/>
                </a:lnTo>
                <a:lnTo>
                  <a:pt x="4119386" y="447731"/>
                </a:lnTo>
                <a:lnTo>
                  <a:pt x="4109273" y="436377"/>
                </a:lnTo>
                <a:lnTo>
                  <a:pt x="4099160" y="425022"/>
                </a:lnTo>
                <a:lnTo>
                  <a:pt x="4089048" y="413668"/>
                </a:lnTo>
                <a:lnTo>
                  <a:pt x="4078935" y="402313"/>
                </a:lnTo>
                <a:lnTo>
                  <a:pt x="4068823" y="390958"/>
                </a:lnTo>
                <a:lnTo>
                  <a:pt x="4058709" y="379604"/>
                </a:lnTo>
                <a:lnTo>
                  <a:pt x="4048595" y="368249"/>
                </a:lnTo>
                <a:lnTo>
                  <a:pt x="4038480" y="356895"/>
                </a:lnTo>
                <a:lnTo>
                  <a:pt x="4028363" y="345540"/>
                </a:lnTo>
                <a:lnTo>
                  <a:pt x="4018245" y="334186"/>
                </a:lnTo>
                <a:lnTo>
                  <a:pt x="4008125" y="322831"/>
                </a:lnTo>
                <a:lnTo>
                  <a:pt x="3998002" y="311476"/>
                </a:lnTo>
                <a:lnTo>
                  <a:pt x="3987876" y="300122"/>
                </a:lnTo>
                <a:lnTo>
                  <a:pt x="3979986" y="291069"/>
                </a:lnTo>
                <a:lnTo>
                  <a:pt x="3971559" y="281498"/>
                </a:lnTo>
                <a:lnTo>
                  <a:pt x="3963101" y="271982"/>
                </a:lnTo>
                <a:lnTo>
                  <a:pt x="3954616" y="262516"/>
                </a:lnTo>
                <a:lnTo>
                  <a:pt x="3946107" y="253091"/>
                </a:lnTo>
                <a:lnTo>
                  <a:pt x="3937580" y="243702"/>
                </a:lnTo>
                <a:lnTo>
                  <a:pt x="3929037" y="234340"/>
                </a:lnTo>
                <a:lnTo>
                  <a:pt x="3920483" y="225000"/>
                </a:lnTo>
                <a:lnTo>
                  <a:pt x="3911921" y="215674"/>
                </a:lnTo>
                <a:lnTo>
                  <a:pt x="3903355" y="206355"/>
                </a:lnTo>
                <a:lnTo>
                  <a:pt x="3894789" y="197036"/>
                </a:lnTo>
                <a:lnTo>
                  <a:pt x="3886227" y="187710"/>
                </a:lnTo>
                <a:lnTo>
                  <a:pt x="3877672" y="178371"/>
                </a:lnTo>
                <a:lnTo>
                  <a:pt x="3869129" y="169011"/>
                </a:lnTo>
                <a:lnTo>
                  <a:pt x="3860600" y="159623"/>
                </a:lnTo>
                <a:lnTo>
                  <a:pt x="3852091" y="150201"/>
                </a:lnTo>
                <a:lnTo>
                  <a:pt x="3843604" y="140737"/>
                </a:lnTo>
                <a:lnTo>
                  <a:pt x="3835144" y="131225"/>
                </a:lnTo>
                <a:lnTo>
                  <a:pt x="3826715" y="121658"/>
                </a:lnTo>
                <a:lnTo>
                  <a:pt x="3818320" y="112028"/>
                </a:lnTo>
                <a:lnTo>
                  <a:pt x="3815400" y="108862"/>
                </a:lnTo>
                <a:lnTo>
                  <a:pt x="3806660" y="99659"/>
                </a:lnTo>
                <a:lnTo>
                  <a:pt x="3797802" y="90570"/>
                </a:lnTo>
                <a:lnTo>
                  <a:pt x="3788933" y="81492"/>
                </a:lnTo>
                <a:lnTo>
                  <a:pt x="3780159" y="72320"/>
                </a:lnTo>
                <a:lnTo>
                  <a:pt x="3771585" y="62951"/>
                </a:lnTo>
                <a:lnTo>
                  <a:pt x="3763318" y="53280"/>
                </a:lnTo>
                <a:lnTo>
                  <a:pt x="3755463" y="43203"/>
                </a:lnTo>
                <a:lnTo>
                  <a:pt x="3750876" y="36911"/>
                </a:lnTo>
                <a:lnTo>
                  <a:pt x="3741607" y="26798"/>
                </a:lnTo>
                <a:lnTo>
                  <a:pt x="3731543" y="18966"/>
                </a:lnTo>
                <a:lnTo>
                  <a:pt x="3720576" y="13218"/>
                </a:lnTo>
                <a:lnTo>
                  <a:pt x="3708596" y="9356"/>
                </a:lnTo>
                <a:lnTo>
                  <a:pt x="3695494" y="7184"/>
                </a:lnTo>
                <a:lnTo>
                  <a:pt x="3681161" y="6503"/>
                </a:lnTo>
                <a:lnTo>
                  <a:pt x="3677510" y="6639"/>
                </a:lnTo>
                <a:lnTo>
                  <a:pt x="3664804" y="7068"/>
                </a:lnTo>
                <a:lnTo>
                  <a:pt x="3652104" y="7430"/>
                </a:lnTo>
                <a:lnTo>
                  <a:pt x="3639407" y="7724"/>
                </a:lnTo>
                <a:lnTo>
                  <a:pt x="3626713" y="7951"/>
                </a:lnTo>
                <a:lnTo>
                  <a:pt x="3614022" y="8110"/>
                </a:lnTo>
                <a:lnTo>
                  <a:pt x="3563263" y="8071"/>
                </a:lnTo>
                <a:lnTo>
                  <a:pt x="3550571" y="7893"/>
                </a:lnTo>
                <a:lnTo>
                  <a:pt x="3537877" y="7647"/>
                </a:lnTo>
                <a:lnTo>
                  <a:pt x="3525179" y="7333"/>
                </a:lnTo>
                <a:lnTo>
                  <a:pt x="3512477" y="6952"/>
                </a:lnTo>
                <a:lnTo>
                  <a:pt x="3499770" y="6503"/>
                </a:lnTo>
                <a:lnTo>
                  <a:pt x="3481412" y="6632"/>
                </a:lnTo>
                <a:lnTo>
                  <a:pt x="3468773" y="6846"/>
                </a:lnTo>
                <a:lnTo>
                  <a:pt x="3456087" y="7136"/>
                </a:lnTo>
                <a:lnTo>
                  <a:pt x="3443362" y="7478"/>
                </a:lnTo>
                <a:lnTo>
                  <a:pt x="3430610" y="7851"/>
                </a:lnTo>
                <a:lnTo>
                  <a:pt x="3417840" y="8231"/>
                </a:lnTo>
                <a:lnTo>
                  <a:pt x="3405063" y="8595"/>
                </a:lnTo>
                <a:lnTo>
                  <a:pt x="3392288" y="8921"/>
                </a:lnTo>
                <a:lnTo>
                  <a:pt x="3379525" y="9187"/>
                </a:lnTo>
                <a:lnTo>
                  <a:pt x="3366784" y="9368"/>
                </a:lnTo>
                <a:lnTo>
                  <a:pt x="3341410" y="9389"/>
                </a:lnTo>
                <a:lnTo>
                  <a:pt x="3328797" y="9182"/>
                </a:lnTo>
                <a:lnTo>
                  <a:pt x="3316246" y="8801"/>
                </a:lnTo>
                <a:lnTo>
                  <a:pt x="3303310" y="8457"/>
                </a:lnTo>
                <a:lnTo>
                  <a:pt x="3290345" y="8121"/>
                </a:lnTo>
                <a:lnTo>
                  <a:pt x="3277355" y="7799"/>
                </a:lnTo>
                <a:lnTo>
                  <a:pt x="3264343" y="7498"/>
                </a:lnTo>
                <a:lnTo>
                  <a:pt x="3251313" y="7224"/>
                </a:lnTo>
                <a:lnTo>
                  <a:pt x="3238267" y="6985"/>
                </a:lnTo>
                <a:lnTo>
                  <a:pt x="3225209" y="6787"/>
                </a:lnTo>
                <a:lnTo>
                  <a:pt x="3212143" y="6638"/>
                </a:lnTo>
                <a:lnTo>
                  <a:pt x="3159859" y="6659"/>
                </a:lnTo>
                <a:lnTo>
                  <a:pt x="3146800" y="6853"/>
                </a:lnTo>
                <a:lnTo>
                  <a:pt x="3133753" y="7137"/>
                </a:lnTo>
                <a:lnTo>
                  <a:pt x="3107706" y="7999"/>
                </a:lnTo>
                <a:lnTo>
                  <a:pt x="3094713" y="8592"/>
                </a:lnTo>
                <a:lnTo>
                  <a:pt x="3081745" y="9302"/>
                </a:lnTo>
                <a:lnTo>
                  <a:pt x="3068805" y="10135"/>
                </a:lnTo>
                <a:lnTo>
                  <a:pt x="3055897" y="11098"/>
                </a:lnTo>
                <a:lnTo>
                  <a:pt x="3042961" y="12062"/>
                </a:lnTo>
                <a:lnTo>
                  <a:pt x="3029996" y="12899"/>
                </a:lnTo>
                <a:lnTo>
                  <a:pt x="3017006" y="13619"/>
                </a:lnTo>
                <a:lnTo>
                  <a:pt x="3003994" y="14233"/>
                </a:lnTo>
                <a:lnTo>
                  <a:pt x="2990964" y="14751"/>
                </a:lnTo>
                <a:lnTo>
                  <a:pt x="2977918" y="15183"/>
                </a:lnTo>
                <a:lnTo>
                  <a:pt x="2964860" y="15539"/>
                </a:lnTo>
                <a:lnTo>
                  <a:pt x="2951794" y="15830"/>
                </a:lnTo>
                <a:lnTo>
                  <a:pt x="2938723" y="16066"/>
                </a:lnTo>
                <a:lnTo>
                  <a:pt x="2925649" y="16258"/>
                </a:lnTo>
                <a:lnTo>
                  <a:pt x="2912577" y="16414"/>
                </a:lnTo>
                <a:lnTo>
                  <a:pt x="2899510" y="16547"/>
                </a:lnTo>
                <a:lnTo>
                  <a:pt x="2873404" y="16781"/>
                </a:lnTo>
                <a:lnTo>
                  <a:pt x="2860371" y="16902"/>
                </a:lnTo>
                <a:lnTo>
                  <a:pt x="2847357" y="17041"/>
                </a:lnTo>
                <a:lnTo>
                  <a:pt x="2834364" y="17207"/>
                </a:lnTo>
                <a:lnTo>
                  <a:pt x="2821396" y="17410"/>
                </a:lnTo>
                <a:lnTo>
                  <a:pt x="2808456" y="17662"/>
                </a:lnTo>
                <a:lnTo>
                  <a:pt x="2795548" y="17971"/>
                </a:lnTo>
                <a:lnTo>
                  <a:pt x="2754068" y="18298"/>
                </a:lnTo>
                <a:lnTo>
                  <a:pt x="2712621" y="18591"/>
                </a:lnTo>
                <a:lnTo>
                  <a:pt x="2671206" y="18850"/>
                </a:lnTo>
                <a:lnTo>
                  <a:pt x="2629821" y="19074"/>
                </a:lnTo>
                <a:lnTo>
                  <a:pt x="2588464" y="19263"/>
                </a:lnTo>
                <a:lnTo>
                  <a:pt x="2547133" y="19418"/>
                </a:lnTo>
                <a:lnTo>
                  <a:pt x="2464542" y="19625"/>
                </a:lnTo>
                <a:lnTo>
                  <a:pt x="2217216" y="19418"/>
                </a:lnTo>
                <a:lnTo>
                  <a:pt x="2176042" y="19263"/>
                </a:lnTo>
                <a:lnTo>
                  <a:pt x="2134877" y="19074"/>
                </a:lnTo>
                <a:lnTo>
                  <a:pt x="2093719" y="18850"/>
                </a:lnTo>
                <a:lnTo>
                  <a:pt x="2052566" y="18591"/>
                </a:lnTo>
                <a:lnTo>
                  <a:pt x="2011416" y="18298"/>
                </a:lnTo>
                <a:lnTo>
                  <a:pt x="1970268" y="17971"/>
                </a:lnTo>
                <a:lnTo>
                  <a:pt x="1928789" y="18036"/>
                </a:lnTo>
                <a:lnTo>
                  <a:pt x="1887343" y="18214"/>
                </a:lnTo>
                <a:lnTo>
                  <a:pt x="1845926" y="18483"/>
                </a:lnTo>
                <a:lnTo>
                  <a:pt x="1804536" y="18817"/>
                </a:lnTo>
                <a:lnTo>
                  <a:pt x="1763167" y="19192"/>
                </a:lnTo>
                <a:lnTo>
                  <a:pt x="1721816" y="19584"/>
                </a:lnTo>
                <a:lnTo>
                  <a:pt x="1680480" y="19970"/>
                </a:lnTo>
                <a:lnTo>
                  <a:pt x="1639156" y="20325"/>
                </a:lnTo>
                <a:lnTo>
                  <a:pt x="1597839" y="20624"/>
                </a:lnTo>
                <a:lnTo>
                  <a:pt x="1556525" y="20845"/>
                </a:lnTo>
                <a:lnTo>
                  <a:pt x="1473895" y="20952"/>
                </a:lnTo>
                <a:lnTo>
                  <a:pt x="1432571" y="20791"/>
                </a:lnTo>
                <a:lnTo>
                  <a:pt x="1391237" y="20454"/>
                </a:lnTo>
                <a:lnTo>
                  <a:pt x="1349887" y="19917"/>
                </a:lnTo>
                <a:lnTo>
                  <a:pt x="1308520" y="19157"/>
                </a:lnTo>
                <a:lnTo>
                  <a:pt x="1267131" y="18149"/>
                </a:lnTo>
                <a:lnTo>
                  <a:pt x="1225717" y="16868"/>
                </a:lnTo>
                <a:lnTo>
                  <a:pt x="1184273" y="15292"/>
                </a:lnTo>
                <a:lnTo>
                  <a:pt x="1142797" y="13395"/>
                </a:lnTo>
                <a:lnTo>
                  <a:pt x="1133924" y="12917"/>
                </a:lnTo>
                <a:lnTo>
                  <a:pt x="1121247" y="12356"/>
                </a:lnTo>
                <a:lnTo>
                  <a:pt x="1108570" y="11925"/>
                </a:lnTo>
                <a:lnTo>
                  <a:pt x="1095893" y="11605"/>
                </a:lnTo>
                <a:lnTo>
                  <a:pt x="1083215" y="11381"/>
                </a:lnTo>
                <a:lnTo>
                  <a:pt x="1070537" y="11235"/>
                </a:lnTo>
                <a:lnTo>
                  <a:pt x="1032502" y="11099"/>
                </a:lnTo>
                <a:lnTo>
                  <a:pt x="969106" y="10867"/>
                </a:lnTo>
                <a:lnTo>
                  <a:pt x="956427" y="10668"/>
                </a:lnTo>
                <a:lnTo>
                  <a:pt x="943747" y="10378"/>
                </a:lnTo>
                <a:lnTo>
                  <a:pt x="931068" y="9982"/>
                </a:lnTo>
                <a:lnTo>
                  <a:pt x="918388" y="9462"/>
                </a:lnTo>
                <a:lnTo>
                  <a:pt x="905708" y="8801"/>
                </a:lnTo>
                <a:lnTo>
                  <a:pt x="891356" y="8165"/>
                </a:lnTo>
                <a:lnTo>
                  <a:pt x="874984" y="7625"/>
                </a:lnTo>
                <a:lnTo>
                  <a:pt x="856876" y="7174"/>
                </a:lnTo>
                <a:lnTo>
                  <a:pt x="837314" y="6805"/>
                </a:lnTo>
                <a:lnTo>
                  <a:pt x="816580" y="6512"/>
                </a:lnTo>
                <a:lnTo>
                  <a:pt x="794957" y="6287"/>
                </a:lnTo>
                <a:lnTo>
                  <a:pt x="772728" y="6124"/>
                </a:lnTo>
                <a:lnTo>
                  <a:pt x="727578" y="5955"/>
                </a:lnTo>
                <a:lnTo>
                  <a:pt x="623856" y="6135"/>
                </a:lnTo>
                <a:lnTo>
                  <a:pt x="591958" y="6303"/>
                </a:lnTo>
                <a:lnTo>
                  <a:pt x="568930" y="6444"/>
                </a:lnTo>
                <a:lnTo>
                  <a:pt x="557031" y="6503"/>
                </a:lnTo>
                <a:lnTo>
                  <a:pt x="539946" y="6227"/>
                </a:lnTo>
                <a:lnTo>
                  <a:pt x="522861" y="6069"/>
                </a:lnTo>
                <a:lnTo>
                  <a:pt x="454523" y="6244"/>
                </a:lnTo>
                <a:lnTo>
                  <a:pt x="437438" y="6394"/>
                </a:lnTo>
                <a:lnTo>
                  <a:pt x="420353" y="6550"/>
                </a:lnTo>
                <a:lnTo>
                  <a:pt x="403269" y="6691"/>
                </a:lnTo>
                <a:lnTo>
                  <a:pt x="369099" y="6857"/>
                </a:lnTo>
                <a:lnTo>
                  <a:pt x="334930" y="6741"/>
                </a:lnTo>
                <a:lnTo>
                  <a:pt x="317845" y="6530"/>
                </a:lnTo>
                <a:lnTo>
                  <a:pt x="300761" y="6191"/>
                </a:lnTo>
                <a:lnTo>
                  <a:pt x="283676" y="5706"/>
                </a:lnTo>
                <a:lnTo>
                  <a:pt x="266591" y="5057"/>
                </a:lnTo>
                <a:lnTo>
                  <a:pt x="249507" y="4223"/>
                </a:lnTo>
                <a:lnTo>
                  <a:pt x="232422" y="3186"/>
                </a:lnTo>
                <a:lnTo>
                  <a:pt x="215337" y="1928"/>
                </a:lnTo>
                <a:lnTo>
                  <a:pt x="205643" y="1328"/>
                </a:lnTo>
                <a:lnTo>
                  <a:pt x="192876" y="715"/>
                </a:lnTo>
                <a:lnTo>
                  <a:pt x="180151" y="286"/>
                </a:lnTo>
                <a:lnTo>
                  <a:pt x="167463" y="22"/>
                </a:lnTo>
                <a:lnTo>
                  <a:pt x="129545" y="0"/>
                </a:lnTo>
                <a:lnTo>
                  <a:pt x="116930" y="179"/>
                </a:lnTo>
                <a:lnTo>
                  <a:pt x="104316" y="416"/>
                </a:lnTo>
                <a:lnTo>
                  <a:pt x="91696" y="690"/>
                </a:lnTo>
                <a:lnTo>
                  <a:pt x="79062" y="980"/>
                </a:lnTo>
                <a:lnTo>
                  <a:pt x="66407" y="1265"/>
                </a:lnTo>
                <a:lnTo>
                  <a:pt x="53724" y="1523"/>
                </a:lnTo>
                <a:lnTo>
                  <a:pt x="41007" y="1734"/>
                </a:lnTo>
                <a:lnTo>
                  <a:pt x="28247" y="1876"/>
                </a:lnTo>
                <a:lnTo>
                  <a:pt x="15439" y="1928"/>
                </a:lnTo>
                <a:lnTo>
                  <a:pt x="13111" y="4225"/>
                </a:lnTo>
                <a:lnTo>
                  <a:pt x="10783" y="8801"/>
                </a:lnTo>
                <a:lnTo>
                  <a:pt x="13111" y="8801"/>
                </a:lnTo>
                <a:lnTo>
                  <a:pt x="10741" y="23216"/>
                </a:lnTo>
                <a:lnTo>
                  <a:pt x="9570" y="36036"/>
                </a:lnTo>
                <a:lnTo>
                  <a:pt x="9258" y="48544"/>
                </a:lnTo>
                <a:lnTo>
                  <a:pt x="9698" y="60841"/>
                </a:lnTo>
                <a:lnTo>
                  <a:pt x="10783" y="73030"/>
                </a:lnTo>
                <a:lnTo>
                  <a:pt x="11849" y="87120"/>
                </a:lnTo>
                <a:lnTo>
                  <a:pt x="12448" y="99739"/>
                </a:lnTo>
                <a:lnTo>
                  <a:pt x="12766" y="112418"/>
                </a:lnTo>
                <a:lnTo>
                  <a:pt x="12751" y="137898"/>
                </a:lnTo>
                <a:lnTo>
                  <a:pt x="12511" y="150667"/>
                </a:lnTo>
                <a:lnTo>
                  <a:pt x="12179" y="163436"/>
                </a:lnTo>
                <a:lnTo>
                  <a:pt x="11802" y="176188"/>
                </a:lnTo>
                <a:lnTo>
                  <a:pt x="11426" y="188908"/>
                </a:lnTo>
                <a:lnTo>
                  <a:pt x="11100" y="201581"/>
                </a:lnTo>
                <a:lnTo>
                  <a:pt x="10870" y="214190"/>
                </a:lnTo>
                <a:lnTo>
                  <a:pt x="10783" y="226722"/>
                </a:lnTo>
                <a:lnTo>
                  <a:pt x="10451" y="272843"/>
                </a:lnTo>
                <a:lnTo>
                  <a:pt x="10154" y="318996"/>
                </a:lnTo>
                <a:lnTo>
                  <a:pt x="9892" y="365177"/>
                </a:lnTo>
                <a:lnTo>
                  <a:pt x="9665" y="411381"/>
                </a:lnTo>
                <a:lnTo>
                  <a:pt x="9473" y="457607"/>
                </a:lnTo>
                <a:lnTo>
                  <a:pt x="9316" y="503850"/>
                </a:lnTo>
                <a:lnTo>
                  <a:pt x="9107" y="596375"/>
                </a:lnTo>
                <a:lnTo>
                  <a:pt x="9316" y="874005"/>
                </a:lnTo>
                <a:lnTo>
                  <a:pt x="9473" y="920248"/>
                </a:lnTo>
                <a:lnTo>
                  <a:pt x="9665" y="966474"/>
                </a:lnTo>
                <a:lnTo>
                  <a:pt x="9892" y="1012680"/>
                </a:lnTo>
                <a:lnTo>
                  <a:pt x="10154" y="1058861"/>
                </a:lnTo>
                <a:lnTo>
                  <a:pt x="10451" y="1105014"/>
                </a:lnTo>
                <a:lnTo>
                  <a:pt x="10783" y="1151137"/>
                </a:lnTo>
                <a:lnTo>
                  <a:pt x="9968" y="1162787"/>
                </a:lnTo>
                <a:lnTo>
                  <a:pt x="7840" y="1174855"/>
                </a:lnTo>
                <a:lnTo>
                  <a:pt x="5089" y="1186869"/>
                </a:lnTo>
                <a:lnTo>
                  <a:pt x="2405" y="1198803"/>
                </a:lnTo>
                <a:lnTo>
                  <a:pt x="478" y="1210628"/>
                </a:lnTo>
                <a:lnTo>
                  <a:pt x="0" y="1222318"/>
                </a:lnTo>
                <a:lnTo>
                  <a:pt x="1659" y="1233846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" name="object 31"/>
          <p:cNvSpPr/>
          <p:nvPr/>
        </p:nvSpPr>
        <p:spPr>
          <a:xfrm>
            <a:off x="0" y="1013968"/>
            <a:ext cx="17122" cy="623221"/>
          </a:xfrm>
          <a:custGeom>
            <a:avLst/>
            <a:gdLst/>
            <a:ahLst/>
            <a:cxnLst/>
            <a:rect l="l" t="t" r="r" b="b"/>
            <a:pathLst>
              <a:path w="34243" h="1246441">
                <a:moveTo>
                  <a:pt x="1657" y="1246418"/>
                </a:moveTo>
                <a:lnTo>
                  <a:pt x="14666" y="1246274"/>
                </a:lnTo>
                <a:lnTo>
                  <a:pt x="27917" y="1246213"/>
                </a:lnTo>
                <a:lnTo>
                  <a:pt x="27853" y="1237169"/>
                </a:lnTo>
                <a:lnTo>
                  <a:pt x="27610" y="1224910"/>
                </a:lnTo>
                <a:lnTo>
                  <a:pt x="27241" y="1212226"/>
                </a:lnTo>
                <a:lnTo>
                  <a:pt x="26805" y="1199264"/>
                </a:lnTo>
                <a:lnTo>
                  <a:pt x="26362" y="1186172"/>
                </a:lnTo>
                <a:lnTo>
                  <a:pt x="25972" y="1173095"/>
                </a:lnTo>
                <a:lnTo>
                  <a:pt x="25695" y="1160182"/>
                </a:lnTo>
                <a:lnTo>
                  <a:pt x="25639" y="1101849"/>
                </a:lnTo>
                <a:lnTo>
                  <a:pt x="25784" y="1056183"/>
                </a:lnTo>
                <a:lnTo>
                  <a:pt x="26012" y="1010571"/>
                </a:lnTo>
                <a:lnTo>
                  <a:pt x="26313" y="965008"/>
                </a:lnTo>
                <a:lnTo>
                  <a:pt x="26677" y="919486"/>
                </a:lnTo>
                <a:lnTo>
                  <a:pt x="27093" y="873999"/>
                </a:lnTo>
                <a:lnTo>
                  <a:pt x="27551" y="828539"/>
                </a:lnTo>
                <a:lnTo>
                  <a:pt x="28041" y="783099"/>
                </a:lnTo>
                <a:lnTo>
                  <a:pt x="28551" y="737673"/>
                </a:lnTo>
                <a:lnTo>
                  <a:pt x="29071" y="692254"/>
                </a:lnTo>
                <a:lnTo>
                  <a:pt x="29592" y="646835"/>
                </a:lnTo>
                <a:lnTo>
                  <a:pt x="30102" y="601409"/>
                </a:lnTo>
                <a:lnTo>
                  <a:pt x="30591" y="555969"/>
                </a:lnTo>
                <a:lnTo>
                  <a:pt x="31049" y="510508"/>
                </a:lnTo>
                <a:lnTo>
                  <a:pt x="31465" y="465020"/>
                </a:lnTo>
                <a:lnTo>
                  <a:pt x="31829" y="419497"/>
                </a:lnTo>
                <a:lnTo>
                  <a:pt x="32130" y="373933"/>
                </a:lnTo>
                <a:lnTo>
                  <a:pt x="32359" y="328321"/>
                </a:lnTo>
                <a:lnTo>
                  <a:pt x="32503" y="282653"/>
                </a:lnTo>
                <a:lnTo>
                  <a:pt x="32455" y="201664"/>
                </a:lnTo>
                <a:lnTo>
                  <a:pt x="32176" y="189343"/>
                </a:lnTo>
                <a:lnTo>
                  <a:pt x="31843" y="176413"/>
                </a:lnTo>
                <a:lnTo>
                  <a:pt x="31586" y="163169"/>
                </a:lnTo>
                <a:lnTo>
                  <a:pt x="31532" y="149910"/>
                </a:lnTo>
                <a:lnTo>
                  <a:pt x="31812" y="136930"/>
                </a:lnTo>
                <a:lnTo>
                  <a:pt x="32554" y="124527"/>
                </a:lnTo>
                <a:lnTo>
                  <a:pt x="33055" y="115298"/>
                </a:lnTo>
                <a:lnTo>
                  <a:pt x="33586" y="102840"/>
                </a:lnTo>
                <a:lnTo>
                  <a:pt x="33970" y="90105"/>
                </a:lnTo>
                <a:lnTo>
                  <a:pt x="34208" y="77182"/>
                </a:lnTo>
                <a:lnTo>
                  <a:pt x="34243" y="51126"/>
                </a:lnTo>
                <a:lnTo>
                  <a:pt x="34040" y="38171"/>
                </a:lnTo>
                <a:lnTo>
                  <a:pt x="26442" y="270"/>
                </a:lnTo>
                <a:lnTo>
                  <a:pt x="14453" y="0"/>
                </a:lnTo>
                <a:lnTo>
                  <a:pt x="1834" y="159"/>
                </a:lnTo>
                <a:lnTo>
                  <a:pt x="0" y="215"/>
                </a:lnTo>
                <a:lnTo>
                  <a:pt x="0" y="1246441"/>
                </a:lnTo>
                <a:lnTo>
                  <a:pt x="1657" y="1246418"/>
                </a:lnTo>
                <a:close/>
              </a:path>
            </a:pathLst>
          </a:custGeom>
          <a:solidFill>
            <a:srgbClr val="0049AC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" name="object 32"/>
          <p:cNvSpPr/>
          <p:nvPr/>
        </p:nvSpPr>
        <p:spPr>
          <a:xfrm>
            <a:off x="-22337" y="1565994"/>
            <a:ext cx="2257117" cy="621784"/>
          </a:xfrm>
          <a:custGeom>
            <a:avLst/>
            <a:gdLst/>
            <a:ahLst/>
            <a:cxnLst/>
            <a:rect l="l" t="t" r="r" b="b"/>
            <a:pathLst>
              <a:path w="4205667" h="1243567">
                <a:moveTo>
                  <a:pt x="9529" y="59649"/>
                </a:moveTo>
                <a:lnTo>
                  <a:pt x="10609" y="71840"/>
                </a:lnTo>
                <a:lnTo>
                  <a:pt x="11505" y="83268"/>
                </a:lnTo>
                <a:lnTo>
                  <a:pt x="12162" y="95873"/>
                </a:lnTo>
                <a:lnTo>
                  <a:pt x="12524" y="108544"/>
                </a:lnTo>
                <a:lnTo>
                  <a:pt x="12563" y="134014"/>
                </a:lnTo>
                <a:lnTo>
                  <a:pt x="12337" y="146783"/>
                </a:lnTo>
                <a:lnTo>
                  <a:pt x="12012" y="159552"/>
                </a:lnTo>
                <a:lnTo>
                  <a:pt x="11637" y="172306"/>
                </a:lnTo>
                <a:lnTo>
                  <a:pt x="11260" y="185028"/>
                </a:lnTo>
                <a:lnTo>
                  <a:pt x="10931" y="197703"/>
                </a:lnTo>
                <a:lnTo>
                  <a:pt x="10698" y="210315"/>
                </a:lnTo>
                <a:lnTo>
                  <a:pt x="10609" y="222847"/>
                </a:lnTo>
                <a:lnTo>
                  <a:pt x="10283" y="268164"/>
                </a:lnTo>
                <a:lnTo>
                  <a:pt x="9992" y="313510"/>
                </a:lnTo>
                <a:lnTo>
                  <a:pt x="9734" y="358884"/>
                </a:lnTo>
                <a:lnTo>
                  <a:pt x="9511" y="404282"/>
                </a:lnTo>
                <a:lnTo>
                  <a:pt x="9323" y="449701"/>
                </a:lnTo>
                <a:lnTo>
                  <a:pt x="9168" y="495137"/>
                </a:lnTo>
                <a:lnTo>
                  <a:pt x="8962" y="586045"/>
                </a:lnTo>
                <a:lnTo>
                  <a:pt x="9168" y="858828"/>
                </a:lnTo>
                <a:lnTo>
                  <a:pt x="9323" y="904264"/>
                </a:lnTo>
                <a:lnTo>
                  <a:pt x="9511" y="949683"/>
                </a:lnTo>
                <a:lnTo>
                  <a:pt x="9734" y="995081"/>
                </a:lnTo>
                <a:lnTo>
                  <a:pt x="9992" y="1040456"/>
                </a:lnTo>
                <a:lnTo>
                  <a:pt x="10283" y="1085803"/>
                </a:lnTo>
                <a:lnTo>
                  <a:pt x="10609" y="1131120"/>
                </a:lnTo>
                <a:lnTo>
                  <a:pt x="9992" y="1141089"/>
                </a:lnTo>
                <a:lnTo>
                  <a:pt x="7982" y="1153161"/>
                </a:lnTo>
                <a:lnTo>
                  <a:pt x="5263" y="1165182"/>
                </a:lnTo>
                <a:lnTo>
                  <a:pt x="2549" y="1177123"/>
                </a:lnTo>
                <a:lnTo>
                  <a:pt x="556" y="1188956"/>
                </a:lnTo>
                <a:lnTo>
                  <a:pt x="0" y="1200653"/>
                </a:lnTo>
                <a:lnTo>
                  <a:pt x="1594" y="1212185"/>
                </a:lnTo>
                <a:lnTo>
                  <a:pt x="6054" y="1223525"/>
                </a:lnTo>
                <a:lnTo>
                  <a:pt x="16080" y="1224100"/>
                </a:lnTo>
                <a:lnTo>
                  <a:pt x="28071" y="1224595"/>
                </a:lnTo>
                <a:lnTo>
                  <a:pt x="40369" y="1224926"/>
                </a:lnTo>
                <a:lnTo>
                  <a:pt x="52929" y="1225119"/>
                </a:lnTo>
                <a:lnTo>
                  <a:pt x="118163" y="1224941"/>
                </a:lnTo>
                <a:lnTo>
                  <a:pt x="157688" y="1224858"/>
                </a:lnTo>
                <a:lnTo>
                  <a:pt x="170667" y="1224990"/>
                </a:lnTo>
                <a:lnTo>
                  <a:pt x="183477" y="1225247"/>
                </a:lnTo>
                <a:lnTo>
                  <a:pt x="196073" y="1225653"/>
                </a:lnTo>
                <a:lnTo>
                  <a:pt x="208412" y="1226236"/>
                </a:lnTo>
                <a:lnTo>
                  <a:pt x="220452" y="1227021"/>
                </a:lnTo>
                <a:lnTo>
                  <a:pt x="232148" y="1228034"/>
                </a:lnTo>
                <a:lnTo>
                  <a:pt x="234114" y="1228238"/>
                </a:lnTo>
                <a:lnTo>
                  <a:pt x="246772" y="1229392"/>
                </a:lnTo>
                <a:lnTo>
                  <a:pt x="259430" y="1230293"/>
                </a:lnTo>
                <a:lnTo>
                  <a:pt x="272087" y="1230974"/>
                </a:lnTo>
                <a:lnTo>
                  <a:pt x="284744" y="1231472"/>
                </a:lnTo>
                <a:lnTo>
                  <a:pt x="297401" y="1231820"/>
                </a:lnTo>
                <a:lnTo>
                  <a:pt x="310058" y="1232054"/>
                </a:lnTo>
                <a:lnTo>
                  <a:pt x="322715" y="1232209"/>
                </a:lnTo>
                <a:lnTo>
                  <a:pt x="348028" y="1232421"/>
                </a:lnTo>
                <a:lnTo>
                  <a:pt x="360685" y="1232549"/>
                </a:lnTo>
                <a:lnTo>
                  <a:pt x="373342" y="1232737"/>
                </a:lnTo>
                <a:lnTo>
                  <a:pt x="385999" y="1233020"/>
                </a:lnTo>
                <a:lnTo>
                  <a:pt x="398656" y="1233434"/>
                </a:lnTo>
                <a:lnTo>
                  <a:pt x="411314" y="1234014"/>
                </a:lnTo>
                <a:lnTo>
                  <a:pt x="423972" y="1234794"/>
                </a:lnTo>
                <a:lnTo>
                  <a:pt x="436443" y="1235851"/>
                </a:lnTo>
                <a:lnTo>
                  <a:pt x="449068" y="1236800"/>
                </a:lnTo>
                <a:lnTo>
                  <a:pt x="474413" y="1238370"/>
                </a:lnTo>
                <a:lnTo>
                  <a:pt x="499851" y="1239550"/>
                </a:lnTo>
                <a:lnTo>
                  <a:pt x="525347" y="1240395"/>
                </a:lnTo>
                <a:lnTo>
                  <a:pt x="550861" y="1240962"/>
                </a:lnTo>
                <a:lnTo>
                  <a:pt x="576357" y="1241306"/>
                </a:lnTo>
                <a:lnTo>
                  <a:pt x="601796" y="1241482"/>
                </a:lnTo>
                <a:lnTo>
                  <a:pt x="859884" y="1241617"/>
                </a:lnTo>
                <a:lnTo>
                  <a:pt x="1067300" y="1241773"/>
                </a:lnTo>
                <a:lnTo>
                  <a:pt x="1274632" y="1241982"/>
                </a:lnTo>
                <a:lnTo>
                  <a:pt x="1481908" y="1242205"/>
                </a:lnTo>
                <a:lnTo>
                  <a:pt x="1689157" y="1242401"/>
                </a:lnTo>
                <a:lnTo>
                  <a:pt x="1896410" y="1242530"/>
                </a:lnTo>
                <a:lnTo>
                  <a:pt x="2311040" y="1242422"/>
                </a:lnTo>
                <a:lnTo>
                  <a:pt x="2414745" y="1242289"/>
                </a:lnTo>
                <a:lnTo>
                  <a:pt x="2518476" y="1242104"/>
                </a:lnTo>
                <a:lnTo>
                  <a:pt x="2622237" y="1241862"/>
                </a:lnTo>
                <a:lnTo>
                  <a:pt x="2726032" y="1241556"/>
                </a:lnTo>
                <a:lnTo>
                  <a:pt x="2757883" y="1241604"/>
                </a:lnTo>
                <a:lnTo>
                  <a:pt x="2789737" y="1241735"/>
                </a:lnTo>
                <a:lnTo>
                  <a:pt x="2821593" y="1241929"/>
                </a:lnTo>
                <a:lnTo>
                  <a:pt x="2853452" y="1242169"/>
                </a:lnTo>
                <a:lnTo>
                  <a:pt x="2885312" y="1242437"/>
                </a:lnTo>
                <a:lnTo>
                  <a:pt x="2917173" y="1242713"/>
                </a:lnTo>
                <a:lnTo>
                  <a:pt x="2949035" y="1242978"/>
                </a:lnTo>
                <a:lnTo>
                  <a:pt x="2980899" y="1243215"/>
                </a:lnTo>
                <a:lnTo>
                  <a:pt x="3012763" y="1243405"/>
                </a:lnTo>
                <a:lnTo>
                  <a:pt x="3076491" y="1243567"/>
                </a:lnTo>
                <a:lnTo>
                  <a:pt x="3108355" y="1243503"/>
                </a:lnTo>
                <a:lnTo>
                  <a:pt x="3140218" y="1243318"/>
                </a:lnTo>
                <a:lnTo>
                  <a:pt x="3172081" y="1242991"/>
                </a:lnTo>
                <a:lnTo>
                  <a:pt x="3203942" y="1242507"/>
                </a:lnTo>
                <a:lnTo>
                  <a:pt x="3235802" y="1241844"/>
                </a:lnTo>
                <a:lnTo>
                  <a:pt x="3267660" y="1240986"/>
                </a:lnTo>
                <a:lnTo>
                  <a:pt x="3299516" y="1239912"/>
                </a:lnTo>
                <a:lnTo>
                  <a:pt x="3331370" y="1238606"/>
                </a:lnTo>
                <a:lnTo>
                  <a:pt x="3363222" y="1237048"/>
                </a:lnTo>
                <a:lnTo>
                  <a:pt x="3376247" y="1236453"/>
                </a:lnTo>
                <a:lnTo>
                  <a:pt x="3389303" y="1236007"/>
                </a:lnTo>
                <a:lnTo>
                  <a:pt x="3402387" y="1235689"/>
                </a:lnTo>
                <a:lnTo>
                  <a:pt x="3415496" y="1235479"/>
                </a:lnTo>
                <a:lnTo>
                  <a:pt x="3441773" y="1235304"/>
                </a:lnTo>
                <a:lnTo>
                  <a:pt x="3520850" y="1235264"/>
                </a:lnTo>
                <a:lnTo>
                  <a:pt x="3534030" y="1235115"/>
                </a:lnTo>
                <a:lnTo>
                  <a:pt x="3547202" y="1234872"/>
                </a:lnTo>
                <a:lnTo>
                  <a:pt x="3560363" y="1234513"/>
                </a:lnTo>
                <a:lnTo>
                  <a:pt x="3573508" y="1234020"/>
                </a:lnTo>
                <a:lnTo>
                  <a:pt x="3586635" y="1233371"/>
                </a:lnTo>
                <a:lnTo>
                  <a:pt x="3599741" y="1232546"/>
                </a:lnTo>
                <a:lnTo>
                  <a:pt x="3612822" y="1231525"/>
                </a:lnTo>
                <a:lnTo>
                  <a:pt x="3625874" y="1230287"/>
                </a:lnTo>
                <a:lnTo>
                  <a:pt x="3640427" y="1228388"/>
                </a:lnTo>
                <a:lnTo>
                  <a:pt x="3653146" y="1225378"/>
                </a:lnTo>
                <a:lnTo>
                  <a:pt x="3665233" y="1221028"/>
                </a:lnTo>
                <a:lnTo>
                  <a:pt x="3676577" y="1215216"/>
                </a:lnTo>
                <a:lnTo>
                  <a:pt x="3687065" y="1207824"/>
                </a:lnTo>
                <a:lnTo>
                  <a:pt x="3696588" y="1198733"/>
                </a:lnTo>
                <a:lnTo>
                  <a:pt x="3703195" y="1191788"/>
                </a:lnTo>
                <a:lnTo>
                  <a:pt x="3711944" y="1182578"/>
                </a:lnTo>
                <a:lnTo>
                  <a:pt x="3720677" y="1173353"/>
                </a:lnTo>
                <a:lnTo>
                  <a:pt x="3729384" y="1164106"/>
                </a:lnTo>
                <a:lnTo>
                  <a:pt x="3738057" y="1154827"/>
                </a:lnTo>
                <a:lnTo>
                  <a:pt x="3746686" y="1145508"/>
                </a:lnTo>
                <a:lnTo>
                  <a:pt x="3755263" y="1136142"/>
                </a:lnTo>
                <a:lnTo>
                  <a:pt x="3763778" y="1126719"/>
                </a:lnTo>
                <a:lnTo>
                  <a:pt x="3772222" y="1117232"/>
                </a:lnTo>
                <a:lnTo>
                  <a:pt x="3780586" y="1107671"/>
                </a:lnTo>
                <a:lnTo>
                  <a:pt x="3788861" y="1098030"/>
                </a:lnTo>
                <a:lnTo>
                  <a:pt x="3797037" y="1088299"/>
                </a:lnTo>
                <a:lnTo>
                  <a:pt x="3800427" y="1084332"/>
                </a:lnTo>
                <a:lnTo>
                  <a:pt x="3808613" y="1074754"/>
                </a:lnTo>
                <a:lnTo>
                  <a:pt x="3816808" y="1065177"/>
                </a:lnTo>
                <a:lnTo>
                  <a:pt x="3825015" y="1055600"/>
                </a:lnTo>
                <a:lnTo>
                  <a:pt x="3833239" y="1046024"/>
                </a:lnTo>
                <a:lnTo>
                  <a:pt x="3841487" y="1036447"/>
                </a:lnTo>
                <a:lnTo>
                  <a:pt x="3849763" y="1026871"/>
                </a:lnTo>
                <a:lnTo>
                  <a:pt x="3858072" y="1017294"/>
                </a:lnTo>
                <a:lnTo>
                  <a:pt x="3866420" y="1007717"/>
                </a:lnTo>
                <a:lnTo>
                  <a:pt x="3874812" y="998140"/>
                </a:lnTo>
                <a:lnTo>
                  <a:pt x="3883252" y="988563"/>
                </a:lnTo>
                <a:lnTo>
                  <a:pt x="3891747" y="978986"/>
                </a:lnTo>
                <a:lnTo>
                  <a:pt x="3900302" y="969408"/>
                </a:lnTo>
                <a:lnTo>
                  <a:pt x="3908921" y="959829"/>
                </a:lnTo>
                <a:lnTo>
                  <a:pt x="3916627" y="951286"/>
                </a:lnTo>
                <a:lnTo>
                  <a:pt x="3925134" y="941855"/>
                </a:lnTo>
                <a:lnTo>
                  <a:pt x="3933641" y="932425"/>
                </a:lnTo>
                <a:lnTo>
                  <a:pt x="3942148" y="922996"/>
                </a:lnTo>
                <a:lnTo>
                  <a:pt x="3950655" y="913566"/>
                </a:lnTo>
                <a:lnTo>
                  <a:pt x="3959161" y="904137"/>
                </a:lnTo>
                <a:lnTo>
                  <a:pt x="3967668" y="894708"/>
                </a:lnTo>
                <a:lnTo>
                  <a:pt x="3976175" y="885278"/>
                </a:lnTo>
                <a:lnTo>
                  <a:pt x="3984682" y="875849"/>
                </a:lnTo>
                <a:lnTo>
                  <a:pt x="3993189" y="866419"/>
                </a:lnTo>
                <a:lnTo>
                  <a:pt x="4001696" y="856989"/>
                </a:lnTo>
                <a:lnTo>
                  <a:pt x="4010202" y="847559"/>
                </a:lnTo>
                <a:lnTo>
                  <a:pt x="4018709" y="838128"/>
                </a:lnTo>
                <a:lnTo>
                  <a:pt x="4027260" y="828323"/>
                </a:lnTo>
                <a:lnTo>
                  <a:pt x="4035814" y="818521"/>
                </a:lnTo>
                <a:lnTo>
                  <a:pt x="4044374" y="808722"/>
                </a:lnTo>
                <a:lnTo>
                  <a:pt x="4052942" y="798928"/>
                </a:lnTo>
                <a:lnTo>
                  <a:pt x="4061518" y="789142"/>
                </a:lnTo>
                <a:lnTo>
                  <a:pt x="4070104" y="779364"/>
                </a:lnTo>
                <a:lnTo>
                  <a:pt x="4078701" y="769596"/>
                </a:lnTo>
                <a:lnTo>
                  <a:pt x="4087311" y="759840"/>
                </a:lnTo>
                <a:lnTo>
                  <a:pt x="4095936" y="750098"/>
                </a:lnTo>
                <a:lnTo>
                  <a:pt x="4104576" y="740371"/>
                </a:lnTo>
                <a:lnTo>
                  <a:pt x="4113234" y="730661"/>
                </a:lnTo>
                <a:lnTo>
                  <a:pt x="4121910" y="720970"/>
                </a:lnTo>
                <a:lnTo>
                  <a:pt x="4130606" y="711299"/>
                </a:lnTo>
                <a:lnTo>
                  <a:pt x="4139324" y="701649"/>
                </a:lnTo>
                <a:lnTo>
                  <a:pt x="4148064" y="692024"/>
                </a:lnTo>
                <a:lnTo>
                  <a:pt x="4156829" y="682423"/>
                </a:lnTo>
                <a:lnTo>
                  <a:pt x="4165619" y="672850"/>
                </a:lnTo>
                <a:lnTo>
                  <a:pt x="4174437" y="663305"/>
                </a:lnTo>
                <a:lnTo>
                  <a:pt x="4183283" y="653791"/>
                </a:lnTo>
                <a:lnTo>
                  <a:pt x="4192159" y="644308"/>
                </a:lnTo>
                <a:lnTo>
                  <a:pt x="4198171" y="637365"/>
                </a:lnTo>
                <a:lnTo>
                  <a:pt x="4204545" y="627689"/>
                </a:lnTo>
                <a:lnTo>
                  <a:pt x="4205667" y="619428"/>
                </a:lnTo>
                <a:lnTo>
                  <a:pt x="4201539" y="610599"/>
                </a:lnTo>
                <a:lnTo>
                  <a:pt x="4192159" y="599220"/>
                </a:lnTo>
                <a:lnTo>
                  <a:pt x="4185970" y="592567"/>
                </a:lnTo>
                <a:lnTo>
                  <a:pt x="4177325" y="583260"/>
                </a:lnTo>
                <a:lnTo>
                  <a:pt x="4168689" y="573953"/>
                </a:lnTo>
                <a:lnTo>
                  <a:pt x="4160058" y="564644"/>
                </a:lnTo>
                <a:lnTo>
                  <a:pt x="4151430" y="555335"/>
                </a:lnTo>
                <a:lnTo>
                  <a:pt x="4142801" y="546024"/>
                </a:lnTo>
                <a:lnTo>
                  <a:pt x="4134167" y="536714"/>
                </a:lnTo>
                <a:lnTo>
                  <a:pt x="4125524" y="527403"/>
                </a:lnTo>
                <a:lnTo>
                  <a:pt x="4116870" y="518092"/>
                </a:lnTo>
                <a:lnTo>
                  <a:pt x="4106922" y="506935"/>
                </a:lnTo>
                <a:lnTo>
                  <a:pt x="4096977" y="495779"/>
                </a:lnTo>
                <a:lnTo>
                  <a:pt x="4087033" y="484623"/>
                </a:lnTo>
                <a:lnTo>
                  <a:pt x="4077092" y="473466"/>
                </a:lnTo>
                <a:lnTo>
                  <a:pt x="4067152" y="462310"/>
                </a:lnTo>
                <a:lnTo>
                  <a:pt x="4057214" y="451154"/>
                </a:lnTo>
                <a:lnTo>
                  <a:pt x="4047277" y="439998"/>
                </a:lnTo>
                <a:lnTo>
                  <a:pt x="4037341" y="428841"/>
                </a:lnTo>
                <a:lnTo>
                  <a:pt x="4027406" y="417685"/>
                </a:lnTo>
                <a:lnTo>
                  <a:pt x="4017470" y="406529"/>
                </a:lnTo>
                <a:lnTo>
                  <a:pt x="4007535" y="395372"/>
                </a:lnTo>
                <a:lnTo>
                  <a:pt x="3997599" y="384216"/>
                </a:lnTo>
                <a:lnTo>
                  <a:pt x="3987663" y="373060"/>
                </a:lnTo>
                <a:lnTo>
                  <a:pt x="3977726" y="361903"/>
                </a:lnTo>
                <a:lnTo>
                  <a:pt x="3967788" y="350747"/>
                </a:lnTo>
                <a:lnTo>
                  <a:pt x="3957849" y="339591"/>
                </a:lnTo>
                <a:lnTo>
                  <a:pt x="3947907" y="328435"/>
                </a:lnTo>
                <a:lnTo>
                  <a:pt x="3937964" y="317278"/>
                </a:lnTo>
                <a:lnTo>
                  <a:pt x="3928018" y="306122"/>
                </a:lnTo>
                <a:lnTo>
                  <a:pt x="3918070" y="294966"/>
                </a:lnTo>
                <a:lnTo>
                  <a:pt x="3913110" y="289264"/>
                </a:lnTo>
                <a:lnTo>
                  <a:pt x="3904694" y="279672"/>
                </a:lnTo>
                <a:lnTo>
                  <a:pt x="3896245" y="270140"/>
                </a:lnTo>
                <a:lnTo>
                  <a:pt x="3887768" y="260660"/>
                </a:lnTo>
                <a:lnTo>
                  <a:pt x="3879266" y="251224"/>
                </a:lnTo>
                <a:lnTo>
                  <a:pt x="3870743" y="241826"/>
                </a:lnTo>
                <a:lnTo>
                  <a:pt x="3862204" y="232458"/>
                </a:lnTo>
                <a:lnTo>
                  <a:pt x="3853653" y="223114"/>
                </a:lnTo>
                <a:lnTo>
                  <a:pt x="3845092" y="213785"/>
                </a:lnTo>
                <a:lnTo>
                  <a:pt x="3836527" y="204465"/>
                </a:lnTo>
                <a:lnTo>
                  <a:pt x="3827961" y="195146"/>
                </a:lnTo>
                <a:lnTo>
                  <a:pt x="3819398" y="185822"/>
                </a:lnTo>
                <a:lnTo>
                  <a:pt x="3810842" y="176485"/>
                </a:lnTo>
                <a:lnTo>
                  <a:pt x="3802297" y="167127"/>
                </a:lnTo>
                <a:lnTo>
                  <a:pt x="3793767" y="157742"/>
                </a:lnTo>
                <a:lnTo>
                  <a:pt x="3785257" y="148323"/>
                </a:lnTo>
                <a:lnTo>
                  <a:pt x="3776769" y="138862"/>
                </a:lnTo>
                <a:lnTo>
                  <a:pt x="3768308" y="129352"/>
                </a:lnTo>
                <a:lnTo>
                  <a:pt x="3759878" y="119785"/>
                </a:lnTo>
                <a:lnTo>
                  <a:pt x="3751482" y="110156"/>
                </a:lnTo>
                <a:lnTo>
                  <a:pt x="3749670" y="108184"/>
                </a:lnTo>
                <a:lnTo>
                  <a:pt x="3740951" y="98961"/>
                </a:lnTo>
                <a:lnTo>
                  <a:pt x="3732100" y="89865"/>
                </a:lnTo>
                <a:lnTo>
                  <a:pt x="3723229" y="80790"/>
                </a:lnTo>
                <a:lnTo>
                  <a:pt x="3714446" y="71627"/>
                </a:lnTo>
                <a:lnTo>
                  <a:pt x="3705861" y="62268"/>
                </a:lnTo>
                <a:lnTo>
                  <a:pt x="3697585" y="52606"/>
                </a:lnTo>
                <a:lnTo>
                  <a:pt x="3689727" y="42533"/>
                </a:lnTo>
                <a:lnTo>
                  <a:pt x="3686151" y="37553"/>
                </a:lnTo>
                <a:lnTo>
                  <a:pt x="3676954" y="27205"/>
                </a:lnTo>
                <a:lnTo>
                  <a:pt x="3666958" y="19197"/>
                </a:lnTo>
                <a:lnTo>
                  <a:pt x="3656050" y="13325"/>
                </a:lnTo>
                <a:lnTo>
                  <a:pt x="3644117" y="9383"/>
                </a:lnTo>
                <a:lnTo>
                  <a:pt x="3631046" y="7167"/>
                </a:lnTo>
                <a:lnTo>
                  <a:pt x="3616725" y="6474"/>
                </a:lnTo>
                <a:lnTo>
                  <a:pt x="3603546" y="6938"/>
                </a:lnTo>
                <a:lnTo>
                  <a:pt x="3590845" y="7314"/>
                </a:lnTo>
                <a:lnTo>
                  <a:pt x="3578147" y="7622"/>
                </a:lnTo>
                <a:lnTo>
                  <a:pt x="3565453" y="7862"/>
                </a:lnTo>
                <a:lnTo>
                  <a:pt x="3552761" y="8032"/>
                </a:lnTo>
                <a:lnTo>
                  <a:pt x="3527382" y="8167"/>
                </a:lnTo>
                <a:lnTo>
                  <a:pt x="3502002" y="8027"/>
                </a:lnTo>
                <a:lnTo>
                  <a:pt x="3489311" y="7854"/>
                </a:lnTo>
                <a:lnTo>
                  <a:pt x="3476616" y="7612"/>
                </a:lnTo>
                <a:lnTo>
                  <a:pt x="3463919" y="7302"/>
                </a:lnTo>
                <a:lnTo>
                  <a:pt x="3451217" y="6922"/>
                </a:lnTo>
                <a:lnTo>
                  <a:pt x="3438510" y="6474"/>
                </a:lnTo>
                <a:lnTo>
                  <a:pt x="3423342" y="6565"/>
                </a:lnTo>
                <a:lnTo>
                  <a:pt x="3410716" y="6759"/>
                </a:lnTo>
                <a:lnTo>
                  <a:pt x="3398038" y="7035"/>
                </a:lnTo>
                <a:lnTo>
                  <a:pt x="3385320" y="7369"/>
                </a:lnTo>
                <a:lnTo>
                  <a:pt x="3372572" y="7738"/>
                </a:lnTo>
                <a:lnTo>
                  <a:pt x="3359804" y="8118"/>
                </a:lnTo>
                <a:lnTo>
                  <a:pt x="3347027" y="8486"/>
                </a:lnTo>
                <a:lnTo>
                  <a:pt x="3334251" y="8818"/>
                </a:lnTo>
                <a:lnTo>
                  <a:pt x="3321487" y="9091"/>
                </a:lnTo>
                <a:lnTo>
                  <a:pt x="3308744" y="9280"/>
                </a:lnTo>
                <a:lnTo>
                  <a:pt x="3283366" y="9314"/>
                </a:lnTo>
                <a:lnTo>
                  <a:pt x="3270751" y="9111"/>
                </a:lnTo>
                <a:lnTo>
                  <a:pt x="3258199" y="8732"/>
                </a:lnTo>
                <a:lnTo>
                  <a:pt x="3245489" y="8394"/>
                </a:lnTo>
                <a:lnTo>
                  <a:pt x="3232752" y="8064"/>
                </a:lnTo>
                <a:lnTo>
                  <a:pt x="3219989" y="7747"/>
                </a:lnTo>
                <a:lnTo>
                  <a:pt x="3207205" y="7451"/>
                </a:lnTo>
                <a:lnTo>
                  <a:pt x="3194403" y="7182"/>
                </a:lnTo>
                <a:lnTo>
                  <a:pt x="3181586" y="6947"/>
                </a:lnTo>
                <a:lnTo>
                  <a:pt x="3168757" y="6753"/>
                </a:lnTo>
                <a:lnTo>
                  <a:pt x="3155919" y="6606"/>
                </a:lnTo>
                <a:lnTo>
                  <a:pt x="3104550" y="6627"/>
                </a:lnTo>
                <a:lnTo>
                  <a:pt x="3091720" y="6818"/>
                </a:lnTo>
                <a:lnTo>
                  <a:pt x="3078901" y="7097"/>
                </a:lnTo>
                <a:lnTo>
                  <a:pt x="3053310" y="7944"/>
                </a:lnTo>
                <a:lnTo>
                  <a:pt x="3040545" y="8527"/>
                </a:lnTo>
                <a:lnTo>
                  <a:pt x="3027804" y="9224"/>
                </a:lnTo>
                <a:lnTo>
                  <a:pt x="3015090" y="10042"/>
                </a:lnTo>
                <a:lnTo>
                  <a:pt x="3002408" y="10989"/>
                </a:lnTo>
                <a:lnTo>
                  <a:pt x="2989699" y="11936"/>
                </a:lnTo>
                <a:lnTo>
                  <a:pt x="2976961" y="12758"/>
                </a:lnTo>
                <a:lnTo>
                  <a:pt x="2964199" y="13466"/>
                </a:lnTo>
                <a:lnTo>
                  <a:pt x="2951415" y="14069"/>
                </a:lnTo>
                <a:lnTo>
                  <a:pt x="2938612" y="14578"/>
                </a:lnTo>
                <a:lnTo>
                  <a:pt x="2925795" y="15002"/>
                </a:lnTo>
                <a:lnTo>
                  <a:pt x="2912966" y="15352"/>
                </a:lnTo>
                <a:lnTo>
                  <a:pt x="2900128" y="15638"/>
                </a:lnTo>
                <a:lnTo>
                  <a:pt x="2887286" y="15870"/>
                </a:lnTo>
                <a:lnTo>
                  <a:pt x="2874441" y="16058"/>
                </a:lnTo>
                <a:lnTo>
                  <a:pt x="2861598" y="16212"/>
                </a:lnTo>
                <a:lnTo>
                  <a:pt x="2848760" y="16342"/>
                </a:lnTo>
                <a:lnTo>
                  <a:pt x="2823110" y="16572"/>
                </a:lnTo>
                <a:lnTo>
                  <a:pt x="2810306" y="16692"/>
                </a:lnTo>
                <a:lnTo>
                  <a:pt x="2797519" y="16828"/>
                </a:lnTo>
                <a:lnTo>
                  <a:pt x="2784754" y="16991"/>
                </a:lnTo>
                <a:lnTo>
                  <a:pt x="2772013" y="17191"/>
                </a:lnTo>
                <a:lnTo>
                  <a:pt x="2759300" y="17438"/>
                </a:lnTo>
                <a:lnTo>
                  <a:pt x="2746617" y="17742"/>
                </a:lnTo>
                <a:lnTo>
                  <a:pt x="2705864" y="18063"/>
                </a:lnTo>
                <a:lnTo>
                  <a:pt x="2665143" y="18351"/>
                </a:lnTo>
                <a:lnTo>
                  <a:pt x="2624453" y="18605"/>
                </a:lnTo>
                <a:lnTo>
                  <a:pt x="2583793" y="18825"/>
                </a:lnTo>
                <a:lnTo>
                  <a:pt x="2543159" y="19011"/>
                </a:lnTo>
                <a:lnTo>
                  <a:pt x="2502552" y="19164"/>
                </a:lnTo>
                <a:lnTo>
                  <a:pt x="2421407" y="19367"/>
                </a:lnTo>
                <a:lnTo>
                  <a:pt x="2178412" y="19164"/>
                </a:lnTo>
                <a:lnTo>
                  <a:pt x="2137959" y="19011"/>
                </a:lnTo>
                <a:lnTo>
                  <a:pt x="2097514" y="18825"/>
                </a:lnTo>
                <a:lnTo>
                  <a:pt x="2057076" y="18605"/>
                </a:lnTo>
                <a:lnTo>
                  <a:pt x="2016644" y="18351"/>
                </a:lnTo>
                <a:lnTo>
                  <a:pt x="1976215" y="18063"/>
                </a:lnTo>
                <a:lnTo>
                  <a:pt x="1935787" y="17742"/>
                </a:lnTo>
                <a:lnTo>
                  <a:pt x="1895034" y="17805"/>
                </a:lnTo>
                <a:lnTo>
                  <a:pt x="1854314" y="17981"/>
                </a:lnTo>
                <a:lnTo>
                  <a:pt x="1813623" y="18244"/>
                </a:lnTo>
                <a:lnTo>
                  <a:pt x="1772956" y="18572"/>
                </a:lnTo>
                <a:lnTo>
                  <a:pt x="1732312" y="18941"/>
                </a:lnTo>
                <a:lnTo>
                  <a:pt x="1691685" y="19327"/>
                </a:lnTo>
                <a:lnTo>
                  <a:pt x="1651073" y="19706"/>
                </a:lnTo>
                <a:lnTo>
                  <a:pt x="1610472" y="20054"/>
                </a:lnTo>
                <a:lnTo>
                  <a:pt x="1569878" y="20349"/>
                </a:lnTo>
                <a:lnTo>
                  <a:pt x="1529288" y="20565"/>
                </a:lnTo>
                <a:lnTo>
                  <a:pt x="1448105" y="20671"/>
                </a:lnTo>
                <a:lnTo>
                  <a:pt x="1407505" y="20512"/>
                </a:lnTo>
                <a:lnTo>
                  <a:pt x="1366894" y="20181"/>
                </a:lnTo>
                <a:lnTo>
                  <a:pt x="1326268" y="19654"/>
                </a:lnTo>
                <a:lnTo>
                  <a:pt x="1285625" y="18907"/>
                </a:lnTo>
                <a:lnTo>
                  <a:pt x="1244961" y="17916"/>
                </a:lnTo>
                <a:lnTo>
                  <a:pt x="1204272" y="16658"/>
                </a:lnTo>
                <a:lnTo>
                  <a:pt x="1163554" y="15109"/>
                </a:lnTo>
                <a:lnTo>
                  <a:pt x="1122803" y="13246"/>
                </a:lnTo>
                <a:lnTo>
                  <a:pt x="1118082" y="12982"/>
                </a:lnTo>
                <a:lnTo>
                  <a:pt x="1105405" y="12378"/>
                </a:lnTo>
                <a:lnTo>
                  <a:pt x="1092728" y="11910"/>
                </a:lnTo>
                <a:lnTo>
                  <a:pt x="1080050" y="11561"/>
                </a:lnTo>
                <a:lnTo>
                  <a:pt x="1067372" y="11314"/>
                </a:lnTo>
                <a:lnTo>
                  <a:pt x="1054695" y="11150"/>
                </a:lnTo>
                <a:lnTo>
                  <a:pt x="1029338" y="11006"/>
                </a:lnTo>
                <a:lnTo>
                  <a:pt x="953264" y="10775"/>
                </a:lnTo>
                <a:lnTo>
                  <a:pt x="940584" y="10583"/>
                </a:lnTo>
                <a:lnTo>
                  <a:pt x="927905" y="10299"/>
                </a:lnTo>
                <a:lnTo>
                  <a:pt x="915225" y="9908"/>
                </a:lnTo>
                <a:lnTo>
                  <a:pt x="902546" y="9391"/>
                </a:lnTo>
                <a:lnTo>
                  <a:pt x="889866" y="8732"/>
                </a:lnTo>
                <a:lnTo>
                  <a:pt x="875765" y="8107"/>
                </a:lnTo>
                <a:lnTo>
                  <a:pt x="859680" y="7576"/>
                </a:lnTo>
                <a:lnTo>
                  <a:pt x="841889" y="7133"/>
                </a:lnTo>
                <a:lnTo>
                  <a:pt x="822669" y="6770"/>
                </a:lnTo>
                <a:lnTo>
                  <a:pt x="802298" y="6482"/>
                </a:lnTo>
                <a:lnTo>
                  <a:pt x="781054" y="6261"/>
                </a:lnTo>
                <a:lnTo>
                  <a:pt x="759214" y="6101"/>
                </a:lnTo>
                <a:lnTo>
                  <a:pt x="714855" y="5936"/>
                </a:lnTo>
                <a:lnTo>
                  <a:pt x="612948" y="6112"/>
                </a:lnTo>
                <a:lnTo>
                  <a:pt x="581609" y="6277"/>
                </a:lnTo>
                <a:lnTo>
                  <a:pt x="558984" y="6416"/>
                </a:lnTo>
                <a:lnTo>
                  <a:pt x="547293" y="6474"/>
                </a:lnTo>
                <a:lnTo>
                  <a:pt x="530508" y="6203"/>
                </a:lnTo>
                <a:lnTo>
                  <a:pt x="513722" y="6048"/>
                </a:lnTo>
                <a:lnTo>
                  <a:pt x="446580" y="6219"/>
                </a:lnTo>
                <a:lnTo>
                  <a:pt x="429794" y="6367"/>
                </a:lnTo>
                <a:lnTo>
                  <a:pt x="413009" y="6520"/>
                </a:lnTo>
                <a:lnTo>
                  <a:pt x="396223" y="6659"/>
                </a:lnTo>
                <a:lnTo>
                  <a:pt x="362652" y="6822"/>
                </a:lnTo>
                <a:lnTo>
                  <a:pt x="329081" y="6708"/>
                </a:lnTo>
                <a:lnTo>
                  <a:pt x="312296" y="6500"/>
                </a:lnTo>
                <a:lnTo>
                  <a:pt x="295510" y="6167"/>
                </a:lnTo>
                <a:lnTo>
                  <a:pt x="278725" y="5691"/>
                </a:lnTo>
                <a:lnTo>
                  <a:pt x="261939" y="5053"/>
                </a:lnTo>
                <a:lnTo>
                  <a:pt x="245153" y="4234"/>
                </a:lnTo>
                <a:lnTo>
                  <a:pt x="228368" y="3215"/>
                </a:lnTo>
                <a:lnTo>
                  <a:pt x="211582" y="1979"/>
                </a:lnTo>
                <a:lnTo>
                  <a:pt x="205419" y="1584"/>
                </a:lnTo>
                <a:lnTo>
                  <a:pt x="192639" y="919"/>
                </a:lnTo>
                <a:lnTo>
                  <a:pt x="179905" y="448"/>
                </a:lnTo>
                <a:lnTo>
                  <a:pt x="167210" y="149"/>
                </a:lnTo>
                <a:lnTo>
                  <a:pt x="154545" y="0"/>
                </a:lnTo>
                <a:lnTo>
                  <a:pt x="129280" y="62"/>
                </a:lnTo>
                <a:lnTo>
                  <a:pt x="116665" y="231"/>
                </a:lnTo>
                <a:lnTo>
                  <a:pt x="104051" y="462"/>
                </a:lnTo>
                <a:lnTo>
                  <a:pt x="91432" y="733"/>
                </a:lnTo>
                <a:lnTo>
                  <a:pt x="78799" y="1022"/>
                </a:lnTo>
                <a:lnTo>
                  <a:pt x="66147" y="1308"/>
                </a:lnTo>
                <a:lnTo>
                  <a:pt x="53466" y="1569"/>
                </a:lnTo>
                <a:lnTo>
                  <a:pt x="40750" y="1782"/>
                </a:lnTo>
                <a:lnTo>
                  <a:pt x="27992" y="1926"/>
                </a:lnTo>
                <a:lnTo>
                  <a:pt x="15184" y="1979"/>
                </a:lnTo>
                <a:lnTo>
                  <a:pt x="12897" y="4236"/>
                </a:lnTo>
                <a:lnTo>
                  <a:pt x="10609" y="8732"/>
                </a:lnTo>
                <a:lnTo>
                  <a:pt x="12897" y="8732"/>
                </a:lnTo>
                <a:lnTo>
                  <a:pt x="10685" y="21985"/>
                </a:lnTo>
                <a:lnTo>
                  <a:pt x="9457" y="34829"/>
                </a:lnTo>
                <a:lnTo>
                  <a:pt x="9109" y="47348"/>
                </a:lnTo>
                <a:lnTo>
                  <a:pt x="9529" y="59649"/>
                </a:lnTo>
                <a:close/>
              </a:path>
            </a:pathLst>
          </a:custGeom>
          <a:solidFill>
            <a:srgbClr val="FFBC58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" name="object 33"/>
          <p:cNvSpPr/>
          <p:nvPr/>
        </p:nvSpPr>
        <p:spPr>
          <a:xfrm>
            <a:off x="0" y="1575329"/>
            <a:ext cx="16404" cy="612330"/>
          </a:xfrm>
          <a:custGeom>
            <a:avLst/>
            <a:gdLst/>
            <a:ahLst/>
            <a:cxnLst/>
            <a:rect l="l" t="t" r="r" b="b"/>
            <a:pathLst>
              <a:path w="32807" h="1224659">
                <a:moveTo>
                  <a:pt x="14649" y="0"/>
                </a:moveTo>
                <a:lnTo>
                  <a:pt x="0" y="187"/>
                </a:lnTo>
                <a:lnTo>
                  <a:pt x="0" y="1224659"/>
                </a:lnTo>
                <a:lnTo>
                  <a:pt x="331" y="1224655"/>
                </a:lnTo>
                <a:lnTo>
                  <a:pt x="13335" y="1224509"/>
                </a:lnTo>
                <a:lnTo>
                  <a:pt x="26584" y="1224447"/>
                </a:lnTo>
                <a:lnTo>
                  <a:pt x="26539" y="1217023"/>
                </a:lnTo>
                <a:lnTo>
                  <a:pt x="26314" y="1204823"/>
                </a:lnTo>
                <a:lnTo>
                  <a:pt x="25955" y="1192174"/>
                </a:lnTo>
                <a:lnTo>
                  <a:pt x="25522" y="1179229"/>
                </a:lnTo>
                <a:lnTo>
                  <a:pt x="25079" y="1166141"/>
                </a:lnTo>
                <a:lnTo>
                  <a:pt x="24685" y="1153061"/>
                </a:lnTo>
                <a:lnTo>
                  <a:pt x="24404" y="1140141"/>
                </a:lnTo>
                <a:lnTo>
                  <a:pt x="24346" y="1082604"/>
                </a:lnTo>
                <a:lnTo>
                  <a:pt x="24488" y="1037735"/>
                </a:lnTo>
                <a:lnTo>
                  <a:pt x="24712" y="992920"/>
                </a:lnTo>
                <a:lnTo>
                  <a:pt x="25008" y="948153"/>
                </a:lnTo>
                <a:lnTo>
                  <a:pt x="25365" y="903426"/>
                </a:lnTo>
                <a:lnTo>
                  <a:pt x="25774" y="858732"/>
                </a:lnTo>
                <a:lnTo>
                  <a:pt x="26224" y="814066"/>
                </a:lnTo>
                <a:lnTo>
                  <a:pt x="26705" y="769420"/>
                </a:lnTo>
                <a:lnTo>
                  <a:pt x="27206" y="724787"/>
                </a:lnTo>
                <a:lnTo>
                  <a:pt x="27718" y="680161"/>
                </a:lnTo>
                <a:lnTo>
                  <a:pt x="28229" y="635535"/>
                </a:lnTo>
                <a:lnTo>
                  <a:pt x="28730" y="590902"/>
                </a:lnTo>
                <a:lnTo>
                  <a:pt x="29211" y="546256"/>
                </a:lnTo>
                <a:lnTo>
                  <a:pt x="29661" y="501589"/>
                </a:lnTo>
                <a:lnTo>
                  <a:pt x="30070" y="456895"/>
                </a:lnTo>
                <a:lnTo>
                  <a:pt x="30427" y="412167"/>
                </a:lnTo>
                <a:lnTo>
                  <a:pt x="30723" y="367399"/>
                </a:lnTo>
                <a:lnTo>
                  <a:pt x="30947" y="322583"/>
                </a:lnTo>
                <a:lnTo>
                  <a:pt x="31089" y="277713"/>
                </a:lnTo>
                <a:lnTo>
                  <a:pt x="31063" y="199381"/>
                </a:lnTo>
                <a:lnTo>
                  <a:pt x="30797" y="187136"/>
                </a:lnTo>
                <a:lnTo>
                  <a:pt x="30463" y="174244"/>
                </a:lnTo>
                <a:lnTo>
                  <a:pt x="30197" y="161012"/>
                </a:lnTo>
                <a:lnTo>
                  <a:pt x="30132" y="147747"/>
                </a:lnTo>
                <a:lnTo>
                  <a:pt x="30402" y="134757"/>
                </a:lnTo>
                <a:lnTo>
                  <a:pt x="31139" y="122347"/>
                </a:lnTo>
                <a:lnTo>
                  <a:pt x="31535" y="115207"/>
                </a:lnTo>
                <a:lnTo>
                  <a:pt x="32088" y="102798"/>
                </a:lnTo>
                <a:lnTo>
                  <a:pt x="32492" y="90095"/>
                </a:lnTo>
                <a:lnTo>
                  <a:pt x="32746" y="77189"/>
                </a:lnTo>
                <a:lnTo>
                  <a:pt x="32807" y="51138"/>
                </a:lnTo>
                <a:lnTo>
                  <a:pt x="32614" y="38175"/>
                </a:lnTo>
                <a:lnTo>
                  <a:pt x="32272" y="25378"/>
                </a:lnTo>
                <a:lnTo>
                  <a:pt x="31780" y="12837"/>
                </a:lnTo>
                <a:lnTo>
                  <a:pt x="31139" y="646"/>
                </a:lnTo>
                <a:lnTo>
                  <a:pt x="26549" y="333"/>
                </a:lnTo>
                <a:lnTo>
                  <a:pt x="14649" y="0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" name="object 27"/>
          <p:cNvSpPr/>
          <p:nvPr/>
        </p:nvSpPr>
        <p:spPr>
          <a:xfrm>
            <a:off x="766663" y="4189438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766663" y="4483570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" name="object 26"/>
          <p:cNvSpPr/>
          <p:nvPr/>
        </p:nvSpPr>
        <p:spPr>
          <a:xfrm>
            <a:off x="766663" y="47678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90576" y="1230250"/>
            <a:ext cx="657547" cy="190246"/>
          </a:xfrm>
          <a:prstGeom prst="rect">
            <a:avLst/>
          </a:prstGeom>
        </p:spPr>
        <p:txBody>
          <a:bodyPr wrap="square" lIns="0" tIns="9509" rIns="0" bIns="0" rtlCol="0">
            <a:noAutofit/>
          </a:bodyPr>
          <a:lstStyle/>
          <a:p>
            <a:pPr marL="6350">
              <a:lnSpc>
                <a:spcPts val="1498"/>
              </a:lnSpc>
            </a:pPr>
            <a:r>
              <a:rPr sz="1400" spc="78" dirty="0">
                <a:solidFill>
                  <a:srgbClr val="FFFFFF"/>
                </a:solidFill>
                <a:latin typeface="Segoe UI"/>
                <a:cs typeface="Segoe UI"/>
              </a:rPr>
              <a:t>settore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598" y="1230250"/>
            <a:ext cx="830654" cy="190246"/>
          </a:xfrm>
          <a:prstGeom prst="rect">
            <a:avLst/>
          </a:prstGeom>
        </p:spPr>
        <p:txBody>
          <a:bodyPr wrap="square" lIns="0" tIns="9509" rIns="0" bIns="0" rtlCol="0">
            <a:noAutofit/>
          </a:bodyPr>
          <a:lstStyle/>
          <a:p>
            <a:pPr marL="6350">
              <a:lnSpc>
                <a:spcPts val="1498"/>
              </a:lnSpc>
            </a:pPr>
            <a:r>
              <a:rPr sz="1400" spc="100" dirty="0">
                <a:solidFill>
                  <a:srgbClr val="FFFFFF"/>
                </a:solidFill>
                <a:latin typeface="Segoe UI"/>
                <a:cs typeface="Segoe UI"/>
              </a:rPr>
              <a:t>pubblico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587" y="1783287"/>
            <a:ext cx="645779" cy="187198"/>
          </a:xfrm>
          <a:prstGeom prst="rect">
            <a:avLst/>
          </a:prstGeom>
        </p:spPr>
        <p:txBody>
          <a:bodyPr wrap="square" lIns="0" tIns="9366" rIns="0" bIns="0" rtlCol="0">
            <a:noAutofit/>
          </a:bodyPr>
          <a:lstStyle/>
          <a:p>
            <a:pPr marL="6350">
              <a:lnSpc>
                <a:spcPts val="1475"/>
              </a:lnSpc>
            </a:pPr>
            <a:r>
              <a:rPr sz="1375" spc="73" dirty="0">
                <a:latin typeface="Segoe UI"/>
                <a:cs typeface="Segoe UI"/>
              </a:rPr>
              <a:t>settore</a:t>
            </a:r>
            <a:endParaRPr sz="1375" dirty="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384" y="1783287"/>
            <a:ext cx="649792" cy="187198"/>
          </a:xfrm>
          <a:prstGeom prst="rect">
            <a:avLst/>
          </a:prstGeom>
        </p:spPr>
        <p:txBody>
          <a:bodyPr wrap="square" lIns="0" tIns="9366" rIns="0" bIns="0" rtlCol="0">
            <a:noAutofit/>
          </a:bodyPr>
          <a:lstStyle/>
          <a:p>
            <a:pPr marL="6350">
              <a:lnSpc>
                <a:spcPts val="1475"/>
              </a:lnSpc>
            </a:pPr>
            <a:r>
              <a:rPr sz="1375" spc="78" dirty="0">
                <a:latin typeface="Segoe UI"/>
                <a:cs typeface="Segoe UI"/>
              </a:rPr>
              <a:t>privato</a:t>
            </a:r>
            <a:endParaRPr sz="1375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974" y="2553080"/>
            <a:ext cx="1939608" cy="623857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 marR="71438">
              <a:lnSpc>
                <a:spcPts val="1098"/>
              </a:lnSpc>
            </a:pPr>
            <a:r>
              <a:rPr sz="1000" b="1" spc="-46" dirty="0">
                <a:solidFill>
                  <a:srgbClr val="52555A"/>
                </a:solidFill>
                <a:latin typeface="Tahoma"/>
                <a:cs typeface="Tahoma"/>
              </a:rPr>
              <a:t>C A R A T T E R I S T I C H E</a:t>
            </a:r>
            <a:endParaRPr sz="1000">
              <a:latin typeface="Tahoma"/>
              <a:cs typeface="Tahoma"/>
            </a:endParaRPr>
          </a:p>
          <a:p>
            <a:pPr marL="6350">
              <a:lnSpc>
                <a:spcPts val="3815"/>
              </a:lnSpc>
              <a:spcBef>
                <a:spcPts val="136"/>
              </a:spcBef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CANALI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7334" y="2678790"/>
            <a:ext cx="600869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DI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7008" y="2674815"/>
            <a:ext cx="3991769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4" dirty="0">
                <a:solidFill>
                  <a:srgbClr val="2B2B2B"/>
                </a:solidFill>
                <a:latin typeface="Tahoma"/>
                <a:cs typeface="Tahoma"/>
              </a:rPr>
              <a:t>SEGNALAZIONE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3974" y="3227355"/>
            <a:ext cx="230848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INTERNA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974" y="3904880"/>
            <a:ext cx="7573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8" dirty="0">
                <a:latin typeface="Segoe UI"/>
                <a:cs typeface="Segoe UI"/>
              </a:rPr>
              <a:t>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460" y="3904880"/>
            <a:ext cx="634936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2" dirty="0">
                <a:latin typeface="Segoe UI"/>
                <a:cs typeface="Segoe UI"/>
              </a:rPr>
              <a:t>canali di segnalazione devono garantire, anche tramite il ricorso a strumenti di crittografia,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6460" y="3904880"/>
            <a:ext cx="15305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5" dirty="0">
                <a:latin typeface="Segoe UI"/>
                <a:cs typeface="Segoe UI"/>
              </a:rPr>
              <a:t>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2670" y="3904880"/>
            <a:ext cx="94176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7" dirty="0">
                <a:latin typeface="Segoe UI"/>
                <a:cs typeface="Segoe UI"/>
              </a:rPr>
              <a:t>riservatezza</a:t>
            </a:r>
            <a:r>
              <a:rPr sz="1100" spc="57" dirty="0">
                <a:latin typeface="Segoe UI"/>
                <a:cs typeface="Segoe UI"/>
              </a:rPr>
              <a:t>: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2574" y="4209680"/>
            <a:ext cx="265251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2" dirty="0">
                <a:latin typeface="Calibri"/>
                <a:cs typeface="Calibri"/>
              </a:rPr>
              <a:t>dell’identità </a:t>
            </a:r>
            <a:r>
              <a:rPr sz="1100" spc="56" dirty="0">
                <a:latin typeface="Segoe UI"/>
                <a:cs typeface="Segoe UI"/>
              </a:rPr>
              <a:t>della  persona segnalante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2574" y="4514480"/>
            <a:ext cx="575875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4" dirty="0">
                <a:latin typeface="Segoe UI"/>
                <a:cs typeface="Segoe UI"/>
              </a:rPr>
              <a:t>della  persona coinvolta e della  persona comunque menzionata nella  segnalazione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2574" y="4819470"/>
            <a:ext cx="462031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6" dirty="0">
                <a:latin typeface="Segoe UI"/>
                <a:cs typeface="Segoe UI"/>
              </a:rPr>
              <a:t>del contenuto della  segnalazione e della  relativa documentazione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744" y="1399794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810387" y="1399985"/>
            <a:ext cx="437388" cy="47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5"/>
              </a:lnSpc>
            </a:pPr>
            <a:endParaRPr sz="37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919063" y="34724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" name="object 31"/>
          <p:cNvSpPr/>
          <p:nvPr/>
        </p:nvSpPr>
        <p:spPr>
          <a:xfrm>
            <a:off x="919063" y="43868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" name="object 26"/>
          <p:cNvSpPr/>
          <p:nvPr/>
        </p:nvSpPr>
        <p:spPr>
          <a:xfrm>
            <a:off x="2350961" y="4081209"/>
            <a:ext cx="780351" cy="460756"/>
          </a:xfrm>
          <a:custGeom>
            <a:avLst/>
            <a:gdLst/>
            <a:ahLst/>
            <a:cxnLst/>
            <a:rect l="l" t="t" r="r" b="b"/>
            <a:pathLst>
              <a:path w="1560702" h="921512">
                <a:moveTo>
                  <a:pt x="0" y="787527"/>
                </a:moveTo>
                <a:lnTo>
                  <a:pt x="69341" y="921512"/>
                </a:lnTo>
                <a:lnTo>
                  <a:pt x="1461389" y="201041"/>
                </a:lnTo>
                <a:lnTo>
                  <a:pt x="1496059" y="268097"/>
                </a:lnTo>
                <a:lnTo>
                  <a:pt x="1560702" y="64770"/>
                </a:lnTo>
                <a:lnTo>
                  <a:pt x="1357376" y="0"/>
                </a:lnTo>
                <a:lnTo>
                  <a:pt x="1392046" y="67056"/>
                </a:lnTo>
                <a:lnTo>
                  <a:pt x="0" y="78752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" name="object 27"/>
          <p:cNvSpPr/>
          <p:nvPr/>
        </p:nvSpPr>
        <p:spPr>
          <a:xfrm>
            <a:off x="2372360" y="4469130"/>
            <a:ext cx="810577" cy="399034"/>
          </a:xfrm>
          <a:custGeom>
            <a:avLst/>
            <a:gdLst/>
            <a:ahLst/>
            <a:cxnLst/>
            <a:rect l="l" t="t" r="r" b="b"/>
            <a:pathLst>
              <a:path w="1621154" h="798067">
                <a:moveTo>
                  <a:pt x="1453006" y="728091"/>
                </a:moveTo>
                <a:lnTo>
                  <a:pt x="1424685" y="798068"/>
                </a:lnTo>
                <a:lnTo>
                  <a:pt x="1621154" y="714756"/>
                </a:lnTo>
                <a:lnTo>
                  <a:pt x="1537842" y="518160"/>
                </a:lnTo>
                <a:lnTo>
                  <a:pt x="1509521" y="588137"/>
                </a:lnTo>
                <a:lnTo>
                  <a:pt x="56641" y="0"/>
                </a:lnTo>
                <a:lnTo>
                  <a:pt x="0" y="139954"/>
                </a:lnTo>
                <a:lnTo>
                  <a:pt x="1453006" y="72809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2400300" y="4419600"/>
            <a:ext cx="859536" cy="150876"/>
          </a:xfrm>
          <a:custGeom>
            <a:avLst/>
            <a:gdLst/>
            <a:ahLst/>
            <a:cxnLst/>
            <a:rect l="l" t="t" r="r" b="b"/>
            <a:pathLst>
              <a:path w="1719072" h="301751">
                <a:moveTo>
                  <a:pt x="1568196" y="226313"/>
                </a:moveTo>
                <a:lnTo>
                  <a:pt x="1568196" y="301751"/>
                </a:lnTo>
                <a:lnTo>
                  <a:pt x="1719072" y="150875"/>
                </a:lnTo>
                <a:lnTo>
                  <a:pt x="1568196" y="0"/>
                </a:lnTo>
                <a:lnTo>
                  <a:pt x="1568196" y="75437"/>
                </a:lnTo>
                <a:lnTo>
                  <a:pt x="0" y="75437"/>
                </a:lnTo>
                <a:lnTo>
                  <a:pt x="0" y="226313"/>
                </a:lnTo>
                <a:lnTo>
                  <a:pt x="1568196" y="22631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946277" y="1659508"/>
            <a:ext cx="1940224" cy="623882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 marR="71460">
              <a:lnSpc>
                <a:spcPts val="1098"/>
              </a:lnSpc>
            </a:pPr>
            <a:r>
              <a:rPr sz="1000" b="1" spc="-46" dirty="0">
                <a:solidFill>
                  <a:srgbClr val="52555A"/>
                </a:solidFill>
                <a:latin typeface="Tahoma"/>
                <a:cs typeface="Tahoma"/>
              </a:rPr>
              <a:t>C A R A T T E R I S T I C H E</a:t>
            </a:r>
            <a:endParaRPr sz="1000">
              <a:latin typeface="Tahoma"/>
              <a:cs typeface="Tahoma"/>
            </a:endParaRPr>
          </a:p>
          <a:p>
            <a:pPr marL="6350">
              <a:lnSpc>
                <a:spcPts val="3815"/>
              </a:lnSpc>
              <a:spcBef>
                <a:spcPts val="136"/>
              </a:spcBef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CANALI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2866" y="1794287"/>
            <a:ext cx="4619035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3" dirty="0">
                <a:solidFill>
                  <a:srgbClr val="2B2B2B"/>
                </a:solidFill>
                <a:latin typeface="Tahoma"/>
                <a:cs typeface="Tahoma"/>
              </a:rPr>
              <a:t>DI SEGNALAZIONE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6277" y="2334101"/>
            <a:ext cx="3555478" cy="916157"/>
          </a:xfrm>
          <a:prstGeom prst="rect">
            <a:avLst/>
          </a:prstGeom>
        </p:spPr>
        <p:txBody>
          <a:bodyPr wrap="square" lIns="0" tIns="25194" rIns="0" bIns="0" rtlCol="0">
            <a:noAutofit/>
          </a:bodyPr>
          <a:lstStyle/>
          <a:p>
            <a:pPr marL="6350" marR="20917">
              <a:lnSpc>
                <a:spcPts val="3967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INTERNA</a:t>
            </a:r>
            <a:endParaRPr sz="3750">
              <a:latin typeface="Tahoma"/>
              <a:cs typeface="Tahoma"/>
            </a:endParaRPr>
          </a:p>
          <a:p>
            <a:pPr marL="90170">
              <a:lnSpc>
                <a:spcPct val="110839"/>
              </a:lnSpc>
              <a:spcBef>
                <a:spcPts val="1584"/>
              </a:spcBef>
            </a:pPr>
            <a:r>
              <a:rPr sz="1100" spc="65" dirty="0">
                <a:latin typeface="Segoe UI"/>
                <a:cs typeface="Segoe UI"/>
              </a:rPr>
              <a:t>Come possono essere effettuate le segnalazioni ?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0503" y="3500575"/>
            <a:ext cx="17194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3" dirty="0">
                <a:latin typeface="Segoe UI"/>
                <a:cs typeface="Segoe UI"/>
              </a:rPr>
              <a:t>in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8715" y="3500575"/>
            <a:ext cx="47133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3" dirty="0">
                <a:latin typeface="Segoe UI"/>
                <a:cs typeface="Segoe UI"/>
              </a:rPr>
              <a:t>forma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7015" y="3500575"/>
            <a:ext cx="53632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5" dirty="0">
                <a:latin typeface="Segoe UI"/>
                <a:cs typeface="Segoe UI"/>
              </a:rPr>
              <a:t>scritta,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31415" y="3500575"/>
            <a:ext cx="46743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103" dirty="0">
                <a:latin typeface="Segoe UI"/>
                <a:cs typeface="Segoe UI"/>
              </a:rPr>
              <a:t>anche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2185" y="3500575"/>
            <a:ext cx="29396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8" dirty="0">
                <a:latin typeface="Segoe UI"/>
                <a:cs typeface="Segoe UI"/>
              </a:rPr>
              <a:t>con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98647" y="3500575"/>
            <a:ext cx="159987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7" dirty="0">
                <a:latin typeface="Segoe UI"/>
                <a:cs typeface="Segoe UI"/>
              </a:rPr>
              <a:t>modalità informatiche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0088" y="3963871"/>
            <a:ext cx="123912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2" dirty="0">
                <a:latin typeface="Segoe UI"/>
                <a:cs typeface="Segoe UI"/>
              </a:rPr>
              <a:t>Linee telefoniche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0503" y="4396566"/>
            <a:ext cx="172121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3" dirty="0">
                <a:latin typeface="Segoe UI"/>
                <a:cs typeface="Segoe UI"/>
              </a:rPr>
              <a:t>in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8631" y="4396566"/>
            <a:ext cx="471839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63" dirty="0">
                <a:latin typeface="Segoe UI"/>
                <a:cs typeface="Segoe UI"/>
              </a:rPr>
              <a:t>forma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7034" y="4396566"/>
            <a:ext cx="401482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6" dirty="0">
                <a:latin typeface="Segoe UI"/>
                <a:cs typeface="Segoe UI"/>
              </a:rPr>
              <a:t>orale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4388" y="4420950"/>
            <a:ext cx="2277963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80" dirty="0">
                <a:latin typeface="Segoe UI"/>
                <a:cs typeface="Segoe UI"/>
              </a:rPr>
              <a:t>Sistemi di messaggistica vocale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0088" y="4802262"/>
            <a:ext cx="3820970" cy="31978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6" dirty="0">
                <a:latin typeface="Segoe UI"/>
                <a:cs typeface="Segoe UI"/>
              </a:rPr>
              <a:t>Incontro diretto, su richiesta della  persona segnalante,</a:t>
            </a:r>
            <a:endParaRPr sz="1100">
              <a:latin typeface="Segoe UI"/>
              <a:cs typeface="Segoe UI"/>
            </a:endParaRPr>
          </a:p>
          <a:p>
            <a:pPr marL="6350" marR="20917">
              <a:lnSpc>
                <a:spcPts val="1320"/>
              </a:lnSpc>
              <a:spcBef>
                <a:spcPts val="6"/>
              </a:spcBef>
            </a:pPr>
            <a:r>
              <a:rPr sz="1100" spc="65" dirty="0">
                <a:latin typeface="Segoe UI"/>
                <a:cs typeface="Segoe UI"/>
              </a:rPr>
              <a:t>fissato entro un termine ragionevole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7777494" y="4122073"/>
            <a:ext cx="1366506" cy="512490"/>
          </a:xfrm>
          <a:custGeom>
            <a:avLst/>
            <a:gdLst/>
            <a:ahLst/>
            <a:cxnLst/>
            <a:rect l="l" t="t" r="r" b="b"/>
            <a:pathLst>
              <a:path w="2733012" h="1024980">
                <a:moveTo>
                  <a:pt x="2733012" y="1024758"/>
                </a:moveTo>
                <a:lnTo>
                  <a:pt x="2733012" y="1762"/>
                </a:lnTo>
                <a:lnTo>
                  <a:pt x="2532200" y="1614"/>
                </a:lnTo>
                <a:lnTo>
                  <a:pt x="2375225" y="1486"/>
                </a:lnTo>
                <a:lnTo>
                  <a:pt x="2218314" y="1312"/>
                </a:lnTo>
                <a:lnTo>
                  <a:pt x="2061445" y="1127"/>
                </a:lnTo>
                <a:lnTo>
                  <a:pt x="1904596" y="965"/>
                </a:lnTo>
                <a:lnTo>
                  <a:pt x="1669312" y="837"/>
                </a:lnTo>
                <a:lnTo>
                  <a:pt x="1355463" y="1058"/>
                </a:lnTo>
                <a:lnTo>
                  <a:pt x="1276958" y="1211"/>
                </a:lnTo>
                <a:lnTo>
                  <a:pt x="1198431" y="1412"/>
                </a:lnTo>
                <a:lnTo>
                  <a:pt x="1119878" y="1665"/>
                </a:lnTo>
                <a:lnTo>
                  <a:pt x="1071665" y="1517"/>
                </a:lnTo>
                <a:lnTo>
                  <a:pt x="1047556" y="1356"/>
                </a:lnTo>
                <a:lnTo>
                  <a:pt x="1023445" y="1157"/>
                </a:lnTo>
                <a:lnTo>
                  <a:pt x="999333" y="936"/>
                </a:lnTo>
                <a:lnTo>
                  <a:pt x="975220" y="707"/>
                </a:lnTo>
                <a:lnTo>
                  <a:pt x="951106" y="487"/>
                </a:lnTo>
                <a:lnTo>
                  <a:pt x="926992" y="291"/>
                </a:lnTo>
                <a:lnTo>
                  <a:pt x="902877" y="134"/>
                </a:lnTo>
                <a:lnTo>
                  <a:pt x="854647" y="0"/>
                </a:lnTo>
                <a:lnTo>
                  <a:pt x="830532" y="53"/>
                </a:lnTo>
                <a:lnTo>
                  <a:pt x="806417" y="206"/>
                </a:lnTo>
                <a:lnTo>
                  <a:pt x="782303" y="476"/>
                </a:lnTo>
                <a:lnTo>
                  <a:pt x="758190" y="878"/>
                </a:lnTo>
                <a:lnTo>
                  <a:pt x="734078" y="1427"/>
                </a:lnTo>
                <a:lnTo>
                  <a:pt x="709968" y="2138"/>
                </a:lnTo>
                <a:lnTo>
                  <a:pt x="685858" y="3026"/>
                </a:lnTo>
                <a:lnTo>
                  <a:pt x="661751" y="4108"/>
                </a:lnTo>
                <a:lnTo>
                  <a:pt x="637646" y="5399"/>
                </a:lnTo>
                <a:lnTo>
                  <a:pt x="628765" y="5849"/>
                </a:lnTo>
                <a:lnTo>
                  <a:pt x="616182" y="6314"/>
                </a:lnTo>
                <a:lnTo>
                  <a:pt x="603567" y="6612"/>
                </a:lnTo>
                <a:lnTo>
                  <a:pt x="590923" y="6777"/>
                </a:lnTo>
                <a:lnTo>
                  <a:pt x="514755" y="6913"/>
                </a:lnTo>
                <a:lnTo>
                  <a:pt x="502058" y="7117"/>
                </a:lnTo>
                <a:lnTo>
                  <a:pt x="489373" y="7466"/>
                </a:lnTo>
                <a:lnTo>
                  <a:pt x="476707" y="7993"/>
                </a:lnTo>
                <a:lnTo>
                  <a:pt x="464064" y="8735"/>
                </a:lnTo>
                <a:lnTo>
                  <a:pt x="451449" y="9725"/>
                </a:lnTo>
                <a:lnTo>
                  <a:pt x="438867" y="10998"/>
                </a:lnTo>
                <a:lnTo>
                  <a:pt x="429836" y="12196"/>
                </a:lnTo>
                <a:lnTo>
                  <a:pt x="417295" y="15370"/>
                </a:lnTo>
                <a:lnTo>
                  <a:pt x="405577" y="20439"/>
                </a:lnTo>
                <a:lnTo>
                  <a:pt x="394867" y="27620"/>
                </a:lnTo>
                <a:lnTo>
                  <a:pt x="385350" y="37130"/>
                </a:lnTo>
                <a:lnTo>
                  <a:pt x="374006" y="50190"/>
                </a:lnTo>
                <a:lnTo>
                  <a:pt x="365712" y="59781"/>
                </a:lnTo>
                <a:lnTo>
                  <a:pt x="357451" y="69405"/>
                </a:lnTo>
                <a:lnTo>
                  <a:pt x="349235" y="79075"/>
                </a:lnTo>
                <a:lnTo>
                  <a:pt x="341080" y="88804"/>
                </a:lnTo>
                <a:lnTo>
                  <a:pt x="332998" y="98607"/>
                </a:lnTo>
                <a:lnTo>
                  <a:pt x="325003" y="108496"/>
                </a:lnTo>
                <a:lnTo>
                  <a:pt x="317109" y="118486"/>
                </a:lnTo>
                <a:lnTo>
                  <a:pt x="309329" y="128590"/>
                </a:lnTo>
                <a:lnTo>
                  <a:pt x="303843" y="135615"/>
                </a:lnTo>
                <a:lnTo>
                  <a:pt x="296077" y="145552"/>
                </a:lnTo>
                <a:lnTo>
                  <a:pt x="288297" y="155489"/>
                </a:lnTo>
                <a:lnTo>
                  <a:pt x="280497" y="165426"/>
                </a:lnTo>
                <a:lnTo>
                  <a:pt x="272668" y="175362"/>
                </a:lnTo>
                <a:lnTo>
                  <a:pt x="264802" y="185299"/>
                </a:lnTo>
                <a:lnTo>
                  <a:pt x="256892" y="195235"/>
                </a:lnTo>
                <a:lnTo>
                  <a:pt x="248930" y="205172"/>
                </a:lnTo>
                <a:lnTo>
                  <a:pt x="240908" y="215109"/>
                </a:lnTo>
                <a:lnTo>
                  <a:pt x="232819" y="225047"/>
                </a:lnTo>
                <a:lnTo>
                  <a:pt x="224654" y="234985"/>
                </a:lnTo>
                <a:lnTo>
                  <a:pt x="214271" y="247582"/>
                </a:lnTo>
                <a:lnTo>
                  <a:pt x="206192" y="257382"/>
                </a:lnTo>
                <a:lnTo>
                  <a:pt x="198114" y="267181"/>
                </a:lnTo>
                <a:lnTo>
                  <a:pt x="190035" y="276980"/>
                </a:lnTo>
                <a:lnTo>
                  <a:pt x="181957" y="286779"/>
                </a:lnTo>
                <a:lnTo>
                  <a:pt x="173879" y="296578"/>
                </a:lnTo>
                <a:lnTo>
                  <a:pt x="165800" y="306377"/>
                </a:lnTo>
                <a:lnTo>
                  <a:pt x="157722" y="316176"/>
                </a:lnTo>
                <a:lnTo>
                  <a:pt x="149644" y="325976"/>
                </a:lnTo>
                <a:lnTo>
                  <a:pt x="141565" y="335776"/>
                </a:lnTo>
                <a:lnTo>
                  <a:pt x="138970" y="339033"/>
                </a:lnTo>
                <a:lnTo>
                  <a:pt x="131042" y="348978"/>
                </a:lnTo>
                <a:lnTo>
                  <a:pt x="123108" y="358920"/>
                </a:lnTo>
                <a:lnTo>
                  <a:pt x="115165" y="368855"/>
                </a:lnTo>
                <a:lnTo>
                  <a:pt x="107213" y="378782"/>
                </a:lnTo>
                <a:lnTo>
                  <a:pt x="99250" y="388697"/>
                </a:lnTo>
                <a:lnTo>
                  <a:pt x="91272" y="398599"/>
                </a:lnTo>
                <a:lnTo>
                  <a:pt x="83278" y="408484"/>
                </a:lnTo>
                <a:lnTo>
                  <a:pt x="75267" y="418350"/>
                </a:lnTo>
                <a:lnTo>
                  <a:pt x="67236" y="428195"/>
                </a:lnTo>
                <a:lnTo>
                  <a:pt x="59183" y="438015"/>
                </a:lnTo>
                <a:lnTo>
                  <a:pt x="51106" y="447809"/>
                </a:lnTo>
                <a:lnTo>
                  <a:pt x="43004" y="457575"/>
                </a:lnTo>
                <a:lnTo>
                  <a:pt x="34874" y="467308"/>
                </a:lnTo>
                <a:lnTo>
                  <a:pt x="26714" y="477008"/>
                </a:lnTo>
                <a:lnTo>
                  <a:pt x="18522" y="486670"/>
                </a:lnTo>
                <a:lnTo>
                  <a:pt x="10296" y="496294"/>
                </a:lnTo>
                <a:lnTo>
                  <a:pt x="4151" y="504270"/>
                </a:lnTo>
                <a:lnTo>
                  <a:pt x="0" y="513535"/>
                </a:lnTo>
                <a:lnTo>
                  <a:pt x="2048" y="522256"/>
                </a:lnTo>
                <a:lnTo>
                  <a:pt x="10296" y="533635"/>
                </a:lnTo>
                <a:lnTo>
                  <a:pt x="18003" y="542704"/>
                </a:lnTo>
                <a:lnTo>
                  <a:pt x="26218" y="552388"/>
                </a:lnTo>
                <a:lnTo>
                  <a:pt x="34424" y="562074"/>
                </a:lnTo>
                <a:lnTo>
                  <a:pt x="42628" y="571760"/>
                </a:lnTo>
                <a:lnTo>
                  <a:pt x="50835" y="581447"/>
                </a:lnTo>
                <a:lnTo>
                  <a:pt x="59049" y="591135"/>
                </a:lnTo>
                <a:lnTo>
                  <a:pt x="67276" y="600823"/>
                </a:lnTo>
                <a:lnTo>
                  <a:pt x="73400" y="608340"/>
                </a:lnTo>
                <a:lnTo>
                  <a:pt x="81424" y="618188"/>
                </a:lnTo>
                <a:lnTo>
                  <a:pt x="89445" y="628036"/>
                </a:lnTo>
                <a:lnTo>
                  <a:pt x="97465" y="637885"/>
                </a:lnTo>
                <a:lnTo>
                  <a:pt x="105483" y="647733"/>
                </a:lnTo>
                <a:lnTo>
                  <a:pt x="113500" y="657582"/>
                </a:lnTo>
                <a:lnTo>
                  <a:pt x="121516" y="667430"/>
                </a:lnTo>
                <a:lnTo>
                  <a:pt x="129531" y="677279"/>
                </a:lnTo>
                <a:lnTo>
                  <a:pt x="137546" y="687127"/>
                </a:lnTo>
                <a:lnTo>
                  <a:pt x="145561" y="696976"/>
                </a:lnTo>
                <a:lnTo>
                  <a:pt x="153576" y="706824"/>
                </a:lnTo>
                <a:lnTo>
                  <a:pt x="161591" y="716673"/>
                </a:lnTo>
                <a:lnTo>
                  <a:pt x="169607" y="726521"/>
                </a:lnTo>
                <a:lnTo>
                  <a:pt x="177624" y="736370"/>
                </a:lnTo>
                <a:lnTo>
                  <a:pt x="185642" y="746218"/>
                </a:lnTo>
                <a:lnTo>
                  <a:pt x="193661" y="756066"/>
                </a:lnTo>
                <a:lnTo>
                  <a:pt x="201682" y="765915"/>
                </a:lnTo>
                <a:lnTo>
                  <a:pt x="209705" y="775763"/>
                </a:lnTo>
                <a:lnTo>
                  <a:pt x="217730" y="785612"/>
                </a:lnTo>
                <a:lnTo>
                  <a:pt x="222621" y="791759"/>
                </a:lnTo>
                <a:lnTo>
                  <a:pt x="230623" y="801706"/>
                </a:lnTo>
                <a:lnTo>
                  <a:pt x="238662" y="811581"/>
                </a:lnTo>
                <a:lnTo>
                  <a:pt x="246731" y="821394"/>
                </a:lnTo>
                <a:lnTo>
                  <a:pt x="254825" y="831158"/>
                </a:lnTo>
                <a:lnTo>
                  <a:pt x="262938" y="840884"/>
                </a:lnTo>
                <a:lnTo>
                  <a:pt x="271064" y="850584"/>
                </a:lnTo>
                <a:lnTo>
                  <a:pt x="279197" y="860270"/>
                </a:lnTo>
                <a:lnTo>
                  <a:pt x="287331" y="869954"/>
                </a:lnTo>
                <a:lnTo>
                  <a:pt x="295460" y="879647"/>
                </a:lnTo>
                <a:lnTo>
                  <a:pt x="303579" y="889362"/>
                </a:lnTo>
                <a:lnTo>
                  <a:pt x="311681" y="899110"/>
                </a:lnTo>
                <a:lnTo>
                  <a:pt x="319761" y="908902"/>
                </a:lnTo>
                <a:lnTo>
                  <a:pt x="327812" y="918752"/>
                </a:lnTo>
                <a:lnTo>
                  <a:pt x="335829" y="928670"/>
                </a:lnTo>
                <a:lnTo>
                  <a:pt x="343806" y="938667"/>
                </a:lnTo>
                <a:lnTo>
                  <a:pt x="349932" y="945835"/>
                </a:lnTo>
                <a:lnTo>
                  <a:pt x="358327" y="955307"/>
                </a:lnTo>
                <a:lnTo>
                  <a:pt x="366750" y="964751"/>
                </a:lnTo>
                <a:lnTo>
                  <a:pt x="375037" y="974341"/>
                </a:lnTo>
                <a:lnTo>
                  <a:pt x="383022" y="984256"/>
                </a:lnTo>
                <a:lnTo>
                  <a:pt x="390543" y="994671"/>
                </a:lnTo>
                <a:lnTo>
                  <a:pt x="398873" y="1005924"/>
                </a:lnTo>
                <a:lnTo>
                  <a:pt x="408652" y="1014619"/>
                </a:lnTo>
                <a:lnTo>
                  <a:pt x="419608" y="1020374"/>
                </a:lnTo>
                <a:lnTo>
                  <a:pt x="431925" y="1023556"/>
                </a:lnTo>
                <a:lnTo>
                  <a:pt x="445791" y="1024534"/>
                </a:lnTo>
                <a:lnTo>
                  <a:pt x="453722" y="1024224"/>
                </a:lnTo>
                <a:lnTo>
                  <a:pt x="466423" y="1023808"/>
                </a:lnTo>
                <a:lnTo>
                  <a:pt x="479119" y="1023491"/>
                </a:lnTo>
                <a:lnTo>
                  <a:pt x="491811" y="1023274"/>
                </a:lnTo>
                <a:lnTo>
                  <a:pt x="517189" y="1023137"/>
                </a:lnTo>
                <a:lnTo>
                  <a:pt x="529877" y="1023218"/>
                </a:lnTo>
                <a:lnTo>
                  <a:pt x="542568" y="1023398"/>
                </a:lnTo>
                <a:lnTo>
                  <a:pt x="555262" y="1023677"/>
                </a:lnTo>
                <a:lnTo>
                  <a:pt x="567961" y="1024056"/>
                </a:lnTo>
                <a:lnTo>
                  <a:pt x="580666" y="1024534"/>
                </a:lnTo>
                <a:lnTo>
                  <a:pt x="590130" y="1024483"/>
                </a:lnTo>
                <a:lnTo>
                  <a:pt x="602752" y="1024277"/>
                </a:lnTo>
                <a:lnTo>
                  <a:pt x="615439" y="1023956"/>
                </a:lnTo>
                <a:lnTo>
                  <a:pt x="628174" y="1023565"/>
                </a:lnTo>
                <a:lnTo>
                  <a:pt x="640939" y="1023150"/>
                </a:lnTo>
                <a:lnTo>
                  <a:pt x="653714" y="1022755"/>
                </a:lnTo>
                <a:lnTo>
                  <a:pt x="666483" y="1022426"/>
                </a:lnTo>
                <a:lnTo>
                  <a:pt x="679227" y="1022207"/>
                </a:lnTo>
                <a:lnTo>
                  <a:pt x="691928" y="1022144"/>
                </a:lnTo>
                <a:lnTo>
                  <a:pt x="704568" y="1022282"/>
                </a:lnTo>
                <a:lnTo>
                  <a:pt x="717128" y="1022665"/>
                </a:lnTo>
                <a:lnTo>
                  <a:pt x="720410" y="1022761"/>
                </a:lnTo>
                <a:lnTo>
                  <a:pt x="733030" y="1023124"/>
                </a:lnTo>
                <a:lnTo>
                  <a:pt x="745684" y="1023471"/>
                </a:lnTo>
                <a:lnTo>
                  <a:pt x="758366" y="1023789"/>
                </a:lnTo>
                <a:lnTo>
                  <a:pt x="771071" y="1024065"/>
                </a:lnTo>
                <a:lnTo>
                  <a:pt x="783793" y="1024288"/>
                </a:lnTo>
                <a:lnTo>
                  <a:pt x="796526" y="1024445"/>
                </a:lnTo>
                <a:lnTo>
                  <a:pt x="834738" y="1024391"/>
                </a:lnTo>
                <a:lnTo>
                  <a:pt x="847460" y="1024156"/>
                </a:lnTo>
                <a:lnTo>
                  <a:pt x="872851" y="1023287"/>
                </a:lnTo>
                <a:lnTo>
                  <a:pt x="885507" y="1022628"/>
                </a:lnTo>
                <a:lnTo>
                  <a:pt x="898130" y="1021801"/>
                </a:lnTo>
                <a:lnTo>
                  <a:pt x="910713" y="1020796"/>
                </a:lnTo>
                <a:lnTo>
                  <a:pt x="913995" y="1020516"/>
                </a:lnTo>
                <a:lnTo>
                  <a:pt x="926615" y="1019556"/>
                </a:lnTo>
                <a:lnTo>
                  <a:pt x="939269" y="1018764"/>
                </a:lnTo>
                <a:lnTo>
                  <a:pt x="951951" y="1018122"/>
                </a:lnTo>
                <a:lnTo>
                  <a:pt x="964656" y="1017610"/>
                </a:lnTo>
                <a:lnTo>
                  <a:pt x="977378" y="1017210"/>
                </a:lnTo>
                <a:lnTo>
                  <a:pt x="990111" y="1016902"/>
                </a:lnTo>
                <a:lnTo>
                  <a:pt x="1002850" y="1016669"/>
                </a:lnTo>
                <a:lnTo>
                  <a:pt x="1015589" y="1016490"/>
                </a:lnTo>
                <a:lnTo>
                  <a:pt x="1028323" y="1016348"/>
                </a:lnTo>
                <a:lnTo>
                  <a:pt x="1053752" y="1016098"/>
                </a:lnTo>
                <a:lnTo>
                  <a:pt x="1066436" y="1015951"/>
                </a:lnTo>
                <a:lnTo>
                  <a:pt x="1079092" y="1015766"/>
                </a:lnTo>
                <a:lnTo>
                  <a:pt x="1091715" y="1015523"/>
                </a:lnTo>
                <a:lnTo>
                  <a:pt x="1104299" y="1015203"/>
                </a:lnTo>
                <a:lnTo>
                  <a:pt x="1135141" y="1014937"/>
                </a:lnTo>
                <a:lnTo>
                  <a:pt x="1165959" y="1014698"/>
                </a:lnTo>
                <a:lnTo>
                  <a:pt x="1196754" y="1014488"/>
                </a:lnTo>
                <a:lnTo>
                  <a:pt x="1227526" y="1014306"/>
                </a:lnTo>
                <a:lnTo>
                  <a:pt x="1258278" y="1014152"/>
                </a:lnTo>
                <a:lnTo>
                  <a:pt x="1319724" y="1013927"/>
                </a:lnTo>
                <a:lnTo>
                  <a:pt x="1564938" y="1014152"/>
                </a:lnTo>
                <a:lnTo>
                  <a:pt x="1595547" y="1014306"/>
                </a:lnTo>
                <a:lnTo>
                  <a:pt x="1626151" y="1014488"/>
                </a:lnTo>
                <a:lnTo>
                  <a:pt x="1656751" y="1014698"/>
                </a:lnTo>
                <a:lnTo>
                  <a:pt x="1687348" y="1014937"/>
                </a:lnTo>
                <a:lnTo>
                  <a:pt x="1717944" y="1015203"/>
                </a:lnTo>
                <a:lnTo>
                  <a:pt x="1748786" y="1015150"/>
                </a:lnTo>
                <a:lnTo>
                  <a:pt x="1779604" y="1015005"/>
                </a:lnTo>
                <a:lnTo>
                  <a:pt x="1810400" y="1014787"/>
                </a:lnTo>
                <a:lnTo>
                  <a:pt x="1841176" y="1014515"/>
                </a:lnTo>
                <a:lnTo>
                  <a:pt x="1871937" y="1014210"/>
                </a:lnTo>
                <a:lnTo>
                  <a:pt x="1902683" y="1013890"/>
                </a:lnTo>
                <a:lnTo>
                  <a:pt x="1933419" y="1013577"/>
                </a:lnTo>
                <a:lnTo>
                  <a:pt x="1964146" y="1013288"/>
                </a:lnTo>
                <a:lnTo>
                  <a:pt x="1994868" y="1013044"/>
                </a:lnTo>
                <a:lnTo>
                  <a:pt x="2025587" y="1012864"/>
                </a:lnTo>
                <a:lnTo>
                  <a:pt x="2087028" y="1012777"/>
                </a:lnTo>
                <a:lnTo>
                  <a:pt x="2117754" y="1012908"/>
                </a:lnTo>
                <a:lnTo>
                  <a:pt x="2148489" y="1013183"/>
                </a:lnTo>
                <a:lnTo>
                  <a:pt x="2179235" y="1013619"/>
                </a:lnTo>
                <a:lnTo>
                  <a:pt x="2209994" y="1014238"/>
                </a:lnTo>
                <a:lnTo>
                  <a:pt x="2240769" y="1015058"/>
                </a:lnTo>
                <a:lnTo>
                  <a:pt x="2271563" y="1016100"/>
                </a:lnTo>
                <a:lnTo>
                  <a:pt x="2302379" y="1017383"/>
                </a:lnTo>
                <a:lnTo>
                  <a:pt x="2333219" y="1018926"/>
                </a:lnTo>
                <a:lnTo>
                  <a:pt x="2344740" y="1019568"/>
                </a:lnTo>
                <a:lnTo>
                  <a:pt x="2357413" y="1020082"/>
                </a:lnTo>
                <a:lnTo>
                  <a:pt x="2370087" y="1020428"/>
                </a:lnTo>
                <a:lnTo>
                  <a:pt x="2382760" y="1020639"/>
                </a:lnTo>
                <a:lnTo>
                  <a:pt x="2408108" y="1020789"/>
                </a:lnTo>
                <a:lnTo>
                  <a:pt x="2458808" y="1020939"/>
                </a:lnTo>
                <a:lnTo>
                  <a:pt x="2471483" y="1021139"/>
                </a:lnTo>
                <a:lnTo>
                  <a:pt x="2484158" y="1021472"/>
                </a:lnTo>
                <a:lnTo>
                  <a:pt x="2496834" y="1021969"/>
                </a:lnTo>
                <a:lnTo>
                  <a:pt x="2509509" y="1022665"/>
                </a:lnTo>
                <a:lnTo>
                  <a:pt x="2520181" y="1023183"/>
                </a:lnTo>
                <a:lnTo>
                  <a:pt x="2532354" y="1023622"/>
                </a:lnTo>
                <a:lnTo>
                  <a:pt x="2545819" y="1023989"/>
                </a:lnTo>
                <a:lnTo>
                  <a:pt x="2560364" y="1024289"/>
                </a:lnTo>
                <a:lnTo>
                  <a:pt x="2575781" y="1024528"/>
                </a:lnTo>
                <a:lnTo>
                  <a:pt x="2591859" y="1024711"/>
                </a:lnTo>
                <a:lnTo>
                  <a:pt x="2608388" y="1024843"/>
                </a:lnTo>
                <a:lnTo>
                  <a:pt x="2641959" y="1024980"/>
                </a:lnTo>
                <a:lnTo>
                  <a:pt x="2719084" y="1024834"/>
                </a:lnTo>
                <a:lnTo>
                  <a:pt x="2731662" y="1024766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" name="object 35"/>
          <p:cNvSpPr/>
          <p:nvPr/>
        </p:nvSpPr>
        <p:spPr>
          <a:xfrm>
            <a:off x="905347" y="3235440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" name="object 33"/>
          <p:cNvSpPr/>
          <p:nvPr/>
        </p:nvSpPr>
        <p:spPr>
          <a:xfrm>
            <a:off x="905347" y="3806940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" name="object 34"/>
          <p:cNvSpPr/>
          <p:nvPr/>
        </p:nvSpPr>
        <p:spPr>
          <a:xfrm>
            <a:off x="905347" y="4115524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946277" y="1832387"/>
            <a:ext cx="939779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CHI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12421" y="1832387"/>
            <a:ext cx="2466172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GESTISCE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2576" y="1832387"/>
            <a:ext cx="502442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336" dirty="0">
                <a:solidFill>
                  <a:srgbClr val="2B2B2B"/>
                </a:solidFill>
                <a:latin typeface="Tahoma"/>
                <a:cs typeface="Tahoma"/>
              </a:rPr>
              <a:t>IL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31383" y="1832387"/>
            <a:ext cx="210982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149" dirty="0">
                <a:solidFill>
                  <a:srgbClr val="2B2B2B"/>
                </a:solidFill>
                <a:latin typeface="Tahoma"/>
                <a:cs typeface="Tahoma"/>
              </a:rPr>
              <a:t>CANALE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7571" y="1832387"/>
            <a:ext cx="599628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309" dirty="0">
                <a:solidFill>
                  <a:srgbClr val="2B2B2B"/>
                </a:solidFill>
                <a:latin typeface="Tahoma"/>
                <a:cs typeface="Tahoma"/>
              </a:rPr>
              <a:t>DI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6277" y="2372201"/>
            <a:ext cx="3991769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4" dirty="0">
                <a:solidFill>
                  <a:srgbClr val="2B2B2B"/>
                </a:solidFill>
                <a:latin typeface="Tahoma"/>
                <a:cs typeface="Tahoma"/>
              </a:rPr>
              <a:t>SEGNALAZIONE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2977" y="3231272"/>
            <a:ext cx="32088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102" dirty="0">
                <a:latin typeface="Segoe UI"/>
                <a:cs typeface="Segoe UI"/>
              </a:rPr>
              <a:t>Una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2547" y="3231272"/>
            <a:ext cx="60102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9" dirty="0">
                <a:latin typeface="Segoe UI"/>
                <a:cs typeface="Segoe UI"/>
              </a:rPr>
              <a:t>persona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2533" y="3231272"/>
            <a:ext cx="12105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8" dirty="0">
                <a:latin typeface="Segoe UI"/>
                <a:cs typeface="Segoe UI"/>
              </a:rPr>
              <a:t>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2459" y="3231272"/>
            <a:ext cx="22162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118" dirty="0">
                <a:latin typeface="Segoe UI"/>
                <a:cs typeface="Segoe UI"/>
              </a:rPr>
              <a:t>un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3731" y="3231272"/>
            <a:ext cx="467433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76" dirty="0">
                <a:latin typeface="Arial"/>
                <a:cs typeface="Arial"/>
              </a:rPr>
              <a:t>ufficio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8272" y="3231272"/>
            <a:ext cx="545802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94" dirty="0">
                <a:latin typeface="Arial"/>
                <a:cs typeface="Arial"/>
              </a:rPr>
              <a:t>interno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1108" y="3231272"/>
            <a:ext cx="768358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110" dirty="0">
                <a:latin typeface="Arial"/>
                <a:cs typeface="Arial"/>
              </a:rPr>
              <a:t>autonomo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6448" y="3231272"/>
            <a:ext cx="65238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4" dirty="0">
                <a:latin typeface="Arial"/>
                <a:cs typeface="Arial"/>
              </a:rPr>
              <a:t>dedicat</a:t>
            </a:r>
            <a:r>
              <a:rPr sz="1100" spc="47" dirty="0">
                <a:latin typeface="Segoe UI"/>
                <a:cs typeface="Segoe UI"/>
              </a:rPr>
              <a:t>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97615" y="3231272"/>
            <a:ext cx="11784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6" dirty="0">
                <a:latin typeface="Segoe UI"/>
                <a:cs typeface="Segoe UI"/>
              </a:rPr>
              <a:t>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4493" y="3231272"/>
            <a:ext cx="29340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7" dirty="0">
                <a:latin typeface="Segoe UI"/>
                <a:cs typeface="Segoe UI"/>
              </a:rPr>
              <a:t>con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6631" y="3231272"/>
            <a:ext cx="723177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64" dirty="0">
                <a:latin typeface="Arial"/>
                <a:cs typeface="Arial"/>
              </a:rPr>
              <a:t>personale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7774" y="3231272"/>
            <a:ext cx="1109303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77" dirty="0">
                <a:latin typeface="Arial"/>
                <a:cs typeface="Arial"/>
              </a:rPr>
              <a:t>specificamente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2977" y="3459751"/>
            <a:ext cx="3543479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83" dirty="0">
                <a:latin typeface="Arial"/>
                <a:cs typeface="Arial"/>
              </a:rPr>
              <a:t>formato </a:t>
            </a:r>
            <a:r>
              <a:rPr sz="1100" spc="63" dirty="0">
                <a:latin typeface="Segoe UI"/>
                <a:cs typeface="Segoe UI"/>
              </a:rPr>
              <a:t>per la gestione del canale di segnalazione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2977" y="3802962"/>
            <a:ext cx="585962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7" dirty="0">
                <a:latin typeface="Segoe UI"/>
                <a:cs typeface="Segoe UI"/>
              </a:rPr>
              <a:t>Un soggetto esterno, anch’esso autonomo e c</a:t>
            </a:r>
            <a:r>
              <a:rPr sz="1100" spc="73" dirty="0">
                <a:latin typeface="Arial"/>
                <a:cs typeface="Arial"/>
              </a:rPr>
              <a:t>on  personale specificamente formato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2977" y="4145862"/>
            <a:ext cx="6473945" cy="3807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0" dirty="0">
                <a:latin typeface="Segoe UI"/>
                <a:cs typeface="Segoe UI"/>
              </a:rPr>
              <a:t>Il r</a:t>
            </a:r>
            <a:r>
              <a:rPr sz="1100" spc="52" dirty="0">
                <a:latin typeface="Arial"/>
                <a:cs typeface="Arial"/>
              </a:rPr>
              <a:t>esponsabile della  prevenzione della  corruzione e della  trasparenza </a:t>
            </a:r>
            <a:r>
              <a:rPr sz="1100" spc="60" dirty="0">
                <a:latin typeface="Segoe UI"/>
                <a:cs typeface="Segoe UI"/>
              </a:rPr>
              <a:t>(RPCT) per  i soggetti</a:t>
            </a:r>
            <a:endParaRPr sz="1100" dirty="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277"/>
              </a:spcBef>
            </a:pPr>
            <a:r>
              <a:rPr sz="1100" spc="56" dirty="0">
                <a:latin typeface="Segoe UI"/>
                <a:cs typeface="Segoe UI"/>
              </a:rPr>
              <a:t>del </a:t>
            </a:r>
            <a:r>
              <a:rPr sz="1100" spc="72" dirty="0">
                <a:latin typeface="Arial"/>
                <a:cs typeface="Arial"/>
              </a:rPr>
              <a:t>settore pubblico </a:t>
            </a:r>
            <a:r>
              <a:rPr sz="1100" spc="56" dirty="0">
                <a:latin typeface="Segoe UI"/>
                <a:cs typeface="Segoe UI"/>
              </a:rPr>
              <a:t>che hanno </a:t>
            </a:r>
            <a:r>
              <a:rPr sz="1100" spc="52" dirty="0">
                <a:latin typeface="Arial"/>
                <a:cs typeface="Arial"/>
              </a:rPr>
              <a:t>l’obbligo di </a:t>
            </a:r>
            <a:r>
              <a:rPr sz="1100" spc="52" dirty="0" err="1">
                <a:latin typeface="Arial"/>
                <a:cs typeface="Arial"/>
              </a:rPr>
              <a:t>prevederlo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3385" y="4284678"/>
            <a:ext cx="1162156" cy="162052"/>
          </a:xfrm>
          <a:prstGeom prst="rect">
            <a:avLst/>
          </a:prstGeom>
        </p:spPr>
        <p:txBody>
          <a:bodyPr wrap="square" lIns="0" tIns="8096" rIns="0" bIns="0" rtlCol="0">
            <a:noAutofit/>
          </a:bodyPr>
          <a:lstStyle/>
          <a:p>
            <a:pPr marL="6350">
              <a:lnSpc>
                <a:spcPts val="1275"/>
              </a:lnSpc>
            </a:pPr>
            <a:r>
              <a:rPr sz="1175" spc="70" dirty="0">
                <a:solidFill>
                  <a:srgbClr val="FFFFFF"/>
                </a:solidFill>
                <a:latin typeface="Segoe UI"/>
                <a:cs typeface="Segoe UI"/>
              </a:rPr>
              <a:t>settore pubblic</a:t>
            </a:r>
            <a:endParaRPr sz="1175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957163" y="35105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957163" y="45392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" name="object 29"/>
          <p:cNvSpPr/>
          <p:nvPr/>
        </p:nvSpPr>
        <p:spPr>
          <a:xfrm>
            <a:off x="957163" y="38534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957163" y="41963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946277" y="1564258"/>
            <a:ext cx="1940224" cy="623882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 marR="71460">
              <a:lnSpc>
                <a:spcPts val="1098"/>
              </a:lnSpc>
            </a:pPr>
            <a:r>
              <a:rPr sz="1000" b="1" spc="-45" dirty="0">
                <a:solidFill>
                  <a:srgbClr val="52555A"/>
                </a:solidFill>
                <a:latin typeface="Tahoma"/>
                <a:cs typeface="Tahoma"/>
              </a:rPr>
              <a:t>G E S T I O N E</a:t>
            </a:r>
            <a:endParaRPr sz="1000">
              <a:latin typeface="Tahoma"/>
              <a:cs typeface="Tahoma"/>
            </a:endParaRPr>
          </a:p>
          <a:p>
            <a:pPr marL="6350">
              <a:lnSpc>
                <a:spcPts val="3815"/>
              </a:lnSpc>
              <a:spcBef>
                <a:spcPts val="136"/>
              </a:spcBef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CANALI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8990" y="1673787"/>
            <a:ext cx="601057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DI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2536" y="1699037"/>
            <a:ext cx="399161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3" dirty="0">
                <a:solidFill>
                  <a:srgbClr val="2B2B2B"/>
                </a:solidFill>
                <a:latin typeface="Tahoma"/>
                <a:cs typeface="Tahoma"/>
              </a:rPr>
              <a:t>SEGNALAZIONE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277" y="2238851"/>
            <a:ext cx="2307749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INTERNA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8197" y="3136212"/>
            <a:ext cx="11283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1" dirty="0">
                <a:latin typeface="Segoe UI"/>
                <a:cs typeface="Segoe UI"/>
              </a:rPr>
              <a:t>Il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4021" y="3136212"/>
            <a:ext cx="373925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4" dirty="0">
                <a:latin typeface="Segoe UI"/>
                <a:cs typeface="Segoe UI"/>
              </a:rPr>
              <a:t>gestore della  segnalazione svolge le seguenti attività: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8603" y="3524197"/>
            <a:ext cx="6637982" cy="45719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42" dirty="0">
                <a:latin typeface="Segoe UI"/>
                <a:cs typeface="Segoe UI"/>
              </a:rPr>
              <a:t>A</a:t>
            </a:r>
            <a:r>
              <a:rPr sz="1100" spc="42" dirty="0" err="1">
                <a:latin typeface="Segoe UI"/>
                <a:cs typeface="Segoe UI"/>
              </a:rPr>
              <a:t>vvis</a:t>
            </a:r>
            <a:r>
              <a:rPr lang="it-IT" sz="1100" spc="42" dirty="0">
                <a:latin typeface="Segoe UI"/>
                <a:cs typeface="Segoe UI"/>
              </a:rPr>
              <a:t>are il segnalante di aver ricevuto </a:t>
            </a:r>
            <a:r>
              <a:rPr sz="1100" spc="42" dirty="0">
                <a:latin typeface="Segoe UI"/>
                <a:cs typeface="Segoe UI"/>
              </a:rPr>
              <a:t>la  segnalazione entro sette giorni dalla  data  di ricezione;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8603" y="3868621"/>
            <a:ext cx="484580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67" dirty="0">
                <a:latin typeface="Segoe UI"/>
                <a:cs typeface="Segoe UI"/>
              </a:rPr>
              <a:t>M</a:t>
            </a:r>
            <a:r>
              <a:rPr sz="1100" spc="67" dirty="0" err="1">
                <a:latin typeface="Segoe UI"/>
                <a:cs typeface="Segoe UI"/>
              </a:rPr>
              <a:t>antenere</a:t>
            </a:r>
            <a:r>
              <a:rPr sz="1100" spc="67" dirty="0">
                <a:latin typeface="Segoe UI"/>
                <a:cs typeface="Segoe UI"/>
              </a:rPr>
              <a:t> le interlocuzioni con segnalante e richiedere integrazioni;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8603" y="4213045"/>
            <a:ext cx="338873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55" dirty="0">
                <a:latin typeface="Segoe UI"/>
                <a:cs typeface="Segoe UI"/>
              </a:rPr>
              <a:t>D</a:t>
            </a:r>
            <a:r>
              <a:rPr sz="1100" spc="55" dirty="0">
                <a:latin typeface="Segoe UI"/>
                <a:cs typeface="Segoe UI"/>
              </a:rPr>
              <a:t>are  diligente seguito alle segnalazioni ricevute;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8603" y="4557660"/>
            <a:ext cx="6249481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F</a:t>
            </a:r>
            <a:r>
              <a:rPr sz="1100" spc="53" dirty="0" err="1">
                <a:latin typeface="Segoe UI"/>
                <a:cs typeface="Segoe UI"/>
              </a:rPr>
              <a:t>ornire</a:t>
            </a:r>
            <a:r>
              <a:rPr sz="1100" spc="53" dirty="0">
                <a:latin typeface="Segoe UI"/>
                <a:cs typeface="Segoe UI"/>
              </a:rPr>
              <a:t> riscontro alla  segnalazione entro tre  mesi dalla  data  dell'avviso di ricevimento  o</a:t>
            </a:r>
            <a:endParaRPr sz="1100" dirty="0">
              <a:latin typeface="Segoe UI"/>
              <a:cs typeface="Segoe UI"/>
            </a:endParaRPr>
          </a:p>
          <a:p>
            <a:pPr marL="6350">
              <a:lnSpc>
                <a:spcPct val="110839"/>
              </a:lnSpc>
              <a:spcBef>
                <a:spcPts val="589"/>
              </a:spcBef>
            </a:pPr>
            <a:r>
              <a:rPr sz="1100" b="1" spc="52" dirty="0">
                <a:latin typeface="Segoe UI"/>
                <a:cs typeface="Segoe UI"/>
              </a:rPr>
              <a:t>tre mesi </a:t>
            </a:r>
            <a:r>
              <a:rPr sz="1100" spc="52" dirty="0">
                <a:latin typeface="Segoe UI"/>
                <a:cs typeface="Segoe UI"/>
              </a:rPr>
              <a:t>dalla  scadenza del termine di </a:t>
            </a:r>
            <a:r>
              <a:rPr sz="1100" b="1" spc="52" dirty="0">
                <a:latin typeface="Segoe UI"/>
                <a:cs typeface="Segoe UI"/>
              </a:rPr>
              <a:t>sette giorni </a:t>
            </a:r>
            <a:r>
              <a:rPr sz="1100" spc="52" dirty="0">
                <a:latin typeface="Segoe UI"/>
                <a:cs typeface="Segoe UI"/>
              </a:rPr>
              <a:t>dalla  presentazione della  segnalazione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4651" y="4557660"/>
            <a:ext cx="41193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3" dirty="0">
                <a:latin typeface="Segoe UI"/>
                <a:cs typeface="Segoe UI"/>
              </a:rPr>
              <a:t>entro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957163" y="29771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" name="object 23"/>
          <p:cNvSpPr/>
          <p:nvPr/>
        </p:nvSpPr>
        <p:spPr>
          <a:xfrm>
            <a:off x="995263" y="40058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" name="object 22"/>
          <p:cNvSpPr/>
          <p:nvPr/>
        </p:nvSpPr>
        <p:spPr>
          <a:xfrm>
            <a:off x="995263" y="42725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" name="object 21"/>
          <p:cNvSpPr/>
          <p:nvPr/>
        </p:nvSpPr>
        <p:spPr>
          <a:xfrm>
            <a:off x="995263" y="46916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" name="object 19"/>
          <p:cNvSpPr/>
          <p:nvPr/>
        </p:nvSpPr>
        <p:spPr>
          <a:xfrm>
            <a:off x="4354794" y="2699381"/>
            <a:ext cx="810197" cy="399796"/>
          </a:xfrm>
          <a:custGeom>
            <a:avLst/>
            <a:gdLst/>
            <a:ahLst/>
            <a:cxnLst/>
            <a:rect l="l" t="t" r="r" b="b"/>
            <a:pathLst>
              <a:path w="1620393" h="799591">
                <a:moveTo>
                  <a:pt x="1620393" y="83057"/>
                </a:moveTo>
                <a:lnTo>
                  <a:pt x="1423797" y="0"/>
                </a:lnTo>
                <a:lnTo>
                  <a:pt x="1452118" y="69976"/>
                </a:lnTo>
                <a:lnTo>
                  <a:pt x="0" y="659764"/>
                </a:lnTo>
                <a:lnTo>
                  <a:pt x="56769" y="799591"/>
                </a:lnTo>
                <a:lnTo>
                  <a:pt x="1509013" y="209803"/>
                </a:lnTo>
                <a:lnTo>
                  <a:pt x="1537334" y="279653"/>
                </a:lnTo>
                <a:lnTo>
                  <a:pt x="1620393" y="8305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" name="object 20"/>
          <p:cNvSpPr/>
          <p:nvPr/>
        </p:nvSpPr>
        <p:spPr>
          <a:xfrm>
            <a:off x="4335576" y="3130826"/>
            <a:ext cx="798449" cy="426021"/>
          </a:xfrm>
          <a:custGeom>
            <a:avLst/>
            <a:gdLst/>
            <a:ahLst/>
            <a:cxnLst/>
            <a:rect l="l" t="t" r="r" b="b"/>
            <a:pathLst>
              <a:path w="1596898" h="852042">
                <a:moveTo>
                  <a:pt x="1490471" y="645667"/>
                </a:moveTo>
                <a:lnTo>
                  <a:pt x="62102" y="0"/>
                </a:lnTo>
                <a:lnTo>
                  <a:pt x="0" y="137540"/>
                </a:lnTo>
                <a:lnTo>
                  <a:pt x="1428241" y="783208"/>
                </a:lnTo>
                <a:lnTo>
                  <a:pt x="1397127" y="852042"/>
                </a:lnTo>
                <a:lnTo>
                  <a:pt x="1596898" y="776604"/>
                </a:lnTo>
                <a:lnTo>
                  <a:pt x="1521459" y="576960"/>
                </a:lnTo>
                <a:lnTo>
                  <a:pt x="1490471" y="64566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946277" y="1679987"/>
            <a:ext cx="1470968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129" dirty="0">
                <a:solidFill>
                  <a:srgbClr val="2B2B2B"/>
                </a:solidFill>
                <a:latin typeface="Tahoma"/>
                <a:cs typeface="Tahoma"/>
              </a:rPr>
              <a:t>COSA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3610" y="1679987"/>
            <a:ext cx="2361840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BISOGNA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30386" y="1679987"/>
            <a:ext cx="2889059" cy="1270043"/>
          </a:xfrm>
          <a:prstGeom prst="rect">
            <a:avLst/>
          </a:prstGeom>
        </p:spPr>
        <p:txBody>
          <a:bodyPr wrap="square" lIns="0" tIns="25210" rIns="0" bIns="0" rtlCol="0">
            <a:noAutofit/>
          </a:bodyPr>
          <a:lstStyle/>
          <a:p>
            <a:pPr marL="6350" marR="21522">
              <a:lnSpc>
                <a:spcPts val="3970"/>
              </a:lnSpc>
            </a:pPr>
            <a:r>
              <a:rPr sz="3750" b="1" spc="47" dirty="0">
                <a:solidFill>
                  <a:srgbClr val="2B2B2B"/>
                </a:solidFill>
                <a:latin typeface="Tahoma"/>
                <a:cs typeface="Tahoma"/>
              </a:rPr>
              <a:t>FARE?</a:t>
            </a:r>
            <a:endParaRPr sz="3750">
              <a:latin typeface="Tahoma"/>
              <a:cs typeface="Tahoma"/>
            </a:endParaRPr>
          </a:p>
          <a:p>
            <a:pPr marL="321179">
              <a:lnSpc>
                <a:spcPts val="1320"/>
              </a:lnSpc>
              <a:spcBef>
                <a:spcPts val="3246"/>
              </a:spcBef>
            </a:pPr>
            <a:r>
              <a:rPr sz="1100" spc="66" dirty="0">
                <a:latin typeface="Segoe UI"/>
                <a:cs typeface="Segoe UI"/>
              </a:rPr>
              <a:t>Canale, procedure e presupposti per effettuare </a:t>
            </a:r>
            <a:r>
              <a:rPr sz="1100" b="1" spc="66" dirty="0">
                <a:latin typeface="Segoe UI"/>
                <a:cs typeface="Segoe UI"/>
              </a:rPr>
              <a:t>segnalazione interna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6797" y="2997528"/>
            <a:ext cx="299420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3" dirty="0">
                <a:latin typeface="Segoe UI"/>
                <a:cs typeface="Segoe UI"/>
              </a:rPr>
              <a:t>Mettere a disposizione informazioni chiare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5215" y="3315923"/>
            <a:ext cx="2574051" cy="320034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67" dirty="0">
                <a:latin typeface="Segoe UI"/>
                <a:cs typeface="Segoe UI"/>
              </a:rPr>
              <a:t>Canale, procedure e presupposti per</a:t>
            </a:r>
            <a:endParaRPr sz="1100">
              <a:latin typeface="Segoe UI"/>
              <a:cs typeface="Segoe UI"/>
            </a:endParaRPr>
          </a:p>
          <a:p>
            <a:pPr marL="6350" marR="20940">
              <a:lnSpc>
                <a:spcPts val="1320"/>
              </a:lnSpc>
              <a:spcBef>
                <a:spcPts val="6"/>
              </a:spcBef>
            </a:pPr>
            <a:r>
              <a:rPr sz="1100" spc="69" dirty="0">
                <a:latin typeface="Segoe UI"/>
                <a:cs typeface="Segoe UI"/>
              </a:rPr>
              <a:t>effettuare </a:t>
            </a:r>
            <a:r>
              <a:rPr sz="1100" b="1" spc="69" dirty="0">
                <a:latin typeface="Segoe UI"/>
                <a:cs typeface="Segoe UI"/>
              </a:rPr>
              <a:t>segnalazione esterna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6797" y="4003494"/>
            <a:ext cx="5237353" cy="165999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0" dirty="0">
                <a:latin typeface="Segoe UI"/>
                <a:cs typeface="Segoe UI"/>
              </a:rPr>
              <a:t>Esporre e rendere facilmente visibili le informazioni nei </a:t>
            </a:r>
            <a:r>
              <a:rPr sz="1100" b="1" spc="60" dirty="0">
                <a:latin typeface="Segoe UI"/>
                <a:cs typeface="Segoe UI"/>
              </a:rPr>
              <a:t>luoghi di lavoro</a:t>
            </a:r>
            <a:endParaRPr sz="1100" b="1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797" y="4285435"/>
            <a:ext cx="7151878" cy="588963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5" dirty="0">
                <a:latin typeface="Segoe UI"/>
                <a:cs typeface="Segoe UI"/>
              </a:rPr>
              <a:t>Rendere accessibili alle  persone che  pur  non  frequentando i luoghi di  </a:t>
            </a:r>
            <a:r>
              <a:rPr sz="1100" spc="75" dirty="0" err="1">
                <a:latin typeface="Segoe UI"/>
                <a:cs typeface="Segoe UI"/>
              </a:rPr>
              <a:t>lavoro</a:t>
            </a:r>
            <a:r>
              <a:rPr sz="1100" spc="75" dirty="0">
                <a:latin typeface="Segoe UI"/>
                <a:cs typeface="Segoe UI"/>
              </a:rPr>
              <a:t>  </a:t>
            </a:r>
            <a:r>
              <a:rPr sz="1100" spc="75" dirty="0" err="1">
                <a:latin typeface="Segoe UI"/>
                <a:cs typeface="Segoe UI"/>
              </a:rPr>
              <a:t>intrattengono</a:t>
            </a:r>
            <a:r>
              <a:rPr lang="it-IT" sz="1100" spc="75" dirty="0">
                <a:latin typeface="Segoe UI"/>
                <a:cs typeface="Segoe UI"/>
              </a:rPr>
              <a:t>     </a:t>
            </a:r>
            <a:endParaRPr sz="1100" dirty="0">
              <a:latin typeface="Segoe UI"/>
              <a:cs typeface="Segoe UI"/>
            </a:endParaRPr>
          </a:p>
          <a:p>
            <a:pPr marL="6350" marR="20917">
              <a:lnSpc>
                <a:spcPts val="1320"/>
              </a:lnSpc>
              <a:spcBef>
                <a:spcPts val="6"/>
              </a:spcBef>
            </a:pPr>
            <a:r>
              <a:rPr sz="1100" spc="56" dirty="0">
                <a:latin typeface="Segoe UI"/>
                <a:cs typeface="Segoe UI"/>
              </a:rPr>
              <a:t>rapporto giuridico con </a:t>
            </a:r>
            <a:r>
              <a:rPr sz="1100" spc="70" dirty="0">
                <a:latin typeface="Calibri"/>
                <a:cs typeface="Calibri"/>
              </a:rPr>
              <a:t>l’ente </a:t>
            </a:r>
            <a:r>
              <a:rPr sz="1100" spc="56" dirty="0">
                <a:latin typeface="Segoe UI"/>
                <a:cs typeface="Segoe UI"/>
              </a:rPr>
              <a:t>(persone in prova,  ex dipendenti, consulenti, collaboratori ecc)</a:t>
            </a:r>
            <a:endParaRPr sz="1100" dirty="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590"/>
              </a:spcBef>
            </a:pPr>
            <a:r>
              <a:rPr sz="1100" spc="63" dirty="0">
                <a:latin typeface="Segoe UI"/>
                <a:cs typeface="Segoe UI"/>
              </a:rPr>
              <a:t>Pubblicare su </a:t>
            </a:r>
            <a:r>
              <a:rPr sz="1100" b="1" spc="63" dirty="0">
                <a:latin typeface="Segoe UI"/>
                <a:cs typeface="Segoe UI"/>
              </a:rPr>
              <a:t>sito internet </a:t>
            </a:r>
            <a:r>
              <a:rPr sz="1100" spc="63" dirty="0">
                <a:latin typeface="Segoe UI"/>
                <a:cs typeface="Segoe UI"/>
              </a:rPr>
              <a:t>informazioni, anche su area  dedicata al Whistleblowing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8737" y="4285435"/>
            <a:ext cx="22162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118" dirty="0">
                <a:latin typeface="Segoe UI"/>
                <a:cs typeface="Segoe UI"/>
              </a:rPr>
              <a:t>un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8744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7850886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995263" y="30152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957163" y="40439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" name="object 31"/>
          <p:cNvSpPr/>
          <p:nvPr/>
        </p:nvSpPr>
        <p:spPr>
          <a:xfrm>
            <a:off x="956897" y="3700718"/>
            <a:ext cx="208138" cy="156621"/>
          </a:xfrm>
          <a:custGeom>
            <a:avLst/>
            <a:gdLst/>
            <a:ahLst/>
            <a:cxnLst/>
            <a:rect l="l" t="t" r="r" b="b"/>
            <a:pathLst>
              <a:path w="416275" h="313241">
                <a:moveTo>
                  <a:pt x="132204" y="247160"/>
                </a:moveTo>
                <a:lnTo>
                  <a:pt x="33496" y="149787"/>
                </a:lnTo>
                <a:lnTo>
                  <a:pt x="0" y="182831"/>
                </a:lnTo>
                <a:lnTo>
                  <a:pt x="132204" y="313241"/>
                </a:lnTo>
                <a:lnTo>
                  <a:pt x="416275" y="33033"/>
                </a:lnTo>
                <a:lnTo>
                  <a:pt x="382776" y="0"/>
                </a:lnTo>
                <a:lnTo>
                  <a:pt x="132204" y="24716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946277" y="1908587"/>
            <a:ext cx="2035048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129" dirty="0">
                <a:solidFill>
                  <a:srgbClr val="2B2B2B"/>
                </a:solidFill>
                <a:latin typeface="Tahoma"/>
                <a:cs typeface="Tahoma"/>
              </a:rPr>
              <a:t>POTERI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61587" y="1912174"/>
            <a:ext cx="2854917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129" dirty="0">
                <a:solidFill>
                  <a:srgbClr val="2B2B2B"/>
                </a:solidFill>
                <a:latin typeface="Tahoma"/>
                <a:cs typeface="Tahoma"/>
              </a:rPr>
              <a:t>DELL’ANAC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58697" y="3015054"/>
            <a:ext cx="258127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74" dirty="0">
                <a:latin typeface="Segoe UI"/>
                <a:cs typeface="Segoe UI"/>
              </a:rPr>
              <a:t>Potere regolatorio: </a:t>
            </a:r>
            <a:r>
              <a:rPr sz="1100" spc="74" dirty="0">
                <a:latin typeface="Segoe UI"/>
                <a:cs typeface="Segoe UI"/>
              </a:rPr>
              <a:t>adotta le  linee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9405" y="3015054"/>
            <a:ext cx="43689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3" dirty="0">
                <a:latin typeface="Segoe UI"/>
                <a:cs typeface="Segoe UI"/>
              </a:rPr>
              <a:t>guida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4894" y="3015054"/>
            <a:ext cx="26830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0" dirty="0">
                <a:latin typeface="Segoe UI"/>
                <a:cs typeface="Segoe UI"/>
              </a:rPr>
              <a:t>per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61980" y="3015054"/>
            <a:ext cx="15500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6" dirty="0">
                <a:latin typeface="Segoe UI"/>
                <a:cs typeface="Segoe UI"/>
              </a:rPr>
              <a:t>le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6290" y="3015054"/>
            <a:ext cx="76278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2" dirty="0">
                <a:latin typeface="Segoe UI"/>
                <a:cs typeface="Segoe UI"/>
              </a:rPr>
              <a:t>procedure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8041" y="3015054"/>
            <a:ext cx="26746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7" dirty="0">
                <a:latin typeface="Segoe UI"/>
                <a:cs typeface="Segoe UI"/>
              </a:rPr>
              <a:t>per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64365" y="3015054"/>
            <a:ext cx="102884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8" dirty="0">
                <a:latin typeface="Segoe UI"/>
                <a:cs typeface="Segoe UI"/>
              </a:rPr>
              <a:t>presentazione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2117" y="3015054"/>
            <a:ext cx="11784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6" dirty="0">
                <a:latin typeface="Segoe UI"/>
                <a:cs typeface="Segoe UI"/>
              </a:rPr>
              <a:t>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8327" y="3015054"/>
            <a:ext cx="64188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6" dirty="0">
                <a:latin typeface="Segoe UI"/>
                <a:cs typeface="Segoe UI"/>
              </a:rPr>
              <a:t>gestione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8697" y="3350213"/>
            <a:ext cx="1471429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71" dirty="0">
                <a:latin typeface="Segoe UI"/>
                <a:cs typeface="Segoe UI"/>
              </a:rPr>
              <a:t>segnalazioni esterne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8697" y="3719269"/>
            <a:ext cx="196649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49" dirty="0">
                <a:latin typeface="Segoe UI"/>
                <a:cs typeface="Segoe UI"/>
              </a:rPr>
              <a:t>Gestione </a:t>
            </a:r>
            <a:r>
              <a:rPr sz="1100" spc="49" dirty="0">
                <a:latin typeface="Segoe UI"/>
                <a:cs typeface="Segoe UI"/>
              </a:rPr>
              <a:t>delle  segnalazioni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7896" y="3719269"/>
            <a:ext cx="56142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1" dirty="0">
                <a:latin typeface="Segoe UI"/>
                <a:cs typeface="Segoe UI"/>
              </a:rPr>
              <a:t>esterne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697" y="4088077"/>
            <a:ext cx="155730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1" dirty="0">
                <a:latin typeface="Segoe UI"/>
                <a:cs typeface="Segoe UI"/>
              </a:rPr>
              <a:t>Potere sanzionatorio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0886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033551" y="4158222"/>
            <a:ext cx="229621" cy="166000"/>
          </a:xfrm>
          <a:custGeom>
            <a:avLst/>
            <a:gdLst/>
            <a:ahLst/>
            <a:cxnLst/>
            <a:rect l="l" t="t" r="r" b="b"/>
            <a:pathLst>
              <a:path w="459242" h="332000">
                <a:moveTo>
                  <a:pt x="145850" y="261962"/>
                </a:moveTo>
                <a:lnTo>
                  <a:pt x="36953" y="158758"/>
                </a:lnTo>
                <a:lnTo>
                  <a:pt x="0" y="193780"/>
                </a:lnTo>
                <a:lnTo>
                  <a:pt x="145850" y="332000"/>
                </a:lnTo>
                <a:lnTo>
                  <a:pt x="459242" y="35012"/>
                </a:lnTo>
                <a:lnTo>
                  <a:pt x="422286" y="0"/>
                </a:lnTo>
                <a:lnTo>
                  <a:pt x="145850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984377" y="1832387"/>
            <a:ext cx="939779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CHI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8146" y="1832387"/>
            <a:ext cx="1271832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45" dirty="0">
                <a:solidFill>
                  <a:srgbClr val="2B2B2B"/>
                </a:solidFill>
                <a:latin typeface="Tahoma"/>
                <a:cs typeface="Tahoma"/>
              </a:rPr>
              <a:t>PUO'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9978" y="1832387"/>
            <a:ext cx="353998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CONDIVIDERE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7586" y="1832387"/>
            <a:ext cx="502442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336" dirty="0">
                <a:solidFill>
                  <a:srgbClr val="2B2B2B"/>
                </a:solidFill>
                <a:latin typeface="Tahoma"/>
                <a:cs typeface="Tahoma"/>
              </a:rPr>
              <a:t>IL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4377" y="2372201"/>
            <a:ext cx="2109153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149" dirty="0">
                <a:solidFill>
                  <a:srgbClr val="2B2B2B"/>
                </a:solidFill>
                <a:latin typeface="Tahoma"/>
                <a:cs typeface="Tahoma"/>
              </a:rPr>
              <a:t>CANALE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9882" y="2372201"/>
            <a:ext cx="600869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DI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2828" y="2382202"/>
            <a:ext cx="4216559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24" dirty="0">
                <a:solidFill>
                  <a:srgbClr val="2B2B2B"/>
                </a:solidFill>
                <a:latin typeface="Tahoma"/>
                <a:cs typeface="Tahoma"/>
              </a:rPr>
              <a:t>SEGNALAZIONE?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8677" y="3236034"/>
            <a:ext cx="333235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3" dirty="0">
                <a:latin typeface="Calibri"/>
                <a:cs typeface="Calibri"/>
              </a:rPr>
              <a:t>L’art</a:t>
            </a:r>
            <a:r>
              <a:rPr sz="1100" spc="55" dirty="0">
                <a:latin typeface="Segoe UI"/>
                <a:cs typeface="Segoe UI"/>
              </a:rPr>
              <a:t>. 4 comma 4 del Dlgs  24/2023 prevede che: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7277" y="4169611"/>
            <a:ext cx="5653303" cy="609537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11836">
              <a:lnSpc>
                <a:spcPts val="1198"/>
              </a:lnSpc>
            </a:pPr>
            <a:r>
              <a:rPr sz="1100" spc="71" dirty="0">
                <a:latin typeface="Segoe UI"/>
                <a:cs typeface="Segoe UI"/>
              </a:rPr>
              <a:t>I soggetti del </a:t>
            </a:r>
            <a:r>
              <a:rPr sz="1100" spc="76" dirty="0">
                <a:latin typeface="Arial"/>
                <a:cs typeface="Arial"/>
              </a:rPr>
              <a:t>settore privato </a:t>
            </a:r>
            <a:r>
              <a:rPr sz="1100" spc="71" dirty="0">
                <a:latin typeface="Segoe UI"/>
                <a:cs typeface="Segoe UI"/>
              </a:rPr>
              <a:t>che  hanno impiegato </a:t>
            </a:r>
            <a:r>
              <a:rPr sz="1100" spc="69" dirty="0">
                <a:latin typeface="Calibri"/>
                <a:cs typeface="Calibri"/>
              </a:rPr>
              <a:t>nell’ultimo  </a:t>
            </a:r>
            <a:r>
              <a:rPr sz="1100" spc="71" dirty="0">
                <a:latin typeface="Segoe UI"/>
                <a:cs typeface="Segoe UI"/>
              </a:rPr>
              <a:t>anno una  media</a:t>
            </a:r>
            <a:endParaRPr sz="1100" dirty="0">
              <a:latin typeface="Segoe UI"/>
              <a:cs typeface="Segoe UI"/>
            </a:endParaRPr>
          </a:p>
          <a:p>
            <a:pPr marL="6350">
              <a:lnSpc>
                <a:spcPct val="110839"/>
              </a:lnSpc>
              <a:spcBef>
                <a:spcPts val="277"/>
              </a:spcBef>
            </a:pPr>
            <a:r>
              <a:rPr sz="1100" b="1" spc="77" dirty="0">
                <a:latin typeface="Segoe UI"/>
                <a:cs typeface="Segoe UI"/>
              </a:rPr>
              <a:t>249  dipendenti </a:t>
            </a:r>
            <a:r>
              <a:rPr sz="1100" spc="77" dirty="0">
                <a:latin typeface="Segoe UI"/>
                <a:cs typeface="Segoe UI"/>
              </a:rPr>
              <a:t>a  tempo indeterminato o  a  termine  possono condividere le</a:t>
            </a:r>
            <a:endParaRPr sz="1100" dirty="0">
              <a:latin typeface="Segoe UI"/>
              <a:cs typeface="Segoe UI"/>
            </a:endParaRPr>
          </a:p>
          <a:p>
            <a:pPr marL="6350" marR="27872">
              <a:lnSpc>
                <a:spcPct val="110839"/>
              </a:lnSpc>
              <a:spcBef>
                <a:spcPts val="338"/>
              </a:spcBef>
            </a:pPr>
            <a:r>
              <a:rPr sz="1100" spc="57" dirty="0">
                <a:latin typeface="Segoe UI"/>
                <a:cs typeface="Segoe UI"/>
              </a:rPr>
              <a:t>ricevimento delle  segnalazioni interne e per </a:t>
            </a:r>
            <a:r>
              <a:rPr sz="1100" spc="85" dirty="0">
                <a:latin typeface="Calibri"/>
                <a:cs typeface="Calibri"/>
              </a:rPr>
              <a:t>l’eventuale </a:t>
            </a:r>
            <a:r>
              <a:rPr sz="1100" spc="57" dirty="0">
                <a:latin typeface="Segoe UI"/>
                <a:cs typeface="Segoe UI"/>
              </a:rPr>
              <a:t>istruttoria da </a:t>
            </a:r>
            <a:r>
              <a:rPr sz="1100" spc="57" dirty="0" err="1">
                <a:latin typeface="Segoe UI"/>
                <a:cs typeface="Segoe UI"/>
              </a:rPr>
              <a:t>svolgere</a:t>
            </a:r>
            <a:r>
              <a:rPr lang="it-IT" sz="1100" spc="57" dirty="0">
                <a:latin typeface="Segoe UI"/>
                <a:cs typeface="Segoe UI"/>
              </a:rPr>
              <a:t>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3349" y="4169611"/>
            <a:ext cx="970460" cy="380777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8" dirty="0">
                <a:latin typeface="Segoe UI"/>
                <a:cs typeface="Segoe UI"/>
              </a:rPr>
              <a:t>di </a:t>
            </a:r>
            <a:r>
              <a:rPr sz="1100" b="1" spc="68" dirty="0">
                <a:latin typeface="Segoe UI"/>
                <a:cs typeface="Segoe UI"/>
              </a:rPr>
              <a:t>non più di</a:t>
            </a:r>
            <a:endParaRPr sz="1100">
              <a:latin typeface="Segoe UI"/>
              <a:cs typeface="Segoe UI"/>
            </a:endParaRPr>
          </a:p>
          <a:p>
            <a:pPr marL="34544" marR="322">
              <a:lnSpc>
                <a:spcPct val="110839"/>
              </a:lnSpc>
              <a:spcBef>
                <a:spcPts val="277"/>
              </a:spcBef>
            </a:pPr>
            <a:r>
              <a:rPr sz="1100" spc="61" dirty="0">
                <a:latin typeface="Segoe UI"/>
                <a:cs typeface="Segoe UI"/>
              </a:rPr>
              <a:t>risorse per  il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0387" y="1399985"/>
            <a:ext cx="437388" cy="47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5"/>
              </a:lnSpc>
            </a:pPr>
            <a:endParaRPr sz="37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876300" y="2630170"/>
            <a:ext cx="3612375" cy="935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</a:pPr>
            <a:endParaRPr sz="500"/>
          </a:p>
          <a:p>
            <a:pPr>
              <a:lnSpc>
                <a:spcPct val="100585"/>
              </a:lnSpc>
              <a:spcBef>
                <a:spcPts val="1615"/>
              </a:spcBef>
            </a:pPr>
            <a:r>
              <a:rPr sz="3750" b="1" spc="103" dirty="0">
                <a:latin typeface="Tahoma"/>
                <a:cs typeface="Tahoma"/>
              </a:rPr>
              <a:t>PARLEREMO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03976" y="857250"/>
            <a:ext cx="3240024" cy="3783330"/>
          </a:xfrm>
          <a:custGeom>
            <a:avLst/>
            <a:gdLst/>
            <a:ahLst/>
            <a:cxnLst/>
            <a:rect l="l" t="t" r="r" b="b"/>
            <a:pathLst>
              <a:path w="6480048" h="7566659">
                <a:moveTo>
                  <a:pt x="0" y="7566659"/>
                </a:moveTo>
                <a:lnTo>
                  <a:pt x="6480048" y="7566659"/>
                </a:lnTo>
                <a:lnTo>
                  <a:pt x="6480048" y="0"/>
                </a:lnTo>
                <a:lnTo>
                  <a:pt x="0" y="0"/>
                </a:lnTo>
                <a:lnTo>
                  <a:pt x="0" y="7566659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" name="object 27"/>
          <p:cNvSpPr/>
          <p:nvPr/>
        </p:nvSpPr>
        <p:spPr>
          <a:xfrm>
            <a:off x="4862322" y="1658112"/>
            <a:ext cx="3767328" cy="3233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" name="object 25"/>
          <p:cNvSpPr/>
          <p:nvPr/>
        </p:nvSpPr>
        <p:spPr>
          <a:xfrm rot="20654120">
            <a:off x="4000559" y="3158854"/>
            <a:ext cx="766813" cy="935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" name="object 24"/>
          <p:cNvSpPr/>
          <p:nvPr/>
        </p:nvSpPr>
        <p:spPr>
          <a:xfrm>
            <a:off x="8327136" y="5216652"/>
            <a:ext cx="95250" cy="9525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190500"/>
                </a:moveTo>
                <a:lnTo>
                  <a:pt x="190500" y="190500"/>
                </a:lnTo>
                <a:lnTo>
                  <a:pt x="1905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" name="object 23"/>
          <p:cNvSpPr/>
          <p:nvPr/>
        </p:nvSpPr>
        <p:spPr>
          <a:xfrm>
            <a:off x="8134350" y="5216652"/>
            <a:ext cx="95250" cy="9525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190500"/>
                </a:moveTo>
                <a:lnTo>
                  <a:pt x="190500" y="190500"/>
                </a:lnTo>
                <a:lnTo>
                  <a:pt x="190500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" name="object 22"/>
          <p:cNvSpPr/>
          <p:nvPr/>
        </p:nvSpPr>
        <p:spPr>
          <a:xfrm>
            <a:off x="7939278" y="5216652"/>
            <a:ext cx="94488" cy="95250"/>
          </a:xfrm>
          <a:custGeom>
            <a:avLst/>
            <a:gdLst/>
            <a:ahLst/>
            <a:cxnLst/>
            <a:rect l="l" t="t" r="r" b="b"/>
            <a:pathLst>
              <a:path w="188976" h="190500">
                <a:moveTo>
                  <a:pt x="0" y="190500"/>
                </a:moveTo>
                <a:lnTo>
                  <a:pt x="188976" y="190500"/>
                </a:lnTo>
                <a:lnTo>
                  <a:pt x="188976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" name="object 20"/>
          <p:cNvSpPr/>
          <p:nvPr/>
        </p:nvSpPr>
        <p:spPr>
          <a:xfrm>
            <a:off x="844387" y="4220706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" name="object 19"/>
          <p:cNvSpPr/>
          <p:nvPr/>
        </p:nvSpPr>
        <p:spPr>
          <a:xfrm>
            <a:off x="844387" y="4559008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" name="object 18"/>
          <p:cNvSpPr/>
          <p:nvPr/>
        </p:nvSpPr>
        <p:spPr>
          <a:xfrm>
            <a:off x="844387" y="3941026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" name="object 17"/>
          <p:cNvSpPr/>
          <p:nvPr/>
        </p:nvSpPr>
        <p:spPr>
          <a:xfrm>
            <a:off x="844387" y="3660636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892175" y="2171000"/>
            <a:ext cx="1589632" cy="139954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000" b="1" spc="-49" dirty="0">
                <a:solidFill>
                  <a:srgbClr val="52555A"/>
                </a:solidFill>
                <a:latin typeface="Tahoma"/>
                <a:cs typeface="Tahoma"/>
              </a:rPr>
              <a:t>W H I S T L E B L O W I N 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9950" y="2398109"/>
            <a:ext cx="600869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latin typeface="Tahoma"/>
                <a:cs typeface="Tahoma"/>
              </a:rPr>
              <a:t>DI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6069" y="2398109"/>
            <a:ext cx="1470501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129" dirty="0">
                <a:latin typeface="Tahoma"/>
                <a:cs typeface="Tahoma"/>
              </a:rPr>
              <a:t>COSA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6777" y="3666691"/>
            <a:ext cx="247553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7" dirty="0">
                <a:latin typeface="Segoe UI"/>
                <a:cs typeface="Segoe UI"/>
              </a:rPr>
              <a:t>Novità  del Decreto Whistleblowing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6777" y="3971491"/>
            <a:ext cx="103281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49" dirty="0">
                <a:latin typeface="Segoe UI"/>
                <a:cs typeface="Segoe UI"/>
              </a:rPr>
              <a:t>A chi </a:t>
            </a:r>
            <a:r>
              <a:rPr sz="1100" spc="49" dirty="0" err="1">
                <a:latin typeface="Segoe UI"/>
                <a:cs typeface="Segoe UI"/>
              </a:rPr>
              <a:t>si</a:t>
            </a:r>
            <a:r>
              <a:rPr sz="1100" spc="49" dirty="0">
                <a:latin typeface="Segoe UI"/>
                <a:cs typeface="Segoe UI"/>
              </a:rPr>
              <a:t> </a:t>
            </a:r>
            <a:r>
              <a:rPr sz="1100" spc="49" dirty="0" err="1">
                <a:latin typeface="Segoe UI"/>
                <a:cs typeface="Segoe UI"/>
              </a:rPr>
              <a:t>rivolge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6777" y="4276291"/>
            <a:ext cx="164855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2" dirty="0">
                <a:latin typeface="Segoe UI"/>
                <a:cs typeface="Segoe UI"/>
              </a:rPr>
              <a:t>Cosa e come segnalare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6777" y="4581091"/>
            <a:ext cx="302690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9" dirty="0">
                <a:latin typeface="Segoe UI"/>
                <a:cs typeface="Segoe UI"/>
              </a:rPr>
              <a:t>Scadenze e come non incorrere in sanzioni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7136" y="5216652"/>
            <a:ext cx="95250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8134350" y="5216652"/>
            <a:ext cx="95250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7939278" y="5216652"/>
            <a:ext cx="94488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0B8D3A6A-9F45-2F11-F2EB-23B40364DBE3}"/>
              </a:ext>
            </a:extLst>
          </p:cNvPr>
          <p:cNvSpPr/>
          <p:nvPr/>
        </p:nvSpPr>
        <p:spPr>
          <a:xfrm>
            <a:off x="844387" y="4896592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4A96A97D-BEBB-7633-729E-061E1388EAE4}"/>
              </a:ext>
            </a:extLst>
          </p:cNvPr>
          <p:cNvSpPr txBox="1"/>
          <p:nvPr/>
        </p:nvSpPr>
        <p:spPr>
          <a:xfrm>
            <a:off x="1140303" y="4892040"/>
            <a:ext cx="302690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69" dirty="0">
                <a:latin typeface="Segoe UI"/>
                <a:cs typeface="Segoe UI"/>
              </a:rPr>
              <a:t>Le nostre deadlines 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9DD2BEF5-667F-7EED-9CC4-65918D27833A}"/>
              </a:ext>
            </a:extLst>
          </p:cNvPr>
          <p:cNvSpPr txBox="1"/>
          <p:nvPr/>
        </p:nvSpPr>
        <p:spPr>
          <a:xfrm>
            <a:off x="1136776" y="5216652"/>
            <a:ext cx="302690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69" dirty="0">
                <a:latin typeface="Segoe UI"/>
                <a:cs typeface="Segoe UI"/>
              </a:rPr>
              <a:t>Out put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6F4F2C8D-B26F-1C1E-C7DF-A5A498094BFC}"/>
              </a:ext>
            </a:extLst>
          </p:cNvPr>
          <p:cNvSpPr/>
          <p:nvPr/>
        </p:nvSpPr>
        <p:spPr>
          <a:xfrm>
            <a:off x="844387" y="5216652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957351" y="3472422"/>
            <a:ext cx="229621" cy="166000"/>
          </a:xfrm>
          <a:custGeom>
            <a:avLst/>
            <a:gdLst/>
            <a:ahLst/>
            <a:cxnLst/>
            <a:rect l="l" t="t" r="r" b="b"/>
            <a:pathLst>
              <a:path w="459242" h="332000">
                <a:moveTo>
                  <a:pt x="145850" y="261962"/>
                </a:moveTo>
                <a:lnTo>
                  <a:pt x="36953" y="158758"/>
                </a:lnTo>
                <a:lnTo>
                  <a:pt x="0" y="193780"/>
                </a:lnTo>
                <a:lnTo>
                  <a:pt x="145850" y="332000"/>
                </a:lnTo>
                <a:lnTo>
                  <a:pt x="459242" y="35012"/>
                </a:lnTo>
                <a:lnTo>
                  <a:pt x="422286" y="0"/>
                </a:lnTo>
                <a:lnTo>
                  <a:pt x="145850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957834" y="310134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952500" y="38100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" name="object 27"/>
          <p:cNvSpPr/>
          <p:nvPr/>
        </p:nvSpPr>
        <p:spPr>
          <a:xfrm>
            <a:off x="952500" y="41910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951357" y="1697513"/>
            <a:ext cx="1616270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QUALI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3992" y="1697513"/>
            <a:ext cx="1532424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82" dirty="0">
                <a:solidFill>
                  <a:srgbClr val="2B2B2B"/>
                </a:solidFill>
                <a:latin typeface="Tahoma"/>
                <a:cs typeface="Tahoma"/>
              </a:rPr>
              <a:t>SONO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2781" y="1697513"/>
            <a:ext cx="672041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66" dirty="0">
                <a:solidFill>
                  <a:srgbClr val="2B2B2B"/>
                </a:solidFill>
                <a:latin typeface="Tahoma"/>
                <a:cs typeface="Tahoma"/>
              </a:rPr>
              <a:t>LE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9758" y="1697513"/>
            <a:ext cx="193641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0" dirty="0">
                <a:solidFill>
                  <a:srgbClr val="2B2B2B"/>
                </a:solidFill>
                <a:latin typeface="Tahoma"/>
                <a:cs typeface="Tahoma"/>
              </a:rPr>
              <a:t>TUTELE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2536" y="1697513"/>
            <a:ext cx="1074125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99" dirty="0">
                <a:solidFill>
                  <a:srgbClr val="2B2B2B"/>
                </a:solidFill>
                <a:latin typeface="Tahoma"/>
                <a:cs typeface="Tahoma"/>
              </a:rPr>
              <a:t>PER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1357" y="2237327"/>
            <a:ext cx="502285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336" dirty="0">
                <a:solidFill>
                  <a:srgbClr val="2B2B2B"/>
                </a:solidFill>
                <a:latin typeface="Tahoma"/>
                <a:cs typeface="Tahoma"/>
              </a:rPr>
              <a:t>IL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9995" y="2237327"/>
            <a:ext cx="4481354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26" dirty="0">
                <a:solidFill>
                  <a:srgbClr val="2B2B2B"/>
                </a:solidFill>
                <a:latin typeface="Tahoma"/>
                <a:cs typeface="Tahoma"/>
              </a:rPr>
              <a:t>WHISTLEBLOWER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7701" y="2237327"/>
            <a:ext cx="308927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361" dirty="0">
                <a:solidFill>
                  <a:srgbClr val="2B2B2B"/>
                </a:solidFill>
                <a:latin typeface="Tahoma"/>
                <a:cs typeface="Tahoma"/>
              </a:rPr>
              <a:t>?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5720" y="3092461"/>
            <a:ext cx="175558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46" dirty="0">
                <a:latin typeface="Segoe UI"/>
                <a:cs typeface="Segoe UI"/>
              </a:rPr>
              <a:t>Tutela della  </a:t>
            </a:r>
            <a:r>
              <a:rPr sz="1100" b="1" spc="46" dirty="0">
                <a:latin typeface="Segoe UI"/>
                <a:cs typeface="Segoe UI"/>
              </a:rPr>
              <a:t>riservatezza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5720" y="3458100"/>
            <a:ext cx="1857596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42" dirty="0">
                <a:latin typeface="Segoe UI"/>
                <a:cs typeface="Segoe UI"/>
              </a:rPr>
              <a:t>Protezione </a:t>
            </a:r>
            <a:r>
              <a:rPr sz="1100" spc="42" dirty="0">
                <a:latin typeface="Segoe UI"/>
                <a:cs typeface="Segoe UI"/>
              </a:rPr>
              <a:t>dalle  ritorsioni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5720" y="3824108"/>
            <a:ext cx="219501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4" dirty="0">
                <a:latin typeface="Segoe UI"/>
                <a:cs typeface="Segoe UI"/>
              </a:rPr>
              <a:t>Limitazioni della  responsabilità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5720" y="4189868"/>
            <a:ext cx="135379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1" dirty="0">
                <a:latin typeface="Segoe UI"/>
                <a:cs typeface="Segoe UI"/>
              </a:rPr>
              <a:t>Misure di sostegno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/>
          <p:nvPr/>
        </p:nvSpPr>
        <p:spPr>
          <a:xfrm>
            <a:off x="838200" y="24003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" name="object 52"/>
          <p:cNvSpPr/>
          <p:nvPr/>
        </p:nvSpPr>
        <p:spPr>
          <a:xfrm>
            <a:off x="876300" y="31623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" name="object 51"/>
          <p:cNvSpPr/>
          <p:nvPr/>
        </p:nvSpPr>
        <p:spPr>
          <a:xfrm>
            <a:off x="876300" y="37338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" name="object 50"/>
          <p:cNvSpPr/>
          <p:nvPr/>
        </p:nvSpPr>
        <p:spPr>
          <a:xfrm>
            <a:off x="876300" y="45339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" name="object 49"/>
          <p:cNvSpPr/>
          <p:nvPr/>
        </p:nvSpPr>
        <p:spPr>
          <a:xfrm>
            <a:off x="876300" y="48768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951357" y="1697513"/>
            <a:ext cx="1982148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1" dirty="0">
                <a:solidFill>
                  <a:srgbClr val="2B2B2B"/>
                </a:solidFill>
                <a:latin typeface="Tahoma"/>
                <a:cs typeface="Tahoma"/>
              </a:rPr>
              <a:t>TUTELA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59870" y="1697513"/>
            <a:ext cx="388966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2" dirty="0">
                <a:solidFill>
                  <a:srgbClr val="2B2B2B"/>
                </a:solidFill>
                <a:latin typeface="Tahoma"/>
                <a:cs typeface="Tahoma"/>
              </a:rPr>
              <a:t>RISERVATEZZA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73304" y="1852105"/>
            <a:ext cx="1829632" cy="304698"/>
          </a:xfrm>
          <a:prstGeom prst="rect">
            <a:avLst/>
          </a:prstGeom>
        </p:spPr>
        <p:txBody>
          <a:bodyPr wrap="square" lIns="0" tIns="15240" rIns="0" bIns="0" rtlCol="0">
            <a:noAutofit/>
          </a:bodyPr>
          <a:lstStyle/>
          <a:p>
            <a:pPr marL="6350">
              <a:lnSpc>
                <a:spcPts val="2400"/>
              </a:lnSpc>
            </a:pPr>
            <a:r>
              <a:rPr sz="3750" b="1" spc="-150" dirty="0">
                <a:solidFill>
                  <a:srgbClr val="2B2B2B"/>
                </a:solidFill>
                <a:latin typeface="Tahoma"/>
                <a:cs typeface="Tahoma"/>
              </a:rPr>
              <a:t>(art.12)</a:t>
            </a:r>
            <a:endParaRPr sz="3750" dirty="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74877" y="2389897"/>
            <a:ext cx="298598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9" dirty="0">
                <a:latin typeface="Segoe UI"/>
                <a:cs typeface="Segoe UI"/>
              </a:rPr>
              <a:t>Divieto di rilevare identità del  segnalante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37546" y="2389897"/>
            <a:ext cx="405787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6" dirty="0">
                <a:latin typeface="Segoe UI"/>
                <a:cs typeface="Segoe UI"/>
              </a:rPr>
              <a:t>e tutti  gli elementi della  segnalazione, dai  quali  si possa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4877" y="2618497"/>
            <a:ext cx="7119436" cy="380873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0" dirty="0">
                <a:latin typeface="Segoe UI"/>
                <a:cs typeface="Segoe UI"/>
              </a:rPr>
              <a:t>ricavare, anche indirettamente, </a:t>
            </a:r>
            <a:r>
              <a:rPr sz="1100" spc="78" dirty="0">
                <a:latin typeface="Calibri"/>
                <a:cs typeface="Calibri"/>
              </a:rPr>
              <a:t>l’identificazione  </a:t>
            </a:r>
            <a:r>
              <a:rPr sz="1100" spc="80" dirty="0">
                <a:latin typeface="Segoe UI"/>
                <a:cs typeface="Segoe UI"/>
              </a:rPr>
              <a:t>del  segnalante, i contenuti della  segnalazione e le</a:t>
            </a:r>
            <a:endParaRPr sz="110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278"/>
              </a:spcBef>
            </a:pPr>
            <a:r>
              <a:rPr sz="1100" spc="63" dirty="0">
                <a:latin typeface="Segoe UI"/>
                <a:cs typeface="Segoe UI"/>
              </a:rPr>
              <a:t>persone eventulamente coivolte, senza </a:t>
            </a:r>
            <a:r>
              <a:rPr sz="1100" b="1" spc="63" dirty="0">
                <a:latin typeface="Segoe UI"/>
                <a:cs typeface="Segoe UI"/>
              </a:rPr>
              <a:t>consenso espresso </a:t>
            </a:r>
            <a:r>
              <a:rPr sz="1100" spc="63" dirty="0">
                <a:latin typeface="Segoe UI"/>
                <a:cs typeface="Segoe UI"/>
              </a:rPr>
              <a:t>della  persona segnalante (art. 12);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4877" y="3190124"/>
            <a:ext cx="7121290" cy="3807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5" dirty="0">
                <a:latin typeface="Segoe UI"/>
                <a:cs typeface="Segoe UI"/>
              </a:rPr>
              <a:t>L'identità del segnalante non  può essere rivelata a persone diverse da quelle competenti a ricevere o</a:t>
            </a:r>
            <a:endParaRPr sz="110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277"/>
              </a:spcBef>
            </a:pPr>
            <a:r>
              <a:rPr sz="1100" spc="48" dirty="0">
                <a:latin typeface="Segoe UI"/>
                <a:cs typeface="Segoe UI"/>
              </a:rPr>
              <a:t>a dare  seguito alle segnalazioni;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4877" y="3761503"/>
            <a:ext cx="383334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79" dirty="0">
                <a:latin typeface="Segoe UI"/>
                <a:cs typeface="Segoe UI"/>
              </a:rPr>
              <a:t>Dare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02359" y="3761503"/>
            <a:ext cx="494733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8" dirty="0">
                <a:latin typeface="Segoe UI"/>
                <a:cs typeface="Segoe UI"/>
              </a:rPr>
              <a:t>avviso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1093" y="3761503"/>
            <a:ext cx="161739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49" dirty="0">
                <a:latin typeface="Segoe UI"/>
                <a:cs typeface="Segoe UI"/>
              </a:rPr>
              <a:t>al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46833" y="3761503"/>
            <a:ext cx="850570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80" dirty="0">
                <a:latin typeface="Segoe UI"/>
                <a:cs typeface="Segoe UI"/>
              </a:rPr>
              <a:t>segnalante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42374" y="3761503"/>
            <a:ext cx="304461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85" dirty="0">
                <a:latin typeface="Segoe UI"/>
                <a:cs typeface="Segoe UI"/>
              </a:rPr>
              <a:t>con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90608" y="3761503"/>
            <a:ext cx="1152521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81" dirty="0">
                <a:latin typeface="Segoe UI"/>
                <a:cs typeface="Segoe UI"/>
              </a:rPr>
              <a:t>comunicazione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7710" y="3761503"/>
            <a:ext cx="501294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66" dirty="0">
                <a:latin typeface="Segoe UI"/>
                <a:cs typeface="Segoe UI"/>
              </a:rPr>
              <a:t>scritta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33429" y="3761503"/>
            <a:ext cx="391151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9" dirty="0">
                <a:latin typeface="Segoe UI"/>
                <a:cs typeface="Segoe UI"/>
              </a:rPr>
              <a:t>delle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68531" y="3761503"/>
            <a:ext cx="550154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4" dirty="0">
                <a:latin typeface="Segoe UI"/>
                <a:cs typeface="Segoe UI"/>
              </a:rPr>
              <a:t>ragioni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63653" y="3761503"/>
            <a:ext cx="388499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9" dirty="0">
                <a:latin typeface="Segoe UI"/>
                <a:cs typeface="Segoe UI"/>
              </a:rPr>
              <a:t>della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96469" y="3761503"/>
            <a:ext cx="829909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7" dirty="0">
                <a:latin typeface="Segoe UI"/>
                <a:cs typeface="Segoe UI"/>
              </a:rPr>
              <a:t>rivelazione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70673" y="3761503"/>
            <a:ext cx="261185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63" dirty="0">
                <a:latin typeface="Segoe UI"/>
                <a:cs typeface="Segoe UI"/>
              </a:rPr>
              <a:t>dei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76235" y="3761503"/>
            <a:ext cx="319118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55" dirty="0">
                <a:latin typeface="Segoe UI"/>
                <a:cs typeface="Segoe UI"/>
              </a:rPr>
              <a:t>dati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4877" y="3990414"/>
            <a:ext cx="62988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3" dirty="0">
                <a:latin typeface="Segoe UI"/>
                <a:cs typeface="Segoe UI"/>
              </a:rPr>
              <a:t>riservati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91919" y="3990414"/>
            <a:ext cx="58066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93" dirty="0">
                <a:latin typeface="Segoe UI"/>
                <a:cs typeface="Segoe UI"/>
              </a:rPr>
              <a:t>quando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8669" y="3990414"/>
            <a:ext cx="15153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0" dirty="0">
                <a:latin typeface="Segoe UI"/>
                <a:cs typeface="Segoe UI"/>
              </a:rPr>
              <a:t>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7175" y="3990414"/>
            <a:ext cx="86053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3" dirty="0">
                <a:latin typeface="Segoe UI"/>
                <a:cs typeface="Segoe UI"/>
              </a:rPr>
              <a:t>conoscenza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44532" y="3990414"/>
            <a:ext cx="85899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4" dirty="0">
                <a:latin typeface="Calibri"/>
                <a:cs typeface="Calibri"/>
              </a:rPr>
              <a:t>dell’identità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9412" y="3990414"/>
            <a:ext cx="24906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9" dirty="0">
                <a:latin typeface="Segoe UI"/>
                <a:cs typeface="Segoe UI"/>
              </a:rPr>
              <a:t>del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4819" y="3990414"/>
            <a:ext cx="81270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4" dirty="0">
                <a:latin typeface="Segoe UI"/>
                <a:cs typeface="Segoe UI"/>
              </a:rPr>
              <a:t>segnalante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3217" y="3990414"/>
            <a:ext cx="124638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dirty="0">
                <a:latin typeface="Segoe UI"/>
                <a:cs typeface="Segoe UI"/>
              </a:rPr>
              <a:t>è  </a:t>
            </a:r>
            <a:r>
              <a:rPr sz="1100" spc="124" dirty="0">
                <a:latin typeface="Segoe UI"/>
                <a:cs typeface="Segoe UI"/>
              </a:rPr>
              <a:t> </a:t>
            </a:r>
            <a:r>
              <a:rPr sz="1100" spc="67" dirty="0">
                <a:latin typeface="Segoe UI"/>
                <a:cs typeface="Segoe UI"/>
              </a:rPr>
              <a:t>indi</a:t>
            </a:r>
            <a:r>
              <a:rPr sz="1100" spc="65" dirty="0">
                <a:latin typeface="Segoe UI"/>
                <a:cs typeface="Segoe UI"/>
              </a:rPr>
              <a:t>s</a:t>
            </a:r>
            <a:r>
              <a:rPr sz="1100" spc="88" dirty="0">
                <a:latin typeface="Segoe UI"/>
                <a:cs typeface="Segoe UI"/>
              </a:rPr>
              <a:t>pensab</a:t>
            </a:r>
            <a:r>
              <a:rPr sz="1100" spc="42" dirty="0">
                <a:latin typeface="Segoe UI"/>
                <a:cs typeface="Segoe UI"/>
              </a:rPr>
              <a:t>i</a:t>
            </a:r>
            <a:r>
              <a:rPr sz="1100" spc="58" dirty="0">
                <a:latin typeface="Segoe UI"/>
                <a:cs typeface="Segoe UI"/>
              </a:rPr>
              <a:t>le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5383" y="3990414"/>
            <a:ext cx="26830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0" dirty="0">
                <a:latin typeface="Segoe UI"/>
                <a:cs typeface="Segoe UI"/>
              </a:rPr>
              <a:t>per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8951" y="3990414"/>
            <a:ext cx="15305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5" dirty="0">
                <a:latin typeface="Segoe UI"/>
                <a:cs typeface="Segoe UI"/>
              </a:rPr>
              <a:t>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219" y="3990414"/>
            <a:ext cx="44763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6" dirty="0">
                <a:latin typeface="Segoe UI"/>
                <a:cs typeface="Segoe UI"/>
              </a:rPr>
              <a:t>difesa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4877" y="4219014"/>
            <a:ext cx="112795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3" dirty="0">
                <a:latin typeface="Segoe UI"/>
                <a:cs typeface="Segoe UI"/>
              </a:rPr>
              <a:t>dell’incolpato</a:t>
            </a:r>
            <a:r>
              <a:rPr sz="1100" spc="-7" dirty="0">
                <a:latin typeface="Segoe UI"/>
                <a:cs typeface="Segoe UI"/>
              </a:rPr>
              <a:t>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4877" y="4561914"/>
            <a:ext cx="398093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4" dirty="0">
                <a:latin typeface="Segoe UI"/>
                <a:cs typeface="Segoe UI"/>
              </a:rPr>
              <a:t>Tutela nel procedimento penale, contabile e disciplinare;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4877" y="4904693"/>
            <a:ext cx="7119436" cy="148891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62" dirty="0">
                <a:latin typeface="Segoe UI"/>
                <a:cs typeface="Segoe UI"/>
              </a:rPr>
              <a:t>Segnalazione è sottratta </a:t>
            </a:r>
            <a:r>
              <a:rPr sz="1100" spc="88" dirty="0">
                <a:latin typeface="Calibri"/>
                <a:cs typeface="Calibri"/>
              </a:rPr>
              <a:t>all’accesso </a:t>
            </a:r>
            <a:r>
              <a:rPr sz="1100" spc="62" dirty="0">
                <a:latin typeface="Segoe UI"/>
                <a:cs typeface="Segoe UI"/>
              </a:rPr>
              <a:t>agli atti amministrativi ed al diritto di accesso </a:t>
            </a:r>
            <a:r>
              <a:rPr sz="1100" spc="62" dirty="0" err="1">
                <a:latin typeface="Segoe UI"/>
                <a:cs typeface="Segoe UI"/>
              </a:rPr>
              <a:t>civico</a:t>
            </a:r>
            <a:r>
              <a:rPr sz="1100" spc="62" dirty="0">
                <a:latin typeface="Segoe UI"/>
                <a:cs typeface="Segoe UI"/>
              </a:rPr>
              <a:t> </a:t>
            </a:r>
            <a:r>
              <a:rPr sz="1100" spc="62" dirty="0" err="1">
                <a:latin typeface="Segoe UI"/>
                <a:cs typeface="Segoe UI"/>
              </a:rPr>
              <a:t>generalizzato</a:t>
            </a:r>
            <a:r>
              <a:rPr lang="it-IT" sz="1100" spc="62" dirty="0">
                <a:latin typeface="Segoe UI"/>
                <a:cs typeface="Segoe UI"/>
              </a:rPr>
              <a:t>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5958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952500" y="2971800"/>
            <a:ext cx="231648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" name="object 25"/>
          <p:cNvSpPr/>
          <p:nvPr/>
        </p:nvSpPr>
        <p:spPr>
          <a:xfrm>
            <a:off x="914400" y="3390900"/>
            <a:ext cx="231648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" name="object 24"/>
          <p:cNvSpPr/>
          <p:nvPr/>
        </p:nvSpPr>
        <p:spPr>
          <a:xfrm>
            <a:off x="926837" y="4492128"/>
            <a:ext cx="231648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908050" y="1679987"/>
            <a:ext cx="3300829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24" dirty="0">
                <a:solidFill>
                  <a:srgbClr val="2B2B2B"/>
                </a:solidFill>
                <a:latin typeface="Tahoma"/>
                <a:cs typeface="Tahoma"/>
              </a:rPr>
              <a:t>PROTEZIONE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5244" y="1679987"/>
            <a:ext cx="1671057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96" dirty="0">
                <a:solidFill>
                  <a:srgbClr val="2B2B2B"/>
                </a:solidFill>
                <a:latin typeface="Tahoma"/>
                <a:cs typeface="Tahoma"/>
              </a:rPr>
              <a:t>DALLE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8050" y="2219801"/>
            <a:ext cx="2968308" cy="938255"/>
          </a:xfrm>
          <a:prstGeom prst="rect">
            <a:avLst/>
          </a:prstGeom>
        </p:spPr>
        <p:txBody>
          <a:bodyPr wrap="square" lIns="0" tIns="25194" rIns="0" bIns="0" rtlCol="0">
            <a:noAutofit/>
          </a:bodyPr>
          <a:lstStyle/>
          <a:p>
            <a:pPr marL="6350">
              <a:lnSpc>
                <a:spcPts val="3967"/>
              </a:lnSpc>
            </a:pPr>
            <a:r>
              <a:rPr sz="3750" b="1" spc="-167" dirty="0">
                <a:solidFill>
                  <a:srgbClr val="2B2B2B"/>
                </a:solidFill>
                <a:latin typeface="Tahoma"/>
                <a:cs typeface="Tahoma"/>
              </a:rPr>
              <a:t>RITORSIONI</a:t>
            </a:r>
            <a:endParaRPr sz="3750">
              <a:latin typeface="Tahoma"/>
              <a:cs typeface="Tahoma"/>
            </a:endParaRPr>
          </a:p>
          <a:p>
            <a:pPr marL="349377" marR="71438">
              <a:lnSpc>
                <a:spcPct val="110839"/>
              </a:lnSpc>
              <a:spcBef>
                <a:spcPts val="1758"/>
              </a:spcBef>
            </a:pPr>
            <a:r>
              <a:rPr sz="1100" spc="48" dirty="0">
                <a:latin typeface="Segoe UI"/>
                <a:cs typeface="Segoe UI"/>
              </a:rPr>
              <a:t>Divieto di ritorsioni;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2710" y="2219801"/>
            <a:ext cx="1710531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258" dirty="0">
                <a:solidFill>
                  <a:srgbClr val="2B2B2B"/>
                </a:solidFill>
                <a:latin typeface="Tahoma"/>
                <a:cs typeface="Tahoma"/>
              </a:rPr>
              <a:t>(art.17)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1077" y="3371549"/>
            <a:ext cx="5313732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64" dirty="0">
                <a:latin typeface="Segoe UI"/>
                <a:cs typeface="Segoe UI"/>
              </a:rPr>
              <a:t>Definizione di  </a:t>
            </a:r>
            <a:r>
              <a:rPr sz="1100" b="1" spc="64" dirty="0">
                <a:latin typeface="Segoe UI"/>
                <a:cs typeface="Segoe UI"/>
              </a:rPr>
              <a:t>ritorsione</a:t>
            </a:r>
            <a:r>
              <a:rPr sz="1100" spc="64" dirty="0">
                <a:latin typeface="Segoe UI"/>
                <a:cs typeface="Segoe UI"/>
              </a:rPr>
              <a:t>: qualsiasi  </a:t>
            </a:r>
            <a:r>
              <a:rPr sz="1100" b="1" spc="64" dirty="0">
                <a:latin typeface="Segoe UI"/>
                <a:cs typeface="Segoe UI"/>
              </a:rPr>
              <a:t>comportamento, atto  od  omissione</a:t>
            </a:r>
            <a:r>
              <a:rPr sz="1100" spc="64" dirty="0">
                <a:latin typeface="Segoe UI"/>
                <a:cs typeface="Segoe UI"/>
              </a:rPr>
              <a:t>,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5207" y="3371549"/>
            <a:ext cx="1414464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80" dirty="0">
                <a:latin typeface="Segoe UI"/>
                <a:cs typeface="Segoe UI"/>
              </a:rPr>
              <a:t>anche solo  tentato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0055" y="3371549"/>
            <a:ext cx="122416" cy="655314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 marR="1248">
              <a:lnSpc>
                <a:spcPts val="1200"/>
              </a:lnSpc>
            </a:pPr>
            <a:r>
              <a:rPr sz="1100" spc="45" dirty="0">
                <a:latin typeface="Segoe UI"/>
                <a:cs typeface="Segoe UI"/>
              </a:rPr>
              <a:t>o</a:t>
            </a:r>
            <a:endParaRPr sz="1100">
              <a:latin typeface="Segoe UI"/>
              <a:cs typeface="Segoe UI"/>
            </a:endParaRPr>
          </a:p>
          <a:p>
            <a:pPr marL="7112" indent="-762">
              <a:lnSpc>
                <a:spcPts val="1980"/>
              </a:lnSpc>
              <a:spcBef>
                <a:spcPts val="159"/>
              </a:spcBef>
            </a:pPr>
            <a:r>
              <a:rPr sz="1100" spc="38" dirty="0">
                <a:latin typeface="Segoe UI"/>
                <a:cs typeface="Segoe UI"/>
              </a:rPr>
              <a:t>o</a:t>
            </a:r>
            <a:r>
              <a:rPr sz="1100" spc="18" dirty="0">
                <a:latin typeface="Segoe UI"/>
                <a:cs typeface="Segoe UI"/>
              </a:rPr>
              <a:t> </a:t>
            </a:r>
            <a:r>
              <a:rPr sz="1100" spc="38" dirty="0">
                <a:latin typeface="Segoe UI"/>
                <a:cs typeface="Segoe UI"/>
              </a:rPr>
              <a:t>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1077" y="3623257"/>
            <a:ext cx="6795385" cy="65506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3452">
              <a:lnSpc>
                <a:spcPts val="1198"/>
              </a:lnSpc>
            </a:pPr>
            <a:r>
              <a:rPr sz="1100" spc="62" dirty="0">
                <a:latin typeface="Segoe UI"/>
                <a:cs typeface="Segoe UI"/>
              </a:rPr>
              <a:t>minacciato, posto  in essere in ragione della  segnalazione, della  denuncia all'autorità giudiziaria</a:t>
            </a:r>
            <a:endParaRPr sz="1100">
              <a:latin typeface="Segoe UI"/>
              <a:cs typeface="Segoe UI"/>
            </a:endParaRPr>
          </a:p>
          <a:p>
            <a:pPr marL="6350">
              <a:lnSpc>
                <a:spcPts val="1980"/>
              </a:lnSpc>
              <a:spcBef>
                <a:spcPts val="159"/>
              </a:spcBef>
            </a:pPr>
            <a:r>
              <a:rPr sz="1100" spc="59" dirty="0">
                <a:latin typeface="Segoe UI"/>
                <a:cs typeface="Segoe UI"/>
              </a:rPr>
              <a:t>contabile o della  divulgazione pubblica e che  provoca o può  provocare alla  persona segnalante alla persona che ha sporto la denuncia, in via diretta o indiretta, un danno ingiusto;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1077" y="4492128"/>
            <a:ext cx="7182918" cy="40360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7" dirty="0">
                <a:latin typeface="Segoe UI"/>
                <a:cs typeface="Segoe UI"/>
              </a:rPr>
              <a:t>Elenco di fattispecie che  costituiscono ritorsioni </a:t>
            </a:r>
            <a:r>
              <a:rPr sz="1100" b="1" spc="67" dirty="0">
                <a:latin typeface="Segoe UI"/>
                <a:cs typeface="Segoe UI"/>
              </a:rPr>
              <a:t>(licenziamento, demansionamento, retrocessione,</a:t>
            </a:r>
            <a:endParaRPr sz="1100" b="1" dirty="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457"/>
              </a:spcBef>
            </a:pPr>
            <a:r>
              <a:rPr sz="1100" b="1" spc="71" dirty="0">
                <a:latin typeface="Segoe UI"/>
                <a:cs typeface="Segoe UI"/>
              </a:rPr>
              <a:t>mutamento funzioni, discriminazione, mancato rinnovo contratto a termine</a:t>
            </a:r>
            <a:r>
              <a:rPr sz="1100" spc="71" dirty="0">
                <a:latin typeface="Segoe UI"/>
                <a:cs typeface="Segoe UI"/>
              </a:rPr>
              <a:t>, </a:t>
            </a:r>
            <a:r>
              <a:rPr sz="1100" spc="71" dirty="0" err="1">
                <a:latin typeface="Segoe UI"/>
                <a:cs typeface="Segoe UI"/>
              </a:rPr>
              <a:t>ecc</a:t>
            </a:r>
            <a:r>
              <a:rPr sz="1100" spc="71" dirty="0">
                <a:latin typeface="Segoe UI"/>
                <a:cs typeface="Segoe UI"/>
              </a:rPr>
              <a:t>.)</a:t>
            </a:r>
            <a:r>
              <a:rPr lang="it-IT" sz="1100" spc="71" dirty="0">
                <a:latin typeface="Segoe UI"/>
                <a:cs typeface="Segoe UI"/>
              </a:rPr>
              <a:t>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0886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876300" y="30480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" name="object 39"/>
          <p:cNvSpPr/>
          <p:nvPr/>
        </p:nvSpPr>
        <p:spPr>
          <a:xfrm>
            <a:off x="876300" y="34290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" name="object 38"/>
          <p:cNvSpPr/>
          <p:nvPr/>
        </p:nvSpPr>
        <p:spPr>
          <a:xfrm>
            <a:off x="876300" y="37719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" name="object 37"/>
          <p:cNvSpPr/>
          <p:nvPr/>
        </p:nvSpPr>
        <p:spPr>
          <a:xfrm>
            <a:off x="876300" y="4648200"/>
            <a:ext cx="237744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908050" y="1679987"/>
            <a:ext cx="3300829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24" dirty="0">
                <a:solidFill>
                  <a:srgbClr val="2B2B2B"/>
                </a:solidFill>
                <a:latin typeface="Tahoma"/>
                <a:cs typeface="Tahoma"/>
              </a:rPr>
              <a:t>PROTEZIONE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35244" y="1679987"/>
            <a:ext cx="1671057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96" dirty="0">
                <a:solidFill>
                  <a:srgbClr val="2B2B2B"/>
                </a:solidFill>
                <a:latin typeface="Tahoma"/>
                <a:cs typeface="Tahoma"/>
              </a:rPr>
              <a:t>DALLE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8050" y="2219801"/>
            <a:ext cx="2968308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167" dirty="0">
                <a:solidFill>
                  <a:srgbClr val="2B2B2B"/>
                </a:solidFill>
                <a:latin typeface="Tahoma"/>
                <a:cs typeface="Tahoma"/>
              </a:rPr>
              <a:t>RITORSIONI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02710" y="2219801"/>
            <a:ext cx="705167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309" dirty="0">
                <a:solidFill>
                  <a:srgbClr val="2B2B2B"/>
                </a:solidFill>
                <a:latin typeface="Tahoma"/>
                <a:cs typeface="Tahoma"/>
              </a:rPr>
              <a:t>(2)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51077" y="3068394"/>
            <a:ext cx="484612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3" dirty="0">
                <a:latin typeface="Segoe UI"/>
                <a:cs typeface="Segoe UI"/>
              </a:rPr>
              <a:t>Comunicazioni di ritorsioni del settore pubblico e privato competono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00001" y="3068394"/>
            <a:ext cx="85196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119" dirty="0">
                <a:latin typeface="Segoe UI" panose="020B0502040204020203" pitchFamily="34" charset="0"/>
                <a:cs typeface="Segoe UI" panose="020B0502040204020203" pitchFamily="34" charset="0"/>
              </a:rPr>
              <a:t>all’ANAC</a:t>
            </a:r>
            <a:r>
              <a:rPr sz="1100" spc="-7" dirty="0">
                <a:latin typeface="Segoe UI"/>
                <a:cs typeface="Segoe UI"/>
              </a:rPr>
              <a:t>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1077" y="3455617"/>
            <a:ext cx="559561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3" dirty="0">
                <a:latin typeface="Segoe UI" panose="020B0502040204020203" pitchFamily="34" charset="0"/>
                <a:cs typeface="Segoe UI" panose="020B0502040204020203" pitchFamily="34" charset="0"/>
              </a:rPr>
              <a:t>Gli atti assunti in violazione art. 17 sono dichiarati </a:t>
            </a:r>
            <a:r>
              <a:rPr sz="1100" b="1" spc="53" dirty="0">
                <a:latin typeface="Segoe UI" panose="020B0502040204020203" pitchFamily="34" charset="0"/>
                <a:cs typeface="Segoe UI" panose="020B0502040204020203" pitchFamily="34" charset="0"/>
              </a:rPr>
              <a:t>NULLI </a:t>
            </a:r>
            <a:r>
              <a:rPr sz="1100" spc="78" dirty="0">
                <a:latin typeface="Segoe UI" panose="020B0502040204020203" pitchFamily="34" charset="0"/>
                <a:cs typeface="Segoe UI" panose="020B0502040204020203" pitchFamily="34" charset="0"/>
              </a:rPr>
              <a:t>dall’autorità </a:t>
            </a:r>
            <a:r>
              <a:rPr sz="1100" spc="53" dirty="0">
                <a:latin typeface="Segoe UI" panose="020B0502040204020203" pitchFamily="34" charset="0"/>
                <a:cs typeface="Segoe UI" panose="020B0502040204020203" pitchFamily="34" charset="0"/>
              </a:rPr>
              <a:t>giudiziaria;</a:t>
            </a:r>
            <a:endParaRPr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51077" y="3821377"/>
            <a:ext cx="681496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9" dirty="0">
                <a:latin typeface="Segoe UI"/>
                <a:cs typeface="Segoe UI"/>
              </a:rPr>
              <a:t>Inversione </a:t>
            </a:r>
            <a:r>
              <a:rPr sz="1100" b="1" spc="73" dirty="0">
                <a:latin typeface="Calibri"/>
                <a:cs typeface="Calibri"/>
              </a:rPr>
              <a:t>dell’onere  </a:t>
            </a:r>
            <a:r>
              <a:rPr sz="1100" b="1" spc="69" dirty="0">
                <a:latin typeface="Segoe UI"/>
                <a:cs typeface="Segoe UI"/>
              </a:rPr>
              <a:t>della  prova  </a:t>
            </a:r>
            <a:r>
              <a:rPr sz="1100" spc="69" dirty="0">
                <a:latin typeface="Segoe UI"/>
                <a:cs typeface="Segoe UI"/>
              </a:rPr>
              <a:t>nei  procedimenti giudiziari, amministratici  o </a:t>
            </a:r>
            <a:r>
              <a:rPr sz="1100" spc="69" dirty="0" err="1">
                <a:latin typeface="Segoe UI"/>
                <a:cs typeface="Segoe UI"/>
              </a:rPr>
              <a:t>stragiudiziali</a:t>
            </a:r>
            <a:r>
              <a:rPr sz="1100" spc="69" dirty="0">
                <a:latin typeface="Segoe UI"/>
                <a:cs typeface="Segoe UI"/>
              </a:rPr>
              <a:t>: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1077" y="4084458"/>
            <a:ext cx="883286" cy="161081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101" dirty="0">
                <a:latin typeface="Segoe UI"/>
                <a:cs typeface="Segoe UI"/>
              </a:rPr>
              <a:t>si </a:t>
            </a:r>
            <a:r>
              <a:rPr sz="1100" spc="101" dirty="0">
                <a:latin typeface="Segoe UI"/>
                <a:cs typeface="Segoe UI"/>
              </a:rPr>
              <a:t>presume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1449" y="4080350"/>
            <a:ext cx="29075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101" dirty="0">
                <a:latin typeface="Segoe UI"/>
                <a:cs typeface="Segoe UI"/>
              </a:rPr>
              <a:t>che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03525" y="4080350"/>
            <a:ext cx="117484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7" dirty="0">
                <a:latin typeface="Segoe UI"/>
                <a:cs typeface="Segoe UI"/>
              </a:rPr>
              <a:t>comportamenti,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9272" y="4072837"/>
            <a:ext cx="26621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4" dirty="0">
                <a:latin typeface="Segoe UI"/>
                <a:cs typeface="Segoe UI"/>
              </a:rPr>
              <a:t>atti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98455" y="4072837"/>
            <a:ext cx="144452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2" dirty="0">
                <a:latin typeface="Segoe UI"/>
                <a:cs typeface="Segoe UI"/>
              </a:rPr>
              <a:t>o</a:t>
            </a:r>
            <a:r>
              <a:rPr sz="1100" dirty="0">
                <a:latin typeface="Segoe UI"/>
                <a:cs typeface="Segoe UI"/>
              </a:rPr>
              <a:t>d  </a:t>
            </a:r>
            <a:r>
              <a:rPr sz="1100" spc="2" dirty="0">
                <a:latin typeface="Segoe UI"/>
                <a:cs typeface="Segoe UI"/>
              </a:rPr>
              <a:t> </a:t>
            </a:r>
            <a:r>
              <a:rPr sz="1100" spc="80" dirty="0">
                <a:latin typeface="Segoe UI"/>
                <a:cs typeface="Segoe UI"/>
              </a:rPr>
              <a:t>omi</a:t>
            </a:r>
            <a:r>
              <a:rPr sz="1100" spc="57" dirty="0">
                <a:latin typeface="Segoe UI"/>
                <a:cs typeface="Segoe UI"/>
              </a:rPr>
              <a:t>s</a:t>
            </a:r>
            <a:r>
              <a:rPr sz="1100" spc="60" dirty="0">
                <a:latin typeface="Segoe UI"/>
                <a:cs typeface="Segoe UI"/>
              </a:rPr>
              <a:t>s</a:t>
            </a:r>
            <a:r>
              <a:rPr sz="1100" spc="28" dirty="0">
                <a:latin typeface="Segoe UI"/>
                <a:cs typeface="Segoe UI"/>
              </a:rPr>
              <a:t>i</a:t>
            </a:r>
            <a:r>
              <a:rPr sz="1100" spc="66" dirty="0">
                <a:latin typeface="Segoe UI"/>
                <a:cs typeface="Segoe UI"/>
              </a:rPr>
              <a:t>oni</a:t>
            </a:r>
            <a:r>
              <a:rPr sz="1100" spc="39" dirty="0">
                <a:latin typeface="Segoe UI"/>
                <a:cs typeface="Segoe UI"/>
              </a:rPr>
              <a:t> </a:t>
            </a:r>
            <a:r>
              <a:rPr sz="1100" spc="161" dirty="0">
                <a:latin typeface="Segoe UI"/>
                <a:cs typeface="Segoe UI"/>
              </a:rPr>
              <a:t> </a:t>
            </a:r>
            <a:r>
              <a:rPr sz="1100" spc="60" dirty="0">
                <a:latin typeface="Segoe UI"/>
                <a:cs typeface="Segoe UI"/>
              </a:rPr>
              <a:t>s</a:t>
            </a:r>
            <a:r>
              <a:rPr sz="1100" spc="29" dirty="0">
                <a:latin typeface="Segoe UI"/>
                <a:cs typeface="Segoe UI"/>
              </a:rPr>
              <a:t>i</a:t>
            </a:r>
            <a:r>
              <a:rPr sz="1100" spc="85" dirty="0">
                <a:latin typeface="Segoe UI"/>
                <a:cs typeface="Segoe UI"/>
              </a:rPr>
              <a:t>ano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6581" y="4072837"/>
            <a:ext cx="33426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5" dirty="0">
                <a:latin typeface="Segoe UI"/>
                <a:cs typeface="Segoe UI"/>
              </a:rPr>
              <a:t>stati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04345" y="4072837"/>
            <a:ext cx="37749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0" dirty="0">
                <a:latin typeface="Segoe UI"/>
                <a:cs typeface="Segoe UI"/>
              </a:rPr>
              <a:t>posti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4781" y="4072837"/>
            <a:ext cx="16518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3" dirty="0">
                <a:latin typeface="Segoe UI"/>
                <a:cs typeface="Segoe UI"/>
              </a:rPr>
              <a:t>in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3381" y="4072837"/>
            <a:ext cx="47858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5" dirty="0">
                <a:latin typeface="Segoe UI"/>
                <a:cs typeface="Segoe UI"/>
              </a:rPr>
              <a:t>essere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5353" y="4072837"/>
            <a:ext cx="11589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3" dirty="0">
                <a:latin typeface="Segoe UI"/>
                <a:cs typeface="Segoe UI"/>
              </a:rPr>
              <a:t>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5185" y="4072837"/>
            <a:ext cx="43815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93" dirty="0">
                <a:latin typeface="Segoe UI"/>
                <a:cs typeface="Segoe UI"/>
              </a:rPr>
              <a:t>causa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6581" y="4072837"/>
            <a:ext cx="37024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3" dirty="0">
                <a:latin typeface="Segoe UI"/>
                <a:cs typeface="Segoe UI"/>
              </a:rPr>
              <a:t>della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1077" y="4324176"/>
            <a:ext cx="983731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69" dirty="0">
                <a:latin typeface="Segoe UI"/>
                <a:cs typeface="Segoe UI"/>
              </a:rPr>
              <a:t>segnalazione;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1077" y="4701678"/>
            <a:ext cx="588016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49" dirty="0">
                <a:latin typeface="Segoe UI"/>
                <a:cs typeface="Segoe UI"/>
              </a:rPr>
              <a:t>Onere di provare il contrario è a carico di colui  che li ha posti in essere</a:t>
            </a:r>
            <a:r>
              <a:rPr lang="it-IT" sz="1100" spc="49" dirty="0">
                <a:latin typeface="Segoe UI"/>
                <a:cs typeface="Segoe UI"/>
              </a:rPr>
              <a:t>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8744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908050" y="1750091"/>
            <a:ext cx="224893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PERDITA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83348" y="1750091"/>
            <a:ext cx="1936413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0" dirty="0">
                <a:solidFill>
                  <a:srgbClr val="2B2B2B"/>
                </a:solidFill>
                <a:latin typeface="Tahoma"/>
                <a:cs typeface="Tahoma"/>
              </a:rPr>
              <a:t>TUTELE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46126" y="1750091"/>
            <a:ext cx="1729178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240" dirty="0">
                <a:solidFill>
                  <a:srgbClr val="2B2B2B"/>
                </a:solidFill>
                <a:latin typeface="Tahoma"/>
                <a:cs typeface="Tahoma"/>
              </a:rPr>
              <a:t>(art.16)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1127" y="2849926"/>
            <a:ext cx="5643086" cy="216154"/>
          </a:xfrm>
          <a:prstGeom prst="rect">
            <a:avLst/>
          </a:prstGeom>
        </p:spPr>
        <p:txBody>
          <a:bodyPr wrap="square" lIns="0" tIns="10811" rIns="0" bIns="0" rtlCol="0">
            <a:noAutofit/>
          </a:bodyPr>
          <a:lstStyle/>
          <a:p>
            <a:pPr marL="6350">
              <a:lnSpc>
                <a:spcPts val="1702"/>
              </a:lnSpc>
            </a:pPr>
            <a:r>
              <a:rPr sz="1600" b="1" spc="82" dirty="0">
                <a:solidFill>
                  <a:srgbClr val="252525"/>
                </a:solidFill>
                <a:latin typeface="Segoe UI"/>
                <a:cs typeface="Segoe UI"/>
              </a:rPr>
              <a:t>TUTELE NON GARANTITE + SANZIONE DISCIPLINARE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2477" y="3357833"/>
            <a:ext cx="4104960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lang="it-IT" sz="1100" b="1" spc="69" dirty="0">
                <a:latin typeface="Segoe UI"/>
                <a:cs typeface="Segoe UI"/>
              </a:rPr>
              <a:t>Q</a:t>
            </a:r>
            <a:r>
              <a:rPr sz="1100" b="1" spc="69" dirty="0" err="1">
                <a:latin typeface="Segoe UI"/>
                <a:cs typeface="Segoe UI"/>
              </a:rPr>
              <a:t>uando</a:t>
            </a:r>
            <a:r>
              <a:rPr sz="1100" b="1" spc="69" dirty="0">
                <a:latin typeface="Segoe UI"/>
                <a:cs typeface="Segoe UI"/>
              </a:rPr>
              <a:t> è accertata, </a:t>
            </a:r>
            <a:r>
              <a:rPr sz="1100" spc="69" dirty="0">
                <a:latin typeface="Segoe UI"/>
                <a:cs typeface="Segoe UI"/>
              </a:rPr>
              <a:t>anche con  sentenza di primo grado,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8357" y="3357833"/>
            <a:ext cx="2166106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b="1" spc="63" dirty="0">
                <a:latin typeface="Segoe UI"/>
                <a:cs typeface="Segoe UI"/>
              </a:rPr>
              <a:t>la responsabilità penale </a:t>
            </a:r>
            <a:r>
              <a:rPr sz="1100" spc="63" dirty="0">
                <a:latin typeface="Segoe UI"/>
                <a:cs typeface="Segoe UI"/>
              </a:rPr>
              <a:t>della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4819" y="3357833"/>
            <a:ext cx="600549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80" dirty="0">
                <a:latin typeface="Segoe UI"/>
                <a:cs typeface="Segoe UI"/>
              </a:rPr>
              <a:t>persona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2477" y="3693361"/>
            <a:ext cx="277844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3" dirty="0">
                <a:latin typeface="Segoe UI"/>
                <a:cs typeface="Segoe UI"/>
              </a:rPr>
              <a:t>segnalante per  i </a:t>
            </a:r>
            <a:r>
              <a:rPr sz="1100" b="1" spc="53" dirty="0">
                <a:latin typeface="Segoe UI"/>
                <a:cs typeface="Segoe UI"/>
              </a:rPr>
              <a:t>reati  di diffamazione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9208" y="3693361"/>
            <a:ext cx="12495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47" dirty="0">
                <a:latin typeface="Segoe UI"/>
                <a:cs typeface="Segoe UI"/>
              </a:rPr>
              <a:t>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2464" y="3693361"/>
            <a:ext cx="17264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47" dirty="0">
                <a:latin typeface="Segoe UI"/>
                <a:cs typeface="Segoe UI"/>
              </a:rPr>
              <a:t>di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2202" y="3693361"/>
            <a:ext cx="66265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77" dirty="0">
                <a:latin typeface="Segoe UI"/>
                <a:cs typeface="Segoe UI"/>
              </a:rPr>
              <a:t>calunnia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2668" y="3693361"/>
            <a:ext cx="12105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8" dirty="0">
                <a:latin typeface="Segoe UI"/>
                <a:cs typeface="Segoe UI"/>
              </a:rPr>
              <a:t>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71479" y="3693361"/>
            <a:ext cx="15305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5" dirty="0">
                <a:latin typeface="Segoe UI"/>
                <a:cs typeface="Segoe UI"/>
              </a:rPr>
              <a:t>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2167" y="3693361"/>
            <a:ext cx="27792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8" dirty="0">
                <a:latin typeface="Segoe UI"/>
                <a:cs typeface="Segoe UI"/>
              </a:rPr>
              <a:t>sua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8585" y="3693361"/>
            <a:ext cx="106900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3" dirty="0">
                <a:latin typeface="Segoe UI"/>
                <a:cs typeface="Segoe UI"/>
              </a:rPr>
              <a:t>responsabilità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25959" y="3693361"/>
            <a:ext cx="44341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45" dirty="0">
                <a:latin typeface="Segoe UI"/>
                <a:cs typeface="Segoe UI"/>
              </a:rPr>
              <a:t>civile</a:t>
            </a:r>
            <a:r>
              <a:rPr sz="1100" spc="45" dirty="0">
                <a:latin typeface="Segoe UI"/>
                <a:cs typeface="Segoe UI"/>
              </a:rPr>
              <a:t>,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7159" y="3693361"/>
            <a:ext cx="26830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0" dirty="0">
                <a:latin typeface="Segoe UI"/>
                <a:cs typeface="Segoe UI"/>
              </a:rPr>
              <a:t>per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2909" y="3693361"/>
            <a:ext cx="15821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3" dirty="0">
                <a:latin typeface="Segoe UI"/>
                <a:cs typeface="Segoe UI"/>
              </a:rPr>
              <a:t>lo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8931" y="3693361"/>
            <a:ext cx="46617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7" dirty="0">
                <a:latin typeface="Segoe UI"/>
                <a:cs typeface="Segoe UI"/>
              </a:rPr>
              <a:t>stesso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2477" y="4028641"/>
            <a:ext cx="277844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8" dirty="0">
                <a:latin typeface="Segoe UI"/>
                <a:cs typeface="Segoe UI"/>
              </a:rPr>
              <a:t>titolo, nei casi di </a:t>
            </a:r>
            <a:r>
              <a:rPr sz="1100" b="1" spc="38" dirty="0">
                <a:latin typeface="Segoe UI"/>
                <a:cs typeface="Segoe UI"/>
              </a:rPr>
              <a:t>dolo o </a:t>
            </a:r>
            <a:r>
              <a:rPr sz="1100" b="1" spc="38" dirty="0" err="1">
                <a:latin typeface="Segoe UI"/>
                <a:cs typeface="Segoe UI"/>
              </a:rPr>
              <a:t>colpa</a:t>
            </a:r>
            <a:r>
              <a:rPr sz="1100" b="1" spc="38" dirty="0">
                <a:latin typeface="Segoe UI"/>
                <a:cs typeface="Segoe UI"/>
              </a:rPr>
              <a:t>  grave</a:t>
            </a:r>
            <a:r>
              <a:rPr lang="it-IT" sz="1100" b="1" spc="38" dirty="0">
                <a:latin typeface="Segoe UI"/>
                <a:cs typeface="Segoe UI"/>
              </a:rPr>
              <a:t>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8744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7850886" y="5363718"/>
            <a:ext cx="95250" cy="94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1804416"/>
            <a:ext cx="1828800" cy="3229356"/>
          </a:xfrm>
          <a:custGeom>
            <a:avLst/>
            <a:gdLst/>
            <a:ahLst/>
            <a:cxnLst/>
            <a:rect l="l" t="t" r="r" b="b"/>
            <a:pathLst>
              <a:path w="3657600" h="6458712">
                <a:moveTo>
                  <a:pt x="0" y="6458712"/>
                </a:moveTo>
                <a:lnTo>
                  <a:pt x="3657600" y="6458712"/>
                </a:lnTo>
                <a:lnTo>
                  <a:pt x="3657600" y="0"/>
                </a:lnTo>
                <a:lnTo>
                  <a:pt x="0" y="0"/>
                </a:lnTo>
                <a:lnTo>
                  <a:pt x="0" y="645871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" name="object 29"/>
          <p:cNvSpPr/>
          <p:nvPr/>
        </p:nvSpPr>
        <p:spPr>
          <a:xfrm>
            <a:off x="1895094" y="2308860"/>
            <a:ext cx="1851660" cy="2268474"/>
          </a:xfrm>
          <a:custGeom>
            <a:avLst/>
            <a:gdLst/>
            <a:ahLst/>
            <a:cxnLst/>
            <a:rect l="l" t="t" r="r" b="b"/>
            <a:pathLst>
              <a:path w="3703319" h="4536948">
                <a:moveTo>
                  <a:pt x="0" y="4536948"/>
                </a:moveTo>
                <a:lnTo>
                  <a:pt x="3703319" y="4536948"/>
                </a:lnTo>
                <a:lnTo>
                  <a:pt x="3703319" y="0"/>
                </a:lnTo>
                <a:lnTo>
                  <a:pt x="0" y="0"/>
                </a:lnTo>
                <a:lnTo>
                  <a:pt x="0" y="4536948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0" y="1949196"/>
            <a:ext cx="1981200" cy="2959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" name="object 31"/>
          <p:cNvSpPr/>
          <p:nvPr/>
        </p:nvSpPr>
        <p:spPr>
          <a:xfrm>
            <a:off x="2361834" y="3038293"/>
            <a:ext cx="0" cy="214338"/>
          </a:xfrm>
          <a:custGeom>
            <a:avLst/>
            <a:gdLst/>
            <a:ahLst/>
            <a:cxnLst/>
            <a:rect l="l" t="t" r="r" b="b"/>
            <a:pathLst>
              <a:path h="428675">
                <a:moveTo>
                  <a:pt x="0" y="0"/>
                </a:moveTo>
                <a:lnTo>
                  <a:pt x="0" y="428675"/>
                </a:lnTo>
              </a:path>
            </a:pathLst>
          </a:custGeom>
          <a:ln w="961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" name="object 32"/>
          <p:cNvSpPr/>
          <p:nvPr/>
        </p:nvSpPr>
        <p:spPr>
          <a:xfrm>
            <a:off x="2316249" y="2533562"/>
            <a:ext cx="1010367" cy="1009488"/>
          </a:xfrm>
          <a:custGeom>
            <a:avLst/>
            <a:gdLst/>
            <a:ahLst/>
            <a:cxnLst/>
            <a:rect l="l" t="t" r="r" b="b"/>
            <a:pathLst>
              <a:path w="2020734" h="2018975">
                <a:moveTo>
                  <a:pt x="800" y="968712"/>
                </a:moveTo>
                <a:lnTo>
                  <a:pt x="200" y="989056"/>
                </a:lnTo>
                <a:lnTo>
                  <a:pt x="0" y="1009462"/>
                </a:lnTo>
                <a:lnTo>
                  <a:pt x="200" y="1029875"/>
                </a:lnTo>
                <a:lnTo>
                  <a:pt x="800" y="1050223"/>
                </a:lnTo>
                <a:lnTo>
                  <a:pt x="1801" y="1070504"/>
                </a:lnTo>
                <a:lnTo>
                  <a:pt x="3200" y="1090716"/>
                </a:lnTo>
                <a:lnTo>
                  <a:pt x="4998" y="1110855"/>
                </a:lnTo>
                <a:lnTo>
                  <a:pt x="7194" y="1130920"/>
                </a:lnTo>
                <a:lnTo>
                  <a:pt x="9788" y="1150906"/>
                </a:lnTo>
                <a:lnTo>
                  <a:pt x="12778" y="1170813"/>
                </a:lnTo>
                <a:lnTo>
                  <a:pt x="16165" y="1190636"/>
                </a:lnTo>
                <a:lnTo>
                  <a:pt x="19948" y="1210374"/>
                </a:lnTo>
                <a:lnTo>
                  <a:pt x="24125" y="1230024"/>
                </a:lnTo>
                <a:lnTo>
                  <a:pt x="28698" y="1249582"/>
                </a:lnTo>
                <a:lnTo>
                  <a:pt x="33665" y="1269047"/>
                </a:lnTo>
                <a:lnTo>
                  <a:pt x="39025" y="1288415"/>
                </a:lnTo>
                <a:lnTo>
                  <a:pt x="44778" y="1307684"/>
                </a:lnTo>
                <a:lnTo>
                  <a:pt x="50924" y="1326852"/>
                </a:lnTo>
                <a:lnTo>
                  <a:pt x="57461" y="1345915"/>
                </a:lnTo>
                <a:lnTo>
                  <a:pt x="64390" y="1364871"/>
                </a:lnTo>
                <a:lnTo>
                  <a:pt x="71709" y="1383718"/>
                </a:lnTo>
                <a:lnTo>
                  <a:pt x="79419" y="1402452"/>
                </a:lnTo>
                <a:lnTo>
                  <a:pt x="87216" y="1420387"/>
                </a:lnTo>
                <a:lnTo>
                  <a:pt x="86999" y="1009462"/>
                </a:lnTo>
                <a:lnTo>
                  <a:pt x="87717" y="972617"/>
                </a:lnTo>
                <a:lnTo>
                  <a:pt x="93422" y="899718"/>
                </a:lnTo>
                <a:lnTo>
                  <a:pt x="104732" y="828089"/>
                </a:lnTo>
                <a:lnTo>
                  <a:pt x="121539" y="757985"/>
                </a:lnTo>
                <a:lnTo>
                  <a:pt x="143738" y="689662"/>
                </a:lnTo>
                <a:lnTo>
                  <a:pt x="171221" y="623376"/>
                </a:lnTo>
                <a:lnTo>
                  <a:pt x="203884" y="559383"/>
                </a:lnTo>
                <a:lnTo>
                  <a:pt x="241618" y="497938"/>
                </a:lnTo>
                <a:lnTo>
                  <a:pt x="284319" y="439298"/>
                </a:lnTo>
                <a:lnTo>
                  <a:pt x="331880" y="383719"/>
                </a:lnTo>
                <a:lnTo>
                  <a:pt x="384035" y="331603"/>
                </a:lnTo>
                <a:lnTo>
                  <a:pt x="439664" y="284073"/>
                </a:lnTo>
                <a:lnTo>
                  <a:pt x="498359" y="241403"/>
                </a:lnTo>
                <a:lnTo>
                  <a:pt x="559862" y="203697"/>
                </a:lnTo>
                <a:lnTo>
                  <a:pt x="623917" y="171062"/>
                </a:lnTo>
                <a:lnTo>
                  <a:pt x="690266" y="143603"/>
                </a:lnTo>
                <a:lnTo>
                  <a:pt x="758655" y="121425"/>
                </a:lnTo>
                <a:lnTo>
                  <a:pt x="828824" y="104634"/>
                </a:lnTo>
                <a:lnTo>
                  <a:pt x="900519" y="93336"/>
                </a:lnTo>
                <a:lnTo>
                  <a:pt x="973483" y="87637"/>
                </a:lnTo>
                <a:lnTo>
                  <a:pt x="1010360" y="86919"/>
                </a:lnTo>
                <a:lnTo>
                  <a:pt x="1047244" y="87637"/>
                </a:lnTo>
                <a:lnTo>
                  <a:pt x="1120216" y="93336"/>
                </a:lnTo>
                <a:lnTo>
                  <a:pt x="1191915" y="104634"/>
                </a:lnTo>
                <a:lnTo>
                  <a:pt x="1262086" y="121425"/>
                </a:lnTo>
                <a:lnTo>
                  <a:pt x="1330472" y="143603"/>
                </a:lnTo>
                <a:lnTo>
                  <a:pt x="1396819" y="171062"/>
                </a:lnTo>
                <a:lnTo>
                  <a:pt x="1460869" y="203697"/>
                </a:lnTo>
                <a:lnTo>
                  <a:pt x="1522368" y="241403"/>
                </a:lnTo>
                <a:lnTo>
                  <a:pt x="1581059" y="284073"/>
                </a:lnTo>
                <a:lnTo>
                  <a:pt x="1636686" y="331603"/>
                </a:lnTo>
                <a:lnTo>
                  <a:pt x="1688841" y="383719"/>
                </a:lnTo>
                <a:lnTo>
                  <a:pt x="1736402" y="439298"/>
                </a:lnTo>
                <a:lnTo>
                  <a:pt x="1779105" y="497938"/>
                </a:lnTo>
                <a:lnTo>
                  <a:pt x="1816842" y="559383"/>
                </a:lnTo>
                <a:lnTo>
                  <a:pt x="1849507" y="623376"/>
                </a:lnTo>
                <a:lnTo>
                  <a:pt x="1876993" y="689662"/>
                </a:lnTo>
                <a:lnTo>
                  <a:pt x="1899194" y="757985"/>
                </a:lnTo>
                <a:lnTo>
                  <a:pt x="1916003" y="828089"/>
                </a:lnTo>
                <a:lnTo>
                  <a:pt x="1927315" y="899718"/>
                </a:lnTo>
                <a:lnTo>
                  <a:pt x="1933022" y="972617"/>
                </a:lnTo>
                <a:lnTo>
                  <a:pt x="1933740" y="1009462"/>
                </a:lnTo>
                <a:lnTo>
                  <a:pt x="1933022" y="1046314"/>
                </a:lnTo>
                <a:lnTo>
                  <a:pt x="1927315" y="1119226"/>
                </a:lnTo>
                <a:lnTo>
                  <a:pt x="1916003" y="1190868"/>
                </a:lnTo>
                <a:lnTo>
                  <a:pt x="1899194" y="1260984"/>
                </a:lnTo>
                <a:lnTo>
                  <a:pt x="1876993" y="1329318"/>
                </a:lnTo>
                <a:lnTo>
                  <a:pt x="1849507" y="1395613"/>
                </a:lnTo>
                <a:lnTo>
                  <a:pt x="1816842" y="1459613"/>
                </a:lnTo>
                <a:lnTo>
                  <a:pt x="1779105" y="1521063"/>
                </a:lnTo>
                <a:lnTo>
                  <a:pt x="1736402" y="1579705"/>
                </a:lnTo>
                <a:lnTo>
                  <a:pt x="1688841" y="1635284"/>
                </a:lnTo>
                <a:lnTo>
                  <a:pt x="1636686" y="1687393"/>
                </a:lnTo>
                <a:lnTo>
                  <a:pt x="1581059" y="1734914"/>
                </a:lnTo>
                <a:lnTo>
                  <a:pt x="1522368" y="1777579"/>
                </a:lnTo>
                <a:lnTo>
                  <a:pt x="1460869" y="1815283"/>
                </a:lnTo>
                <a:lnTo>
                  <a:pt x="1396819" y="1847918"/>
                </a:lnTo>
                <a:lnTo>
                  <a:pt x="1330472" y="1875379"/>
                </a:lnTo>
                <a:lnTo>
                  <a:pt x="1262086" y="1897560"/>
                </a:lnTo>
                <a:lnTo>
                  <a:pt x="1191915" y="1914353"/>
                </a:lnTo>
                <a:lnTo>
                  <a:pt x="1120216" y="1925654"/>
                </a:lnTo>
                <a:lnTo>
                  <a:pt x="1047244" y="1931355"/>
                </a:lnTo>
                <a:lnTo>
                  <a:pt x="1010360" y="1932072"/>
                </a:lnTo>
                <a:lnTo>
                  <a:pt x="973483" y="1931355"/>
                </a:lnTo>
                <a:lnTo>
                  <a:pt x="900519" y="1925654"/>
                </a:lnTo>
                <a:lnTo>
                  <a:pt x="828824" y="1914353"/>
                </a:lnTo>
                <a:lnTo>
                  <a:pt x="758655" y="1897560"/>
                </a:lnTo>
                <a:lnTo>
                  <a:pt x="690266" y="1875379"/>
                </a:lnTo>
                <a:lnTo>
                  <a:pt x="623917" y="1847918"/>
                </a:lnTo>
                <a:lnTo>
                  <a:pt x="559862" y="1815283"/>
                </a:lnTo>
                <a:lnTo>
                  <a:pt x="498359" y="1777579"/>
                </a:lnTo>
                <a:lnTo>
                  <a:pt x="439664" y="1734914"/>
                </a:lnTo>
                <a:lnTo>
                  <a:pt x="384035" y="1687393"/>
                </a:lnTo>
                <a:lnTo>
                  <a:pt x="331880" y="1635284"/>
                </a:lnTo>
                <a:lnTo>
                  <a:pt x="284319" y="1579705"/>
                </a:lnTo>
                <a:lnTo>
                  <a:pt x="241618" y="1521063"/>
                </a:lnTo>
                <a:lnTo>
                  <a:pt x="203884" y="1459613"/>
                </a:lnTo>
                <a:lnTo>
                  <a:pt x="171221" y="1395613"/>
                </a:lnTo>
                <a:lnTo>
                  <a:pt x="143738" y="1329318"/>
                </a:lnTo>
                <a:lnTo>
                  <a:pt x="121539" y="1260984"/>
                </a:lnTo>
                <a:lnTo>
                  <a:pt x="104732" y="1190868"/>
                </a:lnTo>
                <a:lnTo>
                  <a:pt x="93422" y="1119226"/>
                </a:lnTo>
                <a:lnTo>
                  <a:pt x="95340" y="1438137"/>
                </a:lnTo>
                <a:lnTo>
                  <a:pt x="112567" y="1473072"/>
                </a:lnTo>
                <a:lnTo>
                  <a:pt x="131088" y="1507239"/>
                </a:lnTo>
                <a:lnTo>
                  <a:pt x="150891" y="1540618"/>
                </a:lnTo>
                <a:lnTo>
                  <a:pt x="171963" y="1573191"/>
                </a:lnTo>
                <a:lnTo>
                  <a:pt x="194292" y="1604940"/>
                </a:lnTo>
                <a:lnTo>
                  <a:pt x="217865" y="1635846"/>
                </a:lnTo>
                <a:lnTo>
                  <a:pt x="242671" y="1665890"/>
                </a:lnTo>
                <a:lnTo>
                  <a:pt x="268697" y="1695054"/>
                </a:lnTo>
                <a:lnTo>
                  <a:pt x="295930" y="1723320"/>
                </a:lnTo>
                <a:lnTo>
                  <a:pt x="324218" y="1750525"/>
                </a:lnTo>
                <a:lnTo>
                  <a:pt x="353404" y="1776524"/>
                </a:lnTo>
                <a:lnTo>
                  <a:pt x="383470" y="1801305"/>
                </a:lnTo>
                <a:lnTo>
                  <a:pt x="414399" y="1824855"/>
                </a:lnTo>
                <a:lnTo>
                  <a:pt x="446172" y="1847163"/>
                </a:lnTo>
                <a:lnTo>
                  <a:pt x="478771" y="1868215"/>
                </a:lnTo>
                <a:lnTo>
                  <a:pt x="512180" y="1888000"/>
                </a:lnTo>
                <a:lnTo>
                  <a:pt x="546379" y="1906504"/>
                </a:lnTo>
                <a:lnTo>
                  <a:pt x="581351" y="1923716"/>
                </a:lnTo>
                <a:lnTo>
                  <a:pt x="617078" y="1939622"/>
                </a:lnTo>
                <a:lnTo>
                  <a:pt x="654680" y="1954640"/>
                </a:lnTo>
                <a:lnTo>
                  <a:pt x="692725" y="1968095"/>
                </a:lnTo>
                <a:lnTo>
                  <a:pt x="731192" y="1979984"/>
                </a:lnTo>
                <a:lnTo>
                  <a:pt x="770057" y="1990302"/>
                </a:lnTo>
                <a:lnTo>
                  <a:pt x="809298" y="1999045"/>
                </a:lnTo>
                <a:lnTo>
                  <a:pt x="848893" y="2006208"/>
                </a:lnTo>
                <a:lnTo>
                  <a:pt x="888819" y="2011787"/>
                </a:lnTo>
                <a:lnTo>
                  <a:pt x="929054" y="2015777"/>
                </a:lnTo>
                <a:lnTo>
                  <a:pt x="969575" y="2018175"/>
                </a:lnTo>
                <a:lnTo>
                  <a:pt x="1010360" y="2018975"/>
                </a:lnTo>
                <a:lnTo>
                  <a:pt x="1030784" y="2018775"/>
                </a:lnTo>
                <a:lnTo>
                  <a:pt x="1071440" y="2017176"/>
                </a:lnTo>
                <a:lnTo>
                  <a:pt x="1111821" y="2013981"/>
                </a:lnTo>
                <a:lnTo>
                  <a:pt x="1151904" y="2009196"/>
                </a:lnTo>
                <a:lnTo>
                  <a:pt x="1191667" y="2002824"/>
                </a:lnTo>
                <a:lnTo>
                  <a:pt x="1231088" y="1994870"/>
                </a:lnTo>
                <a:lnTo>
                  <a:pt x="1270145" y="1985339"/>
                </a:lnTo>
                <a:lnTo>
                  <a:pt x="1308813" y="1974235"/>
                </a:lnTo>
                <a:lnTo>
                  <a:pt x="1347072" y="1961563"/>
                </a:lnTo>
                <a:lnTo>
                  <a:pt x="1384898" y="1947326"/>
                </a:lnTo>
                <a:lnTo>
                  <a:pt x="1421599" y="1931833"/>
                </a:lnTo>
                <a:lnTo>
                  <a:pt x="1456951" y="1915272"/>
                </a:lnTo>
                <a:lnTo>
                  <a:pt x="1491539" y="1897412"/>
                </a:lnTo>
                <a:lnTo>
                  <a:pt x="1525345" y="1878267"/>
                </a:lnTo>
                <a:lnTo>
                  <a:pt x="1558351" y="1857847"/>
                </a:lnTo>
                <a:lnTo>
                  <a:pt x="1590540" y="1836165"/>
                </a:lnTo>
                <a:lnTo>
                  <a:pt x="1621893" y="1813235"/>
                </a:lnTo>
                <a:lnTo>
                  <a:pt x="1652392" y="1789067"/>
                </a:lnTo>
                <a:lnTo>
                  <a:pt x="1682021" y="1763676"/>
                </a:lnTo>
                <a:lnTo>
                  <a:pt x="1710760" y="1737072"/>
                </a:lnTo>
                <a:lnTo>
                  <a:pt x="1738557" y="1709301"/>
                </a:lnTo>
                <a:lnTo>
                  <a:pt x="1765188" y="1680583"/>
                </a:lnTo>
                <a:lnTo>
                  <a:pt x="1790606" y="1650977"/>
                </a:lnTo>
                <a:lnTo>
                  <a:pt x="1814798" y="1620499"/>
                </a:lnTo>
                <a:lnTo>
                  <a:pt x="1837752" y="1589169"/>
                </a:lnTo>
                <a:lnTo>
                  <a:pt x="1859456" y="1557006"/>
                </a:lnTo>
                <a:lnTo>
                  <a:pt x="1879898" y="1524028"/>
                </a:lnTo>
                <a:lnTo>
                  <a:pt x="1899065" y="1490253"/>
                </a:lnTo>
                <a:lnTo>
                  <a:pt x="1916946" y="1455700"/>
                </a:lnTo>
                <a:lnTo>
                  <a:pt x="1933528" y="1420387"/>
                </a:lnTo>
                <a:lnTo>
                  <a:pt x="1949034" y="1383718"/>
                </a:lnTo>
                <a:lnTo>
                  <a:pt x="1963275" y="1345915"/>
                </a:lnTo>
                <a:lnTo>
                  <a:pt x="1975954" y="1307684"/>
                </a:lnTo>
                <a:lnTo>
                  <a:pt x="1987065" y="1269047"/>
                </a:lnTo>
                <a:lnTo>
                  <a:pt x="1996603" y="1230024"/>
                </a:lnTo>
                <a:lnTo>
                  <a:pt x="2004564" y="1190636"/>
                </a:lnTo>
                <a:lnTo>
                  <a:pt x="2010942" y="1150906"/>
                </a:lnTo>
                <a:lnTo>
                  <a:pt x="2015733" y="1110855"/>
                </a:lnTo>
                <a:lnTo>
                  <a:pt x="2018932" y="1070504"/>
                </a:lnTo>
                <a:lnTo>
                  <a:pt x="2020534" y="1029875"/>
                </a:lnTo>
                <a:lnTo>
                  <a:pt x="2020734" y="1009462"/>
                </a:lnTo>
                <a:lnTo>
                  <a:pt x="2020534" y="989056"/>
                </a:lnTo>
                <a:lnTo>
                  <a:pt x="2018932" y="948435"/>
                </a:lnTo>
                <a:lnTo>
                  <a:pt x="2015733" y="908089"/>
                </a:lnTo>
                <a:lnTo>
                  <a:pt x="2010942" y="868040"/>
                </a:lnTo>
                <a:lnTo>
                  <a:pt x="2004564" y="828310"/>
                </a:lnTo>
                <a:lnTo>
                  <a:pt x="1996603" y="788923"/>
                </a:lnTo>
                <a:lnTo>
                  <a:pt x="1987065" y="749900"/>
                </a:lnTo>
                <a:lnTo>
                  <a:pt x="1975954" y="711265"/>
                </a:lnTo>
                <a:lnTo>
                  <a:pt x="1963275" y="673039"/>
                </a:lnTo>
                <a:lnTo>
                  <a:pt x="1949034" y="635245"/>
                </a:lnTo>
                <a:lnTo>
                  <a:pt x="1933528" y="598576"/>
                </a:lnTo>
                <a:lnTo>
                  <a:pt x="1916946" y="563254"/>
                </a:lnTo>
                <a:lnTo>
                  <a:pt x="1899065" y="528696"/>
                </a:lnTo>
                <a:lnTo>
                  <a:pt x="1879898" y="494919"/>
                </a:lnTo>
                <a:lnTo>
                  <a:pt x="1859456" y="461941"/>
                </a:lnTo>
                <a:lnTo>
                  <a:pt x="1837752" y="429780"/>
                </a:lnTo>
                <a:lnTo>
                  <a:pt x="1814798" y="398454"/>
                </a:lnTo>
                <a:lnTo>
                  <a:pt x="1790606" y="367981"/>
                </a:lnTo>
                <a:lnTo>
                  <a:pt x="1765188" y="338378"/>
                </a:lnTo>
                <a:lnTo>
                  <a:pt x="1738557" y="309663"/>
                </a:lnTo>
                <a:lnTo>
                  <a:pt x="1710760" y="281890"/>
                </a:lnTo>
                <a:lnTo>
                  <a:pt x="1682021" y="255284"/>
                </a:lnTo>
                <a:lnTo>
                  <a:pt x="1652392" y="229893"/>
                </a:lnTo>
                <a:lnTo>
                  <a:pt x="1621893" y="205727"/>
                </a:lnTo>
                <a:lnTo>
                  <a:pt x="1590540" y="182799"/>
                </a:lnTo>
                <a:lnTo>
                  <a:pt x="1558351" y="161120"/>
                </a:lnTo>
                <a:lnTo>
                  <a:pt x="1525345" y="140703"/>
                </a:lnTo>
                <a:lnTo>
                  <a:pt x="1491539" y="121557"/>
                </a:lnTo>
                <a:lnTo>
                  <a:pt x="1456951" y="103696"/>
                </a:lnTo>
                <a:lnTo>
                  <a:pt x="1421599" y="87131"/>
                </a:lnTo>
                <a:lnTo>
                  <a:pt x="1384898" y="71639"/>
                </a:lnTo>
                <a:lnTo>
                  <a:pt x="1347072" y="57409"/>
                </a:lnTo>
                <a:lnTo>
                  <a:pt x="1308813" y="44741"/>
                </a:lnTo>
                <a:lnTo>
                  <a:pt x="1270145" y="33640"/>
                </a:lnTo>
                <a:lnTo>
                  <a:pt x="1231088" y="24110"/>
                </a:lnTo>
                <a:lnTo>
                  <a:pt x="1191667" y="16156"/>
                </a:lnTo>
                <a:lnTo>
                  <a:pt x="1151904" y="9783"/>
                </a:lnTo>
                <a:lnTo>
                  <a:pt x="1111821" y="4996"/>
                </a:lnTo>
                <a:lnTo>
                  <a:pt x="1071440" y="1800"/>
                </a:lnTo>
                <a:lnTo>
                  <a:pt x="1030784" y="200"/>
                </a:lnTo>
                <a:lnTo>
                  <a:pt x="1010360" y="0"/>
                </a:lnTo>
                <a:lnTo>
                  <a:pt x="989936" y="200"/>
                </a:lnTo>
                <a:lnTo>
                  <a:pt x="949281" y="1800"/>
                </a:lnTo>
                <a:lnTo>
                  <a:pt x="908900" y="4996"/>
                </a:lnTo>
                <a:lnTo>
                  <a:pt x="868816" y="9783"/>
                </a:lnTo>
                <a:lnTo>
                  <a:pt x="829053" y="16156"/>
                </a:lnTo>
                <a:lnTo>
                  <a:pt x="789632" y="24110"/>
                </a:lnTo>
                <a:lnTo>
                  <a:pt x="750576" y="33640"/>
                </a:lnTo>
                <a:lnTo>
                  <a:pt x="711907" y="44741"/>
                </a:lnTo>
                <a:lnTo>
                  <a:pt x="673648" y="57409"/>
                </a:lnTo>
                <a:lnTo>
                  <a:pt x="635822" y="71639"/>
                </a:lnTo>
                <a:lnTo>
                  <a:pt x="599121" y="87131"/>
                </a:lnTo>
                <a:lnTo>
                  <a:pt x="563769" y="103696"/>
                </a:lnTo>
                <a:lnTo>
                  <a:pt x="529182" y="121557"/>
                </a:lnTo>
                <a:lnTo>
                  <a:pt x="495376" y="140703"/>
                </a:lnTo>
                <a:lnTo>
                  <a:pt x="462369" y="161120"/>
                </a:lnTo>
                <a:lnTo>
                  <a:pt x="430181" y="182799"/>
                </a:lnTo>
                <a:lnTo>
                  <a:pt x="398828" y="205727"/>
                </a:lnTo>
                <a:lnTo>
                  <a:pt x="368328" y="229893"/>
                </a:lnTo>
                <a:lnTo>
                  <a:pt x="338700" y="255284"/>
                </a:lnTo>
                <a:lnTo>
                  <a:pt x="309961" y="281890"/>
                </a:lnTo>
                <a:lnTo>
                  <a:pt x="282163" y="309663"/>
                </a:lnTo>
                <a:lnTo>
                  <a:pt x="255532" y="338378"/>
                </a:lnTo>
                <a:lnTo>
                  <a:pt x="230115" y="367981"/>
                </a:lnTo>
                <a:lnTo>
                  <a:pt x="205924" y="398454"/>
                </a:lnTo>
                <a:lnTo>
                  <a:pt x="182971" y="429780"/>
                </a:lnTo>
                <a:lnTo>
                  <a:pt x="161269" y="461941"/>
                </a:lnTo>
                <a:lnTo>
                  <a:pt x="140830" y="494919"/>
                </a:lnTo>
                <a:lnTo>
                  <a:pt x="121667" y="528696"/>
                </a:lnTo>
                <a:lnTo>
                  <a:pt x="103791" y="563254"/>
                </a:lnTo>
                <a:lnTo>
                  <a:pt x="87216" y="598576"/>
                </a:lnTo>
                <a:lnTo>
                  <a:pt x="71709" y="635245"/>
                </a:lnTo>
                <a:lnTo>
                  <a:pt x="57461" y="673039"/>
                </a:lnTo>
                <a:lnTo>
                  <a:pt x="44778" y="711265"/>
                </a:lnTo>
                <a:lnTo>
                  <a:pt x="33665" y="749900"/>
                </a:lnTo>
                <a:lnTo>
                  <a:pt x="24125" y="788923"/>
                </a:lnTo>
                <a:lnTo>
                  <a:pt x="16165" y="828310"/>
                </a:lnTo>
                <a:lnTo>
                  <a:pt x="9788" y="868040"/>
                </a:lnTo>
                <a:lnTo>
                  <a:pt x="4998" y="908089"/>
                </a:lnTo>
                <a:lnTo>
                  <a:pt x="1801" y="948435"/>
                </a:lnTo>
                <a:lnTo>
                  <a:pt x="800" y="968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" name="object 33"/>
          <p:cNvSpPr/>
          <p:nvPr/>
        </p:nvSpPr>
        <p:spPr>
          <a:xfrm>
            <a:off x="2394609" y="2611839"/>
            <a:ext cx="853640" cy="852928"/>
          </a:xfrm>
          <a:custGeom>
            <a:avLst/>
            <a:gdLst/>
            <a:ahLst/>
            <a:cxnLst/>
            <a:rect l="l" t="t" r="r" b="b"/>
            <a:pathLst>
              <a:path w="1707279" h="1705855">
                <a:moveTo>
                  <a:pt x="1706615" y="818842"/>
                </a:moveTo>
                <a:lnTo>
                  <a:pt x="1701342" y="751443"/>
                </a:lnTo>
                <a:lnTo>
                  <a:pt x="1690891" y="685218"/>
                </a:lnTo>
                <a:lnTo>
                  <a:pt x="1675358" y="620403"/>
                </a:lnTo>
                <a:lnTo>
                  <a:pt x="1654841" y="557235"/>
                </a:lnTo>
                <a:lnTo>
                  <a:pt x="1629438" y="495950"/>
                </a:lnTo>
                <a:lnTo>
                  <a:pt x="1599246" y="436787"/>
                </a:lnTo>
                <a:lnTo>
                  <a:pt x="1564363" y="379982"/>
                </a:lnTo>
                <a:lnTo>
                  <a:pt x="1524886" y="325771"/>
                </a:lnTo>
                <a:lnTo>
                  <a:pt x="1480913" y="274392"/>
                </a:lnTo>
                <a:lnTo>
                  <a:pt x="1432690" y="226216"/>
                </a:lnTo>
                <a:lnTo>
                  <a:pt x="1381255" y="182278"/>
                </a:lnTo>
                <a:lnTo>
                  <a:pt x="1326989" y="142831"/>
                </a:lnTo>
                <a:lnTo>
                  <a:pt x="1270128" y="107972"/>
                </a:lnTo>
                <a:lnTo>
                  <a:pt x="1210909" y="77799"/>
                </a:lnTo>
                <a:lnTo>
                  <a:pt x="1149569" y="52411"/>
                </a:lnTo>
                <a:lnTo>
                  <a:pt x="1086345" y="31906"/>
                </a:lnTo>
                <a:lnTo>
                  <a:pt x="1021472" y="16380"/>
                </a:lnTo>
                <a:lnTo>
                  <a:pt x="955190" y="5933"/>
                </a:lnTo>
                <a:lnTo>
                  <a:pt x="887733" y="663"/>
                </a:lnTo>
                <a:lnTo>
                  <a:pt x="853639" y="0"/>
                </a:lnTo>
                <a:lnTo>
                  <a:pt x="819545" y="663"/>
                </a:lnTo>
                <a:lnTo>
                  <a:pt x="752088" y="5933"/>
                </a:lnTo>
                <a:lnTo>
                  <a:pt x="685806" y="16380"/>
                </a:lnTo>
                <a:lnTo>
                  <a:pt x="620934" y="31906"/>
                </a:lnTo>
                <a:lnTo>
                  <a:pt x="557709" y="52411"/>
                </a:lnTo>
                <a:lnTo>
                  <a:pt x="496369" y="77799"/>
                </a:lnTo>
                <a:lnTo>
                  <a:pt x="437150" y="107972"/>
                </a:lnTo>
                <a:lnTo>
                  <a:pt x="380289" y="142831"/>
                </a:lnTo>
                <a:lnTo>
                  <a:pt x="326023" y="182278"/>
                </a:lnTo>
                <a:lnTo>
                  <a:pt x="274588" y="226216"/>
                </a:lnTo>
                <a:lnTo>
                  <a:pt x="226365" y="274392"/>
                </a:lnTo>
                <a:lnTo>
                  <a:pt x="182392" y="325771"/>
                </a:lnTo>
                <a:lnTo>
                  <a:pt x="142915" y="379982"/>
                </a:lnTo>
                <a:lnTo>
                  <a:pt x="108032" y="436787"/>
                </a:lnTo>
                <a:lnTo>
                  <a:pt x="77840" y="495950"/>
                </a:lnTo>
                <a:lnTo>
                  <a:pt x="52437" y="557235"/>
                </a:lnTo>
                <a:lnTo>
                  <a:pt x="31920" y="620403"/>
                </a:lnTo>
                <a:lnTo>
                  <a:pt x="16387" y="685218"/>
                </a:lnTo>
                <a:lnTo>
                  <a:pt x="5936" y="751443"/>
                </a:lnTo>
                <a:lnTo>
                  <a:pt x="663" y="818842"/>
                </a:lnTo>
                <a:lnTo>
                  <a:pt x="0" y="852907"/>
                </a:lnTo>
                <a:lnTo>
                  <a:pt x="663" y="886978"/>
                </a:lnTo>
                <a:lnTo>
                  <a:pt x="5936" y="954388"/>
                </a:lnTo>
                <a:lnTo>
                  <a:pt x="16387" y="1020622"/>
                </a:lnTo>
                <a:lnTo>
                  <a:pt x="31920" y="1085444"/>
                </a:lnTo>
                <a:lnTo>
                  <a:pt x="41562" y="1117252"/>
                </a:lnTo>
                <a:lnTo>
                  <a:pt x="45436" y="885190"/>
                </a:lnTo>
                <a:lnTo>
                  <a:pt x="44807" y="852907"/>
                </a:lnTo>
                <a:lnTo>
                  <a:pt x="45436" y="820630"/>
                </a:lnTo>
                <a:lnTo>
                  <a:pt x="50434" y="756772"/>
                </a:lnTo>
                <a:lnTo>
                  <a:pt x="60342" y="694026"/>
                </a:lnTo>
                <a:lnTo>
                  <a:pt x="75065" y="632617"/>
                </a:lnTo>
                <a:lnTo>
                  <a:pt x="94511" y="572767"/>
                </a:lnTo>
                <a:lnTo>
                  <a:pt x="118587" y="514701"/>
                </a:lnTo>
                <a:lnTo>
                  <a:pt x="147198" y="458643"/>
                </a:lnTo>
                <a:lnTo>
                  <a:pt x="180253" y="404815"/>
                </a:lnTo>
                <a:lnTo>
                  <a:pt x="217657" y="353442"/>
                </a:lnTo>
                <a:lnTo>
                  <a:pt x="259318" y="304747"/>
                </a:lnTo>
                <a:lnTo>
                  <a:pt x="305002" y="259096"/>
                </a:lnTo>
                <a:lnTo>
                  <a:pt x="353731" y="217470"/>
                </a:lnTo>
                <a:lnTo>
                  <a:pt x="405143" y="180098"/>
                </a:lnTo>
                <a:lnTo>
                  <a:pt x="459016" y="147072"/>
                </a:lnTo>
                <a:lnTo>
                  <a:pt x="515125" y="118485"/>
                </a:lnTo>
                <a:lnTo>
                  <a:pt x="573244" y="94430"/>
                </a:lnTo>
                <a:lnTo>
                  <a:pt x="633149" y="75001"/>
                </a:lnTo>
                <a:lnTo>
                  <a:pt x="694616" y="60290"/>
                </a:lnTo>
                <a:lnTo>
                  <a:pt x="757419" y="50391"/>
                </a:lnTo>
                <a:lnTo>
                  <a:pt x="821334" y="45397"/>
                </a:lnTo>
                <a:lnTo>
                  <a:pt x="853639" y="44768"/>
                </a:lnTo>
                <a:lnTo>
                  <a:pt x="885944" y="45397"/>
                </a:lnTo>
                <a:lnTo>
                  <a:pt x="949859" y="50391"/>
                </a:lnTo>
                <a:lnTo>
                  <a:pt x="1012663" y="60290"/>
                </a:lnTo>
                <a:lnTo>
                  <a:pt x="1074129" y="75001"/>
                </a:lnTo>
                <a:lnTo>
                  <a:pt x="1134034" y="94430"/>
                </a:lnTo>
                <a:lnTo>
                  <a:pt x="1192153" y="118485"/>
                </a:lnTo>
                <a:lnTo>
                  <a:pt x="1248262" y="147072"/>
                </a:lnTo>
                <a:lnTo>
                  <a:pt x="1302135" y="180098"/>
                </a:lnTo>
                <a:lnTo>
                  <a:pt x="1353548" y="217470"/>
                </a:lnTo>
                <a:lnTo>
                  <a:pt x="1402276" y="259096"/>
                </a:lnTo>
                <a:lnTo>
                  <a:pt x="1447960" y="304747"/>
                </a:lnTo>
                <a:lnTo>
                  <a:pt x="1489621" y="353442"/>
                </a:lnTo>
                <a:lnTo>
                  <a:pt x="1527025" y="404815"/>
                </a:lnTo>
                <a:lnTo>
                  <a:pt x="1560080" y="458643"/>
                </a:lnTo>
                <a:lnTo>
                  <a:pt x="1588691" y="514701"/>
                </a:lnTo>
                <a:lnTo>
                  <a:pt x="1612767" y="572767"/>
                </a:lnTo>
                <a:lnTo>
                  <a:pt x="1632213" y="632617"/>
                </a:lnTo>
                <a:lnTo>
                  <a:pt x="1646936" y="694026"/>
                </a:lnTo>
                <a:lnTo>
                  <a:pt x="1656844" y="756772"/>
                </a:lnTo>
                <a:lnTo>
                  <a:pt x="1661842" y="820630"/>
                </a:lnTo>
                <a:lnTo>
                  <a:pt x="1662471" y="852907"/>
                </a:lnTo>
                <a:lnTo>
                  <a:pt x="1661842" y="885190"/>
                </a:lnTo>
                <a:lnTo>
                  <a:pt x="1656844" y="949062"/>
                </a:lnTo>
                <a:lnTo>
                  <a:pt x="1646936" y="1011820"/>
                </a:lnTo>
                <a:lnTo>
                  <a:pt x="1632213" y="1073240"/>
                </a:lnTo>
                <a:lnTo>
                  <a:pt x="1612767" y="1133098"/>
                </a:lnTo>
                <a:lnTo>
                  <a:pt x="1588691" y="1191170"/>
                </a:lnTo>
                <a:lnTo>
                  <a:pt x="1560080" y="1247231"/>
                </a:lnTo>
                <a:lnTo>
                  <a:pt x="1527025" y="1301057"/>
                </a:lnTo>
                <a:lnTo>
                  <a:pt x="1489621" y="1352423"/>
                </a:lnTo>
                <a:lnTo>
                  <a:pt x="1447960" y="1401106"/>
                </a:lnTo>
                <a:lnTo>
                  <a:pt x="1402276" y="1446753"/>
                </a:lnTo>
                <a:lnTo>
                  <a:pt x="1353548" y="1488383"/>
                </a:lnTo>
                <a:lnTo>
                  <a:pt x="1302135" y="1525759"/>
                </a:lnTo>
                <a:lnTo>
                  <a:pt x="1248262" y="1558787"/>
                </a:lnTo>
                <a:lnTo>
                  <a:pt x="1192153" y="1587375"/>
                </a:lnTo>
                <a:lnTo>
                  <a:pt x="1134034" y="1611430"/>
                </a:lnTo>
                <a:lnTo>
                  <a:pt x="1074129" y="1630860"/>
                </a:lnTo>
                <a:lnTo>
                  <a:pt x="1012663" y="1645570"/>
                </a:lnTo>
                <a:lnTo>
                  <a:pt x="949859" y="1655468"/>
                </a:lnTo>
                <a:lnTo>
                  <a:pt x="885944" y="1660462"/>
                </a:lnTo>
                <a:lnTo>
                  <a:pt x="853639" y="1661091"/>
                </a:lnTo>
                <a:lnTo>
                  <a:pt x="821334" y="1660462"/>
                </a:lnTo>
                <a:lnTo>
                  <a:pt x="757419" y="1655468"/>
                </a:lnTo>
                <a:lnTo>
                  <a:pt x="694616" y="1645570"/>
                </a:lnTo>
                <a:lnTo>
                  <a:pt x="633149" y="1630860"/>
                </a:lnTo>
                <a:lnTo>
                  <a:pt x="573244" y="1611430"/>
                </a:lnTo>
                <a:lnTo>
                  <a:pt x="515125" y="1587375"/>
                </a:lnTo>
                <a:lnTo>
                  <a:pt x="459016" y="1558787"/>
                </a:lnTo>
                <a:lnTo>
                  <a:pt x="405143" y="1525759"/>
                </a:lnTo>
                <a:lnTo>
                  <a:pt x="353731" y="1488383"/>
                </a:lnTo>
                <a:lnTo>
                  <a:pt x="305002" y="1446753"/>
                </a:lnTo>
                <a:lnTo>
                  <a:pt x="259318" y="1401106"/>
                </a:lnTo>
                <a:lnTo>
                  <a:pt x="217657" y="1352423"/>
                </a:lnTo>
                <a:lnTo>
                  <a:pt x="180253" y="1301057"/>
                </a:lnTo>
                <a:lnTo>
                  <a:pt x="147198" y="1247231"/>
                </a:lnTo>
                <a:lnTo>
                  <a:pt x="118587" y="1191170"/>
                </a:lnTo>
                <a:lnTo>
                  <a:pt x="94511" y="1133098"/>
                </a:lnTo>
                <a:lnTo>
                  <a:pt x="75065" y="1073240"/>
                </a:lnTo>
                <a:lnTo>
                  <a:pt x="60342" y="1011820"/>
                </a:lnTo>
                <a:lnTo>
                  <a:pt x="54780" y="980594"/>
                </a:lnTo>
                <a:lnTo>
                  <a:pt x="52437" y="1148618"/>
                </a:lnTo>
                <a:lnTo>
                  <a:pt x="77840" y="1209907"/>
                </a:lnTo>
                <a:lnTo>
                  <a:pt x="108032" y="1269075"/>
                </a:lnTo>
                <a:lnTo>
                  <a:pt x="142915" y="1325884"/>
                </a:lnTo>
                <a:lnTo>
                  <a:pt x="182392" y="1380099"/>
                </a:lnTo>
                <a:lnTo>
                  <a:pt x="226365" y="1431483"/>
                </a:lnTo>
                <a:lnTo>
                  <a:pt x="274588" y="1479658"/>
                </a:lnTo>
                <a:lnTo>
                  <a:pt x="326023" y="1523591"/>
                </a:lnTo>
                <a:lnTo>
                  <a:pt x="380289" y="1563035"/>
                </a:lnTo>
                <a:lnTo>
                  <a:pt x="437150" y="1597890"/>
                </a:lnTo>
                <a:lnTo>
                  <a:pt x="496369" y="1628060"/>
                </a:lnTo>
                <a:lnTo>
                  <a:pt x="557709" y="1653447"/>
                </a:lnTo>
                <a:lnTo>
                  <a:pt x="620934" y="1673951"/>
                </a:lnTo>
                <a:lnTo>
                  <a:pt x="685806" y="1689475"/>
                </a:lnTo>
                <a:lnTo>
                  <a:pt x="752088" y="1699921"/>
                </a:lnTo>
                <a:lnTo>
                  <a:pt x="819545" y="1705191"/>
                </a:lnTo>
                <a:lnTo>
                  <a:pt x="853639" y="1705855"/>
                </a:lnTo>
                <a:lnTo>
                  <a:pt x="887733" y="1705191"/>
                </a:lnTo>
                <a:lnTo>
                  <a:pt x="955190" y="1699921"/>
                </a:lnTo>
                <a:lnTo>
                  <a:pt x="1021472" y="1689475"/>
                </a:lnTo>
                <a:lnTo>
                  <a:pt x="1086345" y="1673951"/>
                </a:lnTo>
                <a:lnTo>
                  <a:pt x="1149569" y="1653447"/>
                </a:lnTo>
                <a:lnTo>
                  <a:pt x="1210909" y="1628060"/>
                </a:lnTo>
                <a:lnTo>
                  <a:pt x="1270128" y="1597890"/>
                </a:lnTo>
                <a:lnTo>
                  <a:pt x="1326989" y="1563035"/>
                </a:lnTo>
                <a:lnTo>
                  <a:pt x="1381255" y="1523591"/>
                </a:lnTo>
                <a:lnTo>
                  <a:pt x="1432690" y="1479658"/>
                </a:lnTo>
                <a:lnTo>
                  <a:pt x="1480913" y="1431483"/>
                </a:lnTo>
                <a:lnTo>
                  <a:pt x="1524886" y="1380099"/>
                </a:lnTo>
                <a:lnTo>
                  <a:pt x="1564363" y="1325884"/>
                </a:lnTo>
                <a:lnTo>
                  <a:pt x="1599246" y="1269075"/>
                </a:lnTo>
                <a:lnTo>
                  <a:pt x="1629438" y="1209907"/>
                </a:lnTo>
                <a:lnTo>
                  <a:pt x="1654841" y="1148618"/>
                </a:lnTo>
                <a:lnTo>
                  <a:pt x="1675358" y="1085444"/>
                </a:lnTo>
                <a:lnTo>
                  <a:pt x="1690891" y="1020622"/>
                </a:lnTo>
                <a:lnTo>
                  <a:pt x="1701342" y="954388"/>
                </a:lnTo>
                <a:lnTo>
                  <a:pt x="1706615" y="886978"/>
                </a:lnTo>
                <a:lnTo>
                  <a:pt x="1707279" y="852907"/>
                </a:lnTo>
                <a:lnTo>
                  <a:pt x="1706615" y="8188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" name="object 34"/>
          <p:cNvSpPr/>
          <p:nvPr/>
        </p:nvSpPr>
        <p:spPr>
          <a:xfrm>
            <a:off x="2415391" y="3054434"/>
            <a:ext cx="6609" cy="131714"/>
          </a:xfrm>
          <a:custGeom>
            <a:avLst/>
            <a:gdLst/>
            <a:ahLst/>
            <a:cxnLst/>
            <a:rect l="l" t="t" r="r" b="b"/>
            <a:pathLst>
              <a:path w="13218" h="263428">
                <a:moveTo>
                  <a:pt x="10875" y="263428"/>
                </a:moveTo>
                <a:lnTo>
                  <a:pt x="13218" y="95403"/>
                </a:lnTo>
                <a:lnTo>
                  <a:pt x="8872" y="63871"/>
                </a:lnTo>
                <a:lnTo>
                  <a:pt x="5753" y="32060"/>
                </a:lnTo>
                <a:lnTo>
                  <a:pt x="3874" y="0"/>
                </a:lnTo>
                <a:lnTo>
                  <a:pt x="0" y="232061"/>
                </a:lnTo>
                <a:lnTo>
                  <a:pt x="10875" y="263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" name="object 35"/>
          <p:cNvSpPr/>
          <p:nvPr/>
        </p:nvSpPr>
        <p:spPr>
          <a:xfrm>
            <a:off x="2143903" y="2886251"/>
            <a:ext cx="1355053" cy="304107"/>
          </a:xfrm>
          <a:custGeom>
            <a:avLst/>
            <a:gdLst/>
            <a:ahLst/>
            <a:cxnLst/>
            <a:rect l="l" t="t" r="r" b="b"/>
            <a:pathLst>
              <a:path w="2710106" h="608213">
                <a:moveTo>
                  <a:pt x="2659969" y="608213"/>
                </a:moveTo>
                <a:lnTo>
                  <a:pt x="2668422" y="607504"/>
                </a:lnTo>
                <a:lnTo>
                  <a:pt x="2681844" y="603206"/>
                </a:lnTo>
                <a:lnTo>
                  <a:pt x="2693318" y="595525"/>
                </a:lnTo>
                <a:lnTo>
                  <a:pt x="2702249" y="585054"/>
                </a:lnTo>
                <a:lnTo>
                  <a:pt x="2708043" y="572388"/>
                </a:lnTo>
                <a:lnTo>
                  <a:pt x="2710106" y="558119"/>
                </a:lnTo>
                <a:lnTo>
                  <a:pt x="2710106" y="50094"/>
                </a:lnTo>
                <a:lnTo>
                  <a:pt x="2686927" y="7850"/>
                </a:lnTo>
                <a:lnTo>
                  <a:pt x="2659969" y="0"/>
                </a:lnTo>
                <a:lnTo>
                  <a:pt x="50138" y="0"/>
                </a:lnTo>
                <a:lnTo>
                  <a:pt x="7856" y="23159"/>
                </a:lnTo>
                <a:lnTo>
                  <a:pt x="0" y="50094"/>
                </a:lnTo>
                <a:lnTo>
                  <a:pt x="0" y="558119"/>
                </a:lnTo>
                <a:lnTo>
                  <a:pt x="23177" y="600363"/>
                </a:lnTo>
                <a:lnTo>
                  <a:pt x="50138" y="608213"/>
                </a:lnTo>
                <a:lnTo>
                  <a:pt x="2659969" y="608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" name="object 36"/>
          <p:cNvSpPr/>
          <p:nvPr/>
        </p:nvSpPr>
        <p:spPr>
          <a:xfrm>
            <a:off x="2217553" y="2968048"/>
            <a:ext cx="113357" cy="143332"/>
          </a:xfrm>
          <a:custGeom>
            <a:avLst/>
            <a:gdLst/>
            <a:ahLst/>
            <a:cxnLst/>
            <a:rect l="l" t="t" r="r" b="b"/>
            <a:pathLst>
              <a:path w="226714" h="286664">
                <a:moveTo>
                  <a:pt x="79288" y="73787"/>
                </a:moveTo>
                <a:lnTo>
                  <a:pt x="82337" y="68010"/>
                </a:lnTo>
                <a:lnTo>
                  <a:pt x="88457" y="64039"/>
                </a:lnTo>
                <a:lnTo>
                  <a:pt x="100078" y="59484"/>
                </a:lnTo>
                <a:lnTo>
                  <a:pt x="114353" y="58127"/>
                </a:lnTo>
                <a:lnTo>
                  <a:pt x="127256" y="58994"/>
                </a:lnTo>
                <a:lnTo>
                  <a:pt x="139846" y="61511"/>
                </a:lnTo>
                <a:lnTo>
                  <a:pt x="148355" y="63768"/>
                </a:lnTo>
                <a:lnTo>
                  <a:pt x="156124" y="66476"/>
                </a:lnTo>
                <a:lnTo>
                  <a:pt x="163157" y="69680"/>
                </a:lnTo>
                <a:lnTo>
                  <a:pt x="170208" y="72839"/>
                </a:lnTo>
                <a:lnTo>
                  <a:pt x="176175" y="75998"/>
                </a:lnTo>
                <a:lnTo>
                  <a:pt x="181089" y="79022"/>
                </a:lnTo>
                <a:lnTo>
                  <a:pt x="185999" y="82091"/>
                </a:lnTo>
                <a:lnTo>
                  <a:pt x="188858" y="83986"/>
                </a:lnTo>
                <a:lnTo>
                  <a:pt x="189662" y="84798"/>
                </a:lnTo>
                <a:lnTo>
                  <a:pt x="217951" y="31455"/>
                </a:lnTo>
                <a:lnTo>
                  <a:pt x="201974" y="22507"/>
                </a:lnTo>
                <a:lnTo>
                  <a:pt x="189662" y="16743"/>
                </a:lnTo>
                <a:lnTo>
                  <a:pt x="179414" y="12557"/>
                </a:lnTo>
                <a:lnTo>
                  <a:pt x="167434" y="8389"/>
                </a:lnTo>
                <a:lnTo>
                  <a:pt x="154982" y="4783"/>
                </a:lnTo>
                <a:lnTo>
                  <a:pt x="142006" y="2049"/>
                </a:lnTo>
                <a:lnTo>
                  <a:pt x="129390" y="515"/>
                </a:lnTo>
                <a:lnTo>
                  <a:pt x="116345" y="0"/>
                </a:lnTo>
                <a:lnTo>
                  <a:pt x="113768" y="22"/>
                </a:lnTo>
                <a:lnTo>
                  <a:pt x="100610" y="851"/>
                </a:lnTo>
                <a:lnTo>
                  <a:pt x="87954" y="2873"/>
                </a:lnTo>
                <a:lnTo>
                  <a:pt x="75801" y="6082"/>
                </a:lnTo>
                <a:lnTo>
                  <a:pt x="64152" y="10470"/>
                </a:lnTo>
                <a:lnTo>
                  <a:pt x="53988" y="15631"/>
                </a:lnTo>
                <a:lnTo>
                  <a:pt x="43377" y="22873"/>
                </a:lnTo>
                <a:lnTo>
                  <a:pt x="34077" y="31442"/>
                </a:lnTo>
                <a:lnTo>
                  <a:pt x="26084" y="41338"/>
                </a:lnTo>
                <a:lnTo>
                  <a:pt x="19445" y="53101"/>
                </a:lnTo>
                <a:lnTo>
                  <a:pt x="15276" y="64832"/>
                </a:lnTo>
                <a:lnTo>
                  <a:pt x="12772" y="77703"/>
                </a:lnTo>
                <a:lnTo>
                  <a:pt x="11938" y="91703"/>
                </a:lnTo>
                <a:lnTo>
                  <a:pt x="12661" y="103577"/>
                </a:lnTo>
                <a:lnTo>
                  <a:pt x="15380" y="116077"/>
                </a:lnTo>
                <a:lnTo>
                  <a:pt x="20113" y="126904"/>
                </a:lnTo>
                <a:lnTo>
                  <a:pt x="25123" y="134228"/>
                </a:lnTo>
                <a:lnTo>
                  <a:pt x="33994" y="143148"/>
                </a:lnTo>
                <a:lnTo>
                  <a:pt x="45222" y="150868"/>
                </a:lnTo>
                <a:lnTo>
                  <a:pt x="51597" y="154300"/>
                </a:lnTo>
                <a:lnTo>
                  <a:pt x="62406" y="159344"/>
                </a:lnTo>
                <a:lnTo>
                  <a:pt x="74558" y="164184"/>
                </a:lnTo>
                <a:lnTo>
                  <a:pt x="88055" y="168830"/>
                </a:lnTo>
                <a:lnTo>
                  <a:pt x="99938" y="172201"/>
                </a:lnTo>
                <a:lnTo>
                  <a:pt x="112169" y="175821"/>
                </a:lnTo>
                <a:lnTo>
                  <a:pt x="123310" y="179300"/>
                </a:lnTo>
                <a:lnTo>
                  <a:pt x="137647" y="184811"/>
                </a:lnTo>
                <a:lnTo>
                  <a:pt x="147615" y="190357"/>
                </a:lnTo>
                <a:lnTo>
                  <a:pt x="153609" y="194464"/>
                </a:lnTo>
                <a:lnTo>
                  <a:pt x="156590" y="199924"/>
                </a:lnTo>
                <a:lnTo>
                  <a:pt x="156590" y="213238"/>
                </a:lnTo>
                <a:lnTo>
                  <a:pt x="153735" y="218337"/>
                </a:lnTo>
                <a:lnTo>
                  <a:pt x="148017" y="222083"/>
                </a:lnTo>
                <a:lnTo>
                  <a:pt x="136276" y="226478"/>
                </a:lnTo>
                <a:lnTo>
                  <a:pt x="121530" y="227724"/>
                </a:lnTo>
                <a:lnTo>
                  <a:pt x="114785" y="227518"/>
                </a:lnTo>
                <a:lnTo>
                  <a:pt x="102215" y="226035"/>
                </a:lnTo>
                <a:lnTo>
                  <a:pt x="89645" y="223121"/>
                </a:lnTo>
                <a:lnTo>
                  <a:pt x="84250" y="221522"/>
                </a:lnTo>
                <a:lnTo>
                  <a:pt x="71989" y="217359"/>
                </a:lnTo>
                <a:lnTo>
                  <a:pt x="60765" y="212786"/>
                </a:lnTo>
                <a:lnTo>
                  <a:pt x="52124" y="208950"/>
                </a:lnTo>
                <a:lnTo>
                  <a:pt x="44883" y="205295"/>
                </a:lnTo>
                <a:lnTo>
                  <a:pt x="39039" y="201865"/>
                </a:lnTo>
                <a:lnTo>
                  <a:pt x="33198" y="198390"/>
                </a:lnTo>
                <a:lnTo>
                  <a:pt x="29621" y="195908"/>
                </a:lnTo>
                <a:lnTo>
                  <a:pt x="28284" y="194283"/>
                </a:lnTo>
                <a:lnTo>
                  <a:pt x="0" y="251598"/>
                </a:lnTo>
                <a:lnTo>
                  <a:pt x="13181" y="259134"/>
                </a:lnTo>
                <a:lnTo>
                  <a:pt x="24610" y="264766"/>
                </a:lnTo>
                <a:lnTo>
                  <a:pt x="36649" y="269921"/>
                </a:lnTo>
                <a:lnTo>
                  <a:pt x="53498" y="275923"/>
                </a:lnTo>
                <a:lnTo>
                  <a:pt x="65743" y="279395"/>
                </a:lnTo>
                <a:lnTo>
                  <a:pt x="78295" y="282241"/>
                </a:lnTo>
                <a:lnTo>
                  <a:pt x="95700" y="285089"/>
                </a:lnTo>
                <a:lnTo>
                  <a:pt x="108304" y="286269"/>
                </a:lnTo>
                <a:lnTo>
                  <a:pt x="120726" y="286664"/>
                </a:lnTo>
                <a:lnTo>
                  <a:pt x="122180" y="286658"/>
                </a:lnTo>
                <a:lnTo>
                  <a:pt x="135063" y="286078"/>
                </a:lnTo>
                <a:lnTo>
                  <a:pt x="147658" y="284558"/>
                </a:lnTo>
                <a:lnTo>
                  <a:pt x="159977" y="282106"/>
                </a:lnTo>
                <a:lnTo>
                  <a:pt x="171648" y="278658"/>
                </a:lnTo>
                <a:lnTo>
                  <a:pt x="183359" y="273716"/>
                </a:lnTo>
                <a:lnTo>
                  <a:pt x="194238" y="267484"/>
                </a:lnTo>
                <a:lnTo>
                  <a:pt x="202638" y="261036"/>
                </a:lnTo>
                <a:lnTo>
                  <a:pt x="211233" y="251703"/>
                </a:lnTo>
                <a:lnTo>
                  <a:pt x="218141" y="240677"/>
                </a:lnTo>
                <a:lnTo>
                  <a:pt x="223422" y="226971"/>
                </a:lnTo>
                <a:lnTo>
                  <a:pt x="225891" y="214410"/>
                </a:lnTo>
                <a:lnTo>
                  <a:pt x="226714" y="200601"/>
                </a:lnTo>
                <a:lnTo>
                  <a:pt x="226569" y="194643"/>
                </a:lnTo>
                <a:lnTo>
                  <a:pt x="224923" y="180901"/>
                </a:lnTo>
                <a:lnTo>
                  <a:pt x="221448" y="168942"/>
                </a:lnTo>
                <a:lnTo>
                  <a:pt x="216149" y="158766"/>
                </a:lnTo>
                <a:lnTo>
                  <a:pt x="207223" y="148034"/>
                </a:lnTo>
                <a:lnTo>
                  <a:pt x="197392" y="139909"/>
                </a:lnTo>
                <a:lnTo>
                  <a:pt x="185660" y="132952"/>
                </a:lnTo>
                <a:lnTo>
                  <a:pt x="175651" y="128242"/>
                </a:lnTo>
                <a:lnTo>
                  <a:pt x="164240" y="123615"/>
                </a:lnTo>
                <a:lnTo>
                  <a:pt x="151909" y="119319"/>
                </a:lnTo>
                <a:lnTo>
                  <a:pt x="138658" y="115351"/>
                </a:lnTo>
                <a:lnTo>
                  <a:pt x="129689" y="112926"/>
                </a:lnTo>
                <a:lnTo>
                  <a:pt x="117173" y="109372"/>
                </a:lnTo>
                <a:lnTo>
                  <a:pt x="106371" y="106100"/>
                </a:lnTo>
                <a:lnTo>
                  <a:pt x="97604" y="103302"/>
                </a:lnTo>
                <a:lnTo>
                  <a:pt x="90892" y="100052"/>
                </a:lnTo>
                <a:lnTo>
                  <a:pt x="86258" y="96216"/>
                </a:lnTo>
                <a:lnTo>
                  <a:pt x="81596" y="92380"/>
                </a:lnTo>
                <a:lnTo>
                  <a:pt x="79288" y="87461"/>
                </a:lnTo>
                <a:lnTo>
                  <a:pt x="79288" y="73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" name="object 37"/>
          <p:cNvSpPr/>
          <p:nvPr/>
        </p:nvSpPr>
        <p:spPr>
          <a:xfrm>
            <a:off x="2343456" y="2969041"/>
            <a:ext cx="132886" cy="141324"/>
          </a:xfrm>
          <a:custGeom>
            <a:avLst/>
            <a:gdLst/>
            <a:ahLst/>
            <a:cxnLst/>
            <a:rect l="l" t="t" r="r" b="b"/>
            <a:pathLst>
              <a:path w="265771" h="282647">
                <a:moveTo>
                  <a:pt x="99822" y="174787"/>
                </a:moveTo>
                <a:lnTo>
                  <a:pt x="179635" y="219375"/>
                </a:lnTo>
                <a:lnTo>
                  <a:pt x="198831" y="282647"/>
                </a:lnTo>
                <a:lnTo>
                  <a:pt x="265771" y="282647"/>
                </a:lnTo>
                <a:lnTo>
                  <a:pt x="167755" y="0"/>
                </a:lnTo>
                <a:lnTo>
                  <a:pt x="97609" y="0"/>
                </a:lnTo>
                <a:lnTo>
                  <a:pt x="0" y="282647"/>
                </a:lnTo>
                <a:lnTo>
                  <a:pt x="66939" y="282647"/>
                </a:lnTo>
                <a:lnTo>
                  <a:pt x="86226" y="219375"/>
                </a:lnTo>
                <a:lnTo>
                  <a:pt x="179635" y="219375"/>
                </a:lnTo>
                <a:lnTo>
                  <a:pt x="99822" y="174787"/>
                </a:lnTo>
                <a:lnTo>
                  <a:pt x="133111" y="65708"/>
                </a:lnTo>
                <a:lnTo>
                  <a:pt x="166129" y="174787"/>
                </a:lnTo>
                <a:lnTo>
                  <a:pt x="99822" y="174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" name="object 38"/>
          <p:cNvSpPr/>
          <p:nvPr/>
        </p:nvSpPr>
        <p:spPr>
          <a:xfrm>
            <a:off x="2500055" y="2969041"/>
            <a:ext cx="123897" cy="141324"/>
          </a:xfrm>
          <a:custGeom>
            <a:avLst/>
            <a:gdLst/>
            <a:ahLst/>
            <a:cxnLst/>
            <a:rect l="l" t="t" r="r" b="b"/>
            <a:pathLst>
              <a:path w="247794" h="282647">
                <a:moveTo>
                  <a:pt x="65313" y="282647"/>
                </a:moveTo>
                <a:lnTo>
                  <a:pt x="65313" y="120631"/>
                </a:lnTo>
                <a:lnTo>
                  <a:pt x="194811" y="282647"/>
                </a:lnTo>
                <a:lnTo>
                  <a:pt x="247794" y="282647"/>
                </a:lnTo>
                <a:lnTo>
                  <a:pt x="247794" y="0"/>
                </a:lnTo>
                <a:lnTo>
                  <a:pt x="182887" y="0"/>
                </a:lnTo>
                <a:lnTo>
                  <a:pt x="182887" y="166438"/>
                </a:lnTo>
                <a:lnTo>
                  <a:pt x="51763" y="0"/>
                </a:lnTo>
                <a:lnTo>
                  <a:pt x="0" y="0"/>
                </a:lnTo>
                <a:lnTo>
                  <a:pt x="0" y="282647"/>
                </a:lnTo>
                <a:lnTo>
                  <a:pt x="65313" y="282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" name="object 39"/>
          <p:cNvSpPr/>
          <p:nvPr/>
        </p:nvSpPr>
        <p:spPr>
          <a:xfrm>
            <a:off x="2653064" y="2968048"/>
            <a:ext cx="129092" cy="143332"/>
          </a:xfrm>
          <a:custGeom>
            <a:avLst/>
            <a:gdLst/>
            <a:ahLst/>
            <a:cxnLst/>
            <a:rect l="l" t="t" r="r" b="b"/>
            <a:pathLst>
              <a:path w="258183" h="286664">
                <a:moveTo>
                  <a:pt x="10117" y="193696"/>
                </a:moveTo>
                <a:lnTo>
                  <a:pt x="17222" y="209327"/>
                </a:lnTo>
                <a:lnTo>
                  <a:pt x="23576" y="220322"/>
                </a:lnTo>
                <a:lnTo>
                  <a:pt x="30842" y="230772"/>
                </a:lnTo>
                <a:lnTo>
                  <a:pt x="39025" y="240677"/>
                </a:lnTo>
                <a:lnTo>
                  <a:pt x="51416" y="252912"/>
                </a:lnTo>
                <a:lnTo>
                  <a:pt x="61320" y="260847"/>
                </a:lnTo>
                <a:lnTo>
                  <a:pt x="71929" y="267916"/>
                </a:lnTo>
                <a:lnTo>
                  <a:pt x="83245" y="274118"/>
                </a:lnTo>
                <a:lnTo>
                  <a:pt x="101081" y="281163"/>
                </a:lnTo>
                <a:lnTo>
                  <a:pt x="113360" y="284217"/>
                </a:lnTo>
                <a:lnTo>
                  <a:pt x="126145" y="286052"/>
                </a:lnTo>
                <a:lnTo>
                  <a:pt x="139435" y="286664"/>
                </a:lnTo>
                <a:lnTo>
                  <a:pt x="149666" y="286305"/>
                </a:lnTo>
                <a:lnTo>
                  <a:pt x="162200" y="284890"/>
                </a:lnTo>
                <a:lnTo>
                  <a:pt x="174734" y="282405"/>
                </a:lnTo>
                <a:lnTo>
                  <a:pt x="187268" y="278856"/>
                </a:lnTo>
                <a:lnTo>
                  <a:pt x="197298" y="275217"/>
                </a:lnTo>
                <a:lnTo>
                  <a:pt x="208940" y="269903"/>
                </a:lnTo>
                <a:lnTo>
                  <a:pt x="219934" y="263625"/>
                </a:lnTo>
                <a:lnTo>
                  <a:pt x="230269" y="256382"/>
                </a:lnTo>
                <a:lnTo>
                  <a:pt x="244996" y="242389"/>
                </a:lnTo>
                <a:lnTo>
                  <a:pt x="252406" y="232147"/>
                </a:lnTo>
                <a:lnTo>
                  <a:pt x="258183" y="220955"/>
                </a:lnTo>
                <a:lnTo>
                  <a:pt x="204387" y="189138"/>
                </a:lnTo>
                <a:lnTo>
                  <a:pt x="203246" y="191868"/>
                </a:lnTo>
                <a:lnTo>
                  <a:pt x="196747" y="203167"/>
                </a:lnTo>
                <a:lnTo>
                  <a:pt x="188262" y="212200"/>
                </a:lnTo>
                <a:lnTo>
                  <a:pt x="176922" y="219878"/>
                </a:lnTo>
                <a:lnTo>
                  <a:pt x="165361" y="224746"/>
                </a:lnTo>
                <a:lnTo>
                  <a:pt x="157096" y="227273"/>
                </a:lnTo>
                <a:lnTo>
                  <a:pt x="149010" y="228537"/>
                </a:lnTo>
                <a:lnTo>
                  <a:pt x="141016" y="228537"/>
                </a:lnTo>
                <a:lnTo>
                  <a:pt x="134392" y="228264"/>
                </a:lnTo>
                <a:lnTo>
                  <a:pt x="121720" y="226024"/>
                </a:lnTo>
                <a:lnTo>
                  <a:pt x="110165" y="221541"/>
                </a:lnTo>
                <a:lnTo>
                  <a:pt x="95567" y="211840"/>
                </a:lnTo>
                <a:lnTo>
                  <a:pt x="86633" y="202677"/>
                </a:lnTo>
                <a:lnTo>
                  <a:pt x="83075" y="197987"/>
                </a:lnTo>
                <a:lnTo>
                  <a:pt x="76564" y="187167"/>
                </a:lnTo>
                <a:lnTo>
                  <a:pt x="71501" y="175193"/>
                </a:lnTo>
                <a:lnTo>
                  <a:pt x="69276" y="167858"/>
                </a:lnTo>
                <a:lnTo>
                  <a:pt x="66909" y="155420"/>
                </a:lnTo>
                <a:lnTo>
                  <a:pt x="66126" y="142519"/>
                </a:lnTo>
                <a:lnTo>
                  <a:pt x="66243" y="137818"/>
                </a:lnTo>
                <a:lnTo>
                  <a:pt x="67666" y="125312"/>
                </a:lnTo>
                <a:lnTo>
                  <a:pt x="70688" y="112643"/>
                </a:lnTo>
                <a:lnTo>
                  <a:pt x="77634" y="95888"/>
                </a:lnTo>
                <a:lnTo>
                  <a:pt x="84419" y="85204"/>
                </a:lnTo>
                <a:lnTo>
                  <a:pt x="96746" y="72521"/>
                </a:lnTo>
                <a:lnTo>
                  <a:pt x="107546" y="65483"/>
                </a:lnTo>
                <a:lnTo>
                  <a:pt x="114290" y="62446"/>
                </a:lnTo>
                <a:lnTo>
                  <a:pt x="126416" y="59204"/>
                </a:lnTo>
                <a:lnTo>
                  <a:pt x="139841" y="58127"/>
                </a:lnTo>
                <a:lnTo>
                  <a:pt x="147791" y="58127"/>
                </a:lnTo>
                <a:lnTo>
                  <a:pt x="155966" y="59255"/>
                </a:lnTo>
                <a:lnTo>
                  <a:pt x="164323" y="61511"/>
                </a:lnTo>
                <a:lnTo>
                  <a:pt x="176675" y="66335"/>
                </a:lnTo>
                <a:lnTo>
                  <a:pt x="187449" y="73471"/>
                </a:lnTo>
                <a:lnTo>
                  <a:pt x="197839" y="85093"/>
                </a:lnTo>
                <a:lnTo>
                  <a:pt x="203980" y="97119"/>
                </a:lnTo>
                <a:lnTo>
                  <a:pt x="254569" y="61692"/>
                </a:lnTo>
                <a:lnTo>
                  <a:pt x="248504" y="51713"/>
                </a:lnTo>
                <a:lnTo>
                  <a:pt x="240819" y="41792"/>
                </a:lnTo>
                <a:lnTo>
                  <a:pt x="231935" y="32720"/>
                </a:lnTo>
                <a:lnTo>
                  <a:pt x="221853" y="24503"/>
                </a:lnTo>
                <a:lnTo>
                  <a:pt x="210575" y="17149"/>
                </a:lnTo>
                <a:lnTo>
                  <a:pt x="192876" y="8724"/>
                </a:lnTo>
                <a:lnTo>
                  <a:pt x="181014" y="4910"/>
                </a:lnTo>
                <a:lnTo>
                  <a:pt x="168486" y="2183"/>
                </a:lnTo>
                <a:lnTo>
                  <a:pt x="155289" y="546"/>
                </a:lnTo>
                <a:lnTo>
                  <a:pt x="141422" y="0"/>
                </a:lnTo>
                <a:lnTo>
                  <a:pt x="130884" y="319"/>
                </a:lnTo>
                <a:lnTo>
                  <a:pt x="117786" y="1679"/>
                </a:lnTo>
                <a:lnTo>
                  <a:pt x="105279" y="4104"/>
                </a:lnTo>
                <a:lnTo>
                  <a:pt x="93360" y="7592"/>
                </a:lnTo>
                <a:lnTo>
                  <a:pt x="82026" y="12139"/>
                </a:lnTo>
                <a:lnTo>
                  <a:pt x="66338" y="20567"/>
                </a:lnTo>
                <a:lnTo>
                  <a:pt x="55825" y="27762"/>
                </a:lnTo>
                <a:lnTo>
                  <a:pt x="46120" y="35840"/>
                </a:lnTo>
                <a:lnTo>
                  <a:pt x="37218" y="44813"/>
                </a:lnTo>
                <a:lnTo>
                  <a:pt x="27437" y="56826"/>
                </a:lnTo>
                <a:lnTo>
                  <a:pt x="20365" y="67447"/>
                </a:lnTo>
                <a:lnTo>
                  <a:pt x="14334" y="78561"/>
                </a:lnTo>
                <a:lnTo>
                  <a:pt x="9349" y="90169"/>
                </a:lnTo>
                <a:lnTo>
                  <a:pt x="5172" y="102970"/>
                </a:lnTo>
                <a:lnTo>
                  <a:pt x="2298" y="115425"/>
                </a:lnTo>
                <a:lnTo>
                  <a:pt x="574" y="127946"/>
                </a:lnTo>
                <a:lnTo>
                  <a:pt x="0" y="140534"/>
                </a:lnTo>
                <a:lnTo>
                  <a:pt x="38" y="143849"/>
                </a:lnTo>
                <a:lnTo>
                  <a:pt x="889" y="156478"/>
                </a:lnTo>
                <a:lnTo>
                  <a:pt x="2854" y="168998"/>
                </a:lnTo>
                <a:lnTo>
                  <a:pt x="5932" y="181405"/>
                </a:lnTo>
                <a:lnTo>
                  <a:pt x="10117" y="193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" name="object 40"/>
          <p:cNvSpPr/>
          <p:nvPr/>
        </p:nvSpPr>
        <p:spPr>
          <a:xfrm>
            <a:off x="2797083" y="2969041"/>
            <a:ext cx="118929" cy="141324"/>
          </a:xfrm>
          <a:custGeom>
            <a:avLst/>
            <a:gdLst/>
            <a:ahLst/>
            <a:cxnLst/>
            <a:rect l="l" t="t" r="r" b="b"/>
            <a:pathLst>
              <a:path w="237857" h="282647">
                <a:moveTo>
                  <a:pt x="86452" y="282647"/>
                </a:moveTo>
                <a:lnTo>
                  <a:pt x="151811" y="282647"/>
                </a:lnTo>
                <a:lnTo>
                  <a:pt x="151811" y="57314"/>
                </a:lnTo>
                <a:lnTo>
                  <a:pt x="237857" y="57314"/>
                </a:lnTo>
                <a:lnTo>
                  <a:pt x="237857" y="0"/>
                </a:lnTo>
                <a:lnTo>
                  <a:pt x="0" y="0"/>
                </a:lnTo>
                <a:lnTo>
                  <a:pt x="0" y="57314"/>
                </a:lnTo>
                <a:lnTo>
                  <a:pt x="86452" y="57314"/>
                </a:lnTo>
                <a:lnTo>
                  <a:pt x="86452" y="282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" name="object 41"/>
          <p:cNvSpPr/>
          <p:nvPr/>
        </p:nvSpPr>
        <p:spPr>
          <a:xfrm>
            <a:off x="2941916" y="2969041"/>
            <a:ext cx="32679" cy="141324"/>
          </a:xfrm>
          <a:custGeom>
            <a:avLst/>
            <a:gdLst/>
            <a:ahLst/>
            <a:cxnLst/>
            <a:rect l="l" t="t" r="r" b="b"/>
            <a:pathLst>
              <a:path w="65358" h="282647">
                <a:moveTo>
                  <a:pt x="0" y="282647"/>
                </a:moveTo>
                <a:lnTo>
                  <a:pt x="65358" y="282647"/>
                </a:lnTo>
                <a:lnTo>
                  <a:pt x="65358" y="0"/>
                </a:lnTo>
                <a:lnTo>
                  <a:pt x="0" y="0"/>
                </a:lnTo>
                <a:lnTo>
                  <a:pt x="0" y="282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" name="object 42"/>
          <p:cNvSpPr/>
          <p:nvPr/>
        </p:nvSpPr>
        <p:spPr>
          <a:xfrm>
            <a:off x="3003481" y="2968048"/>
            <a:ext cx="140655" cy="143332"/>
          </a:xfrm>
          <a:custGeom>
            <a:avLst/>
            <a:gdLst/>
            <a:ahLst/>
            <a:cxnLst/>
            <a:rect l="l" t="t" r="r" b="b"/>
            <a:pathLst>
              <a:path w="281309" h="286664">
                <a:moveTo>
                  <a:pt x="108585" y="221361"/>
                </a:moveTo>
                <a:lnTo>
                  <a:pt x="104478" y="219055"/>
                </a:lnTo>
                <a:lnTo>
                  <a:pt x="94176" y="211513"/>
                </a:lnTo>
                <a:lnTo>
                  <a:pt x="85458" y="202271"/>
                </a:lnTo>
                <a:lnTo>
                  <a:pt x="82299" y="197949"/>
                </a:lnTo>
                <a:lnTo>
                  <a:pt x="83064" y="274479"/>
                </a:lnTo>
                <a:lnTo>
                  <a:pt x="101366" y="281418"/>
                </a:lnTo>
                <a:lnTo>
                  <a:pt x="113673" y="284332"/>
                </a:lnTo>
                <a:lnTo>
                  <a:pt x="126498" y="286081"/>
                </a:lnTo>
                <a:lnTo>
                  <a:pt x="139841" y="286664"/>
                </a:lnTo>
                <a:lnTo>
                  <a:pt x="147466" y="286483"/>
                </a:lnTo>
                <a:lnTo>
                  <a:pt x="160534" y="285278"/>
                </a:lnTo>
                <a:lnTo>
                  <a:pt x="173082" y="282944"/>
                </a:lnTo>
                <a:lnTo>
                  <a:pt x="185110" y="279479"/>
                </a:lnTo>
                <a:lnTo>
                  <a:pt x="196618" y="274885"/>
                </a:lnTo>
                <a:lnTo>
                  <a:pt x="211808" y="266898"/>
                </a:lnTo>
                <a:lnTo>
                  <a:pt x="222404" y="259851"/>
                </a:lnTo>
                <a:lnTo>
                  <a:pt x="232291" y="251907"/>
                </a:lnTo>
                <a:lnTo>
                  <a:pt x="241470" y="243068"/>
                </a:lnTo>
                <a:lnTo>
                  <a:pt x="252074" y="230609"/>
                </a:lnTo>
                <a:lnTo>
                  <a:pt x="259312" y="220153"/>
                </a:lnTo>
                <a:lnTo>
                  <a:pt x="265593" y="209111"/>
                </a:lnTo>
                <a:lnTo>
                  <a:pt x="270920" y="197487"/>
                </a:lnTo>
                <a:lnTo>
                  <a:pt x="276270" y="181718"/>
                </a:lnTo>
                <a:lnTo>
                  <a:pt x="279067" y="169350"/>
                </a:lnTo>
                <a:lnTo>
                  <a:pt x="280748" y="156689"/>
                </a:lnTo>
                <a:lnTo>
                  <a:pt x="281309" y="143738"/>
                </a:lnTo>
                <a:lnTo>
                  <a:pt x="281286" y="141202"/>
                </a:lnTo>
                <a:lnTo>
                  <a:pt x="280492" y="128576"/>
                </a:lnTo>
                <a:lnTo>
                  <a:pt x="278564" y="116057"/>
                </a:lnTo>
                <a:lnTo>
                  <a:pt x="275508" y="103646"/>
                </a:lnTo>
                <a:lnTo>
                  <a:pt x="271327" y="91342"/>
                </a:lnTo>
                <a:lnTo>
                  <a:pt x="264596" y="76424"/>
                </a:lnTo>
                <a:lnTo>
                  <a:pt x="258285" y="65410"/>
                </a:lnTo>
                <a:lnTo>
                  <a:pt x="251043" y="54934"/>
                </a:lnTo>
                <a:lnTo>
                  <a:pt x="242871" y="44994"/>
                </a:lnTo>
                <a:lnTo>
                  <a:pt x="230749" y="33039"/>
                </a:lnTo>
                <a:lnTo>
                  <a:pt x="220807" y="25169"/>
                </a:lnTo>
                <a:lnTo>
                  <a:pt x="210109" y="18205"/>
                </a:lnTo>
                <a:lnTo>
                  <a:pt x="198651" y="12139"/>
                </a:lnTo>
                <a:lnTo>
                  <a:pt x="179999" y="5155"/>
                </a:lnTo>
                <a:lnTo>
                  <a:pt x="167685" y="2293"/>
                </a:lnTo>
                <a:lnTo>
                  <a:pt x="154827" y="573"/>
                </a:lnTo>
                <a:lnTo>
                  <a:pt x="141422" y="0"/>
                </a:lnTo>
                <a:lnTo>
                  <a:pt x="134146" y="167"/>
                </a:lnTo>
                <a:lnTo>
                  <a:pt x="121139" y="1341"/>
                </a:lnTo>
                <a:lnTo>
                  <a:pt x="108587" y="3634"/>
                </a:lnTo>
                <a:lnTo>
                  <a:pt x="96496" y="7040"/>
                </a:lnTo>
                <a:lnTo>
                  <a:pt x="84871" y="11553"/>
                </a:lnTo>
                <a:lnTo>
                  <a:pt x="69690" y="19408"/>
                </a:lnTo>
                <a:lnTo>
                  <a:pt x="59062" y="26417"/>
                </a:lnTo>
                <a:lnTo>
                  <a:pt x="49189" y="34342"/>
                </a:lnTo>
                <a:lnTo>
                  <a:pt x="40064" y="43189"/>
                </a:lnTo>
                <a:lnTo>
                  <a:pt x="29505" y="55661"/>
                </a:lnTo>
                <a:lnTo>
                  <a:pt x="22277" y="66114"/>
                </a:lnTo>
                <a:lnTo>
                  <a:pt x="15967" y="77151"/>
                </a:lnTo>
                <a:lnTo>
                  <a:pt x="10569" y="88770"/>
                </a:lnTo>
                <a:lnTo>
                  <a:pt x="5112" y="104562"/>
                </a:lnTo>
                <a:lnTo>
                  <a:pt x="2272" y="116923"/>
                </a:lnTo>
                <a:lnTo>
                  <a:pt x="568" y="129576"/>
                </a:lnTo>
                <a:lnTo>
                  <a:pt x="0" y="142519"/>
                </a:lnTo>
                <a:lnTo>
                  <a:pt x="36" y="145850"/>
                </a:lnTo>
                <a:lnTo>
                  <a:pt x="865" y="158609"/>
                </a:lnTo>
                <a:lnTo>
                  <a:pt x="2789" y="171170"/>
                </a:lnTo>
                <a:lnTo>
                  <a:pt x="5811" y="183529"/>
                </a:lnTo>
                <a:lnTo>
                  <a:pt x="9937" y="195682"/>
                </a:lnTo>
                <a:lnTo>
                  <a:pt x="16688" y="210580"/>
                </a:lnTo>
                <a:lnTo>
                  <a:pt x="23052" y="221565"/>
                </a:lnTo>
                <a:lnTo>
                  <a:pt x="30378" y="231988"/>
                </a:lnTo>
                <a:lnTo>
                  <a:pt x="38664" y="241850"/>
                </a:lnTo>
                <a:lnTo>
                  <a:pt x="50872" y="253708"/>
                </a:lnTo>
                <a:lnTo>
                  <a:pt x="60863" y="261523"/>
                </a:lnTo>
                <a:lnTo>
                  <a:pt x="66171" y="143332"/>
                </a:lnTo>
                <a:lnTo>
                  <a:pt x="66355" y="136955"/>
                </a:lnTo>
                <a:lnTo>
                  <a:pt x="67870" y="124288"/>
                </a:lnTo>
                <a:lnTo>
                  <a:pt x="70914" y="112057"/>
                </a:lnTo>
                <a:lnTo>
                  <a:pt x="78011" y="95496"/>
                </a:lnTo>
                <a:lnTo>
                  <a:pt x="84871" y="84798"/>
                </a:lnTo>
                <a:lnTo>
                  <a:pt x="97096" y="72244"/>
                </a:lnTo>
                <a:lnTo>
                  <a:pt x="107952" y="65302"/>
                </a:lnTo>
                <a:lnTo>
                  <a:pt x="114972" y="62257"/>
                </a:lnTo>
                <a:lnTo>
                  <a:pt x="127135" y="59159"/>
                </a:lnTo>
                <a:lnTo>
                  <a:pt x="140654" y="58127"/>
                </a:lnTo>
                <a:lnTo>
                  <a:pt x="147887" y="58429"/>
                </a:lnTo>
                <a:lnTo>
                  <a:pt x="160564" y="60609"/>
                </a:lnTo>
                <a:lnTo>
                  <a:pt x="172137" y="64896"/>
                </a:lnTo>
                <a:lnTo>
                  <a:pt x="186673" y="74499"/>
                </a:lnTo>
                <a:lnTo>
                  <a:pt x="195444" y="83805"/>
                </a:lnTo>
                <a:lnTo>
                  <a:pt x="204937" y="99122"/>
                </a:lnTo>
                <a:lnTo>
                  <a:pt x="209807" y="111064"/>
                </a:lnTo>
                <a:lnTo>
                  <a:pt x="211609" y="117247"/>
                </a:lnTo>
                <a:lnTo>
                  <a:pt x="213981" y="129698"/>
                </a:lnTo>
                <a:lnTo>
                  <a:pt x="214776" y="142519"/>
                </a:lnTo>
                <a:lnTo>
                  <a:pt x="214606" y="148618"/>
                </a:lnTo>
                <a:lnTo>
                  <a:pt x="213139" y="161244"/>
                </a:lnTo>
                <a:lnTo>
                  <a:pt x="210169" y="173614"/>
                </a:lnTo>
                <a:lnTo>
                  <a:pt x="203192" y="190484"/>
                </a:lnTo>
                <a:lnTo>
                  <a:pt x="196437" y="201233"/>
                </a:lnTo>
                <a:lnTo>
                  <a:pt x="184082" y="214151"/>
                </a:lnTo>
                <a:lnTo>
                  <a:pt x="173311" y="221180"/>
                </a:lnTo>
                <a:lnTo>
                  <a:pt x="166598" y="224187"/>
                </a:lnTo>
                <a:lnTo>
                  <a:pt x="154468" y="227444"/>
                </a:lnTo>
                <a:lnTo>
                  <a:pt x="141061" y="228537"/>
                </a:lnTo>
                <a:lnTo>
                  <a:pt x="132472" y="228136"/>
                </a:lnTo>
                <a:lnTo>
                  <a:pt x="119785" y="225795"/>
                </a:lnTo>
                <a:lnTo>
                  <a:pt x="108585" y="221361"/>
                </a:lnTo>
                <a:close/>
              </a:path>
              <a:path w="281309" h="286664">
                <a:moveTo>
                  <a:pt x="75970" y="187037"/>
                </a:moveTo>
                <a:lnTo>
                  <a:pt x="71140" y="174968"/>
                </a:lnTo>
                <a:lnTo>
                  <a:pt x="69285" y="168593"/>
                </a:lnTo>
                <a:lnTo>
                  <a:pt x="66944" y="156120"/>
                </a:lnTo>
                <a:lnTo>
                  <a:pt x="66171" y="143332"/>
                </a:lnTo>
                <a:lnTo>
                  <a:pt x="60863" y="261523"/>
                </a:lnTo>
                <a:lnTo>
                  <a:pt x="71595" y="268447"/>
                </a:lnTo>
                <a:lnTo>
                  <a:pt x="83064" y="274479"/>
                </a:lnTo>
                <a:lnTo>
                  <a:pt x="82299" y="197949"/>
                </a:lnTo>
                <a:lnTo>
                  <a:pt x="75970" y="187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" name="object 43"/>
          <p:cNvSpPr/>
          <p:nvPr/>
        </p:nvSpPr>
        <p:spPr>
          <a:xfrm>
            <a:off x="3173021" y="2969041"/>
            <a:ext cx="123920" cy="141324"/>
          </a:xfrm>
          <a:custGeom>
            <a:avLst/>
            <a:gdLst/>
            <a:ahLst/>
            <a:cxnLst/>
            <a:rect l="l" t="t" r="r" b="b"/>
            <a:pathLst>
              <a:path w="247839" h="282647">
                <a:moveTo>
                  <a:pt x="65358" y="282647"/>
                </a:moveTo>
                <a:lnTo>
                  <a:pt x="65358" y="120631"/>
                </a:lnTo>
                <a:lnTo>
                  <a:pt x="194856" y="282647"/>
                </a:lnTo>
                <a:lnTo>
                  <a:pt x="247839" y="282647"/>
                </a:lnTo>
                <a:lnTo>
                  <a:pt x="247839" y="0"/>
                </a:lnTo>
                <a:lnTo>
                  <a:pt x="182887" y="0"/>
                </a:lnTo>
                <a:lnTo>
                  <a:pt x="182887" y="166438"/>
                </a:lnTo>
                <a:lnTo>
                  <a:pt x="51808" y="0"/>
                </a:lnTo>
                <a:lnTo>
                  <a:pt x="0" y="0"/>
                </a:lnTo>
                <a:lnTo>
                  <a:pt x="0" y="282647"/>
                </a:lnTo>
                <a:lnTo>
                  <a:pt x="65358" y="282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" name="object 44"/>
          <p:cNvSpPr/>
          <p:nvPr/>
        </p:nvSpPr>
        <p:spPr>
          <a:xfrm>
            <a:off x="3324222" y="2968048"/>
            <a:ext cx="113373" cy="143332"/>
          </a:xfrm>
          <a:custGeom>
            <a:avLst/>
            <a:gdLst/>
            <a:ahLst/>
            <a:cxnLst/>
            <a:rect l="l" t="t" r="r" b="b"/>
            <a:pathLst>
              <a:path w="226745" h="286664">
                <a:moveTo>
                  <a:pt x="79315" y="73787"/>
                </a:moveTo>
                <a:lnTo>
                  <a:pt x="82342" y="68010"/>
                </a:lnTo>
                <a:lnTo>
                  <a:pt x="88485" y="64039"/>
                </a:lnTo>
                <a:lnTo>
                  <a:pt x="100092" y="59485"/>
                </a:lnTo>
                <a:lnTo>
                  <a:pt x="114366" y="58127"/>
                </a:lnTo>
                <a:lnTo>
                  <a:pt x="127252" y="58993"/>
                </a:lnTo>
                <a:lnTo>
                  <a:pt x="139841" y="61511"/>
                </a:lnTo>
                <a:lnTo>
                  <a:pt x="148378" y="63768"/>
                </a:lnTo>
                <a:lnTo>
                  <a:pt x="156102" y="66476"/>
                </a:lnTo>
                <a:lnTo>
                  <a:pt x="163193" y="69680"/>
                </a:lnTo>
                <a:lnTo>
                  <a:pt x="170240" y="72839"/>
                </a:lnTo>
                <a:lnTo>
                  <a:pt x="176202" y="75998"/>
                </a:lnTo>
                <a:lnTo>
                  <a:pt x="181125" y="79022"/>
                </a:lnTo>
                <a:lnTo>
                  <a:pt x="186003" y="82091"/>
                </a:lnTo>
                <a:lnTo>
                  <a:pt x="188894" y="83986"/>
                </a:lnTo>
                <a:lnTo>
                  <a:pt x="189662" y="84798"/>
                </a:lnTo>
                <a:lnTo>
                  <a:pt x="217983" y="31455"/>
                </a:lnTo>
                <a:lnTo>
                  <a:pt x="201971" y="22502"/>
                </a:lnTo>
                <a:lnTo>
                  <a:pt x="189662" y="16743"/>
                </a:lnTo>
                <a:lnTo>
                  <a:pt x="179447" y="12566"/>
                </a:lnTo>
                <a:lnTo>
                  <a:pt x="167466" y="8392"/>
                </a:lnTo>
                <a:lnTo>
                  <a:pt x="155018" y="4783"/>
                </a:lnTo>
                <a:lnTo>
                  <a:pt x="142006" y="2046"/>
                </a:lnTo>
                <a:lnTo>
                  <a:pt x="129391" y="514"/>
                </a:lnTo>
                <a:lnTo>
                  <a:pt x="116354" y="0"/>
                </a:lnTo>
                <a:lnTo>
                  <a:pt x="113797" y="21"/>
                </a:lnTo>
                <a:lnTo>
                  <a:pt x="100630" y="849"/>
                </a:lnTo>
                <a:lnTo>
                  <a:pt x="87972" y="2871"/>
                </a:lnTo>
                <a:lnTo>
                  <a:pt x="75823" y="6081"/>
                </a:lnTo>
                <a:lnTo>
                  <a:pt x="64184" y="10470"/>
                </a:lnTo>
                <a:lnTo>
                  <a:pt x="54009" y="15634"/>
                </a:lnTo>
                <a:lnTo>
                  <a:pt x="43385" y="22875"/>
                </a:lnTo>
                <a:lnTo>
                  <a:pt x="34080" y="31443"/>
                </a:lnTo>
                <a:lnTo>
                  <a:pt x="26107" y="41338"/>
                </a:lnTo>
                <a:lnTo>
                  <a:pt x="19462" y="53099"/>
                </a:lnTo>
                <a:lnTo>
                  <a:pt x="15297" y="64831"/>
                </a:lnTo>
                <a:lnTo>
                  <a:pt x="12800" y="77703"/>
                </a:lnTo>
                <a:lnTo>
                  <a:pt x="11969" y="91703"/>
                </a:lnTo>
                <a:lnTo>
                  <a:pt x="12688" y="103577"/>
                </a:lnTo>
                <a:lnTo>
                  <a:pt x="15401" y="116077"/>
                </a:lnTo>
                <a:lnTo>
                  <a:pt x="20145" y="126904"/>
                </a:lnTo>
                <a:lnTo>
                  <a:pt x="25142" y="134230"/>
                </a:lnTo>
                <a:lnTo>
                  <a:pt x="34010" y="143149"/>
                </a:lnTo>
                <a:lnTo>
                  <a:pt x="45258" y="150868"/>
                </a:lnTo>
                <a:lnTo>
                  <a:pt x="51607" y="154296"/>
                </a:lnTo>
                <a:lnTo>
                  <a:pt x="62406" y="159341"/>
                </a:lnTo>
                <a:lnTo>
                  <a:pt x="74563" y="164182"/>
                </a:lnTo>
                <a:lnTo>
                  <a:pt x="88078" y="168830"/>
                </a:lnTo>
                <a:lnTo>
                  <a:pt x="99946" y="172196"/>
                </a:lnTo>
                <a:lnTo>
                  <a:pt x="112178" y="175818"/>
                </a:lnTo>
                <a:lnTo>
                  <a:pt x="123310" y="179300"/>
                </a:lnTo>
                <a:lnTo>
                  <a:pt x="137656" y="184810"/>
                </a:lnTo>
                <a:lnTo>
                  <a:pt x="147610" y="190357"/>
                </a:lnTo>
                <a:lnTo>
                  <a:pt x="153618" y="194464"/>
                </a:lnTo>
                <a:lnTo>
                  <a:pt x="156599" y="199924"/>
                </a:lnTo>
                <a:lnTo>
                  <a:pt x="156599" y="213238"/>
                </a:lnTo>
                <a:lnTo>
                  <a:pt x="153753" y="218337"/>
                </a:lnTo>
                <a:lnTo>
                  <a:pt x="148017" y="222083"/>
                </a:lnTo>
                <a:lnTo>
                  <a:pt x="136297" y="226477"/>
                </a:lnTo>
                <a:lnTo>
                  <a:pt x="121548" y="227724"/>
                </a:lnTo>
                <a:lnTo>
                  <a:pt x="114803" y="227518"/>
                </a:lnTo>
                <a:lnTo>
                  <a:pt x="102226" y="226035"/>
                </a:lnTo>
                <a:lnTo>
                  <a:pt x="89659" y="223121"/>
                </a:lnTo>
                <a:lnTo>
                  <a:pt x="84283" y="221526"/>
                </a:lnTo>
                <a:lnTo>
                  <a:pt x="72010" y="217361"/>
                </a:lnTo>
                <a:lnTo>
                  <a:pt x="60796" y="212786"/>
                </a:lnTo>
                <a:lnTo>
                  <a:pt x="52124" y="208950"/>
                </a:lnTo>
                <a:lnTo>
                  <a:pt x="44897" y="205295"/>
                </a:lnTo>
                <a:lnTo>
                  <a:pt x="39070" y="201865"/>
                </a:lnTo>
                <a:lnTo>
                  <a:pt x="33198" y="198390"/>
                </a:lnTo>
                <a:lnTo>
                  <a:pt x="29630" y="195908"/>
                </a:lnTo>
                <a:lnTo>
                  <a:pt x="28320" y="194283"/>
                </a:lnTo>
                <a:lnTo>
                  <a:pt x="0" y="251598"/>
                </a:lnTo>
                <a:lnTo>
                  <a:pt x="13202" y="259141"/>
                </a:lnTo>
                <a:lnTo>
                  <a:pt x="24636" y="264770"/>
                </a:lnTo>
                <a:lnTo>
                  <a:pt x="36676" y="269921"/>
                </a:lnTo>
                <a:lnTo>
                  <a:pt x="53522" y="275923"/>
                </a:lnTo>
                <a:lnTo>
                  <a:pt x="65763" y="279395"/>
                </a:lnTo>
                <a:lnTo>
                  <a:pt x="78322" y="282241"/>
                </a:lnTo>
                <a:lnTo>
                  <a:pt x="95714" y="285088"/>
                </a:lnTo>
                <a:lnTo>
                  <a:pt x="108322" y="286269"/>
                </a:lnTo>
                <a:lnTo>
                  <a:pt x="120735" y="286664"/>
                </a:lnTo>
                <a:lnTo>
                  <a:pt x="122189" y="286658"/>
                </a:lnTo>
                <a:lnTo>
                  <a:pt x="135081" y="286078"/>
                </a:lnTo>
                <a:lnTo>
                  <a:pt x="147683" y="284558"/>
                </a:lnTo>
                <a:lnTo>
                  <a:pt x="159986" y="282106"/>
                </a:lnTo>
                <a:lnTo>
                  <a:pt x="171670" y="278653"/>
                </a:lnTo>
                <a:lnTo>
                  <a:pt x="183379" y="273713"/>
                </a:lnTo>
                <a:lnTo>
                  <a:pt x="194269" y="267484"/>
                </a:lnTo>
                <a:lnTo>
                  <a:pt x="202653" y="261039"/>
                </a:lnTo>
                <a:lnTo>
                  <a:pt x="211245" y="251704"/>
                </a:lnTo>
                <a:lnTo>
                  <a:pt x="218163" y="240677"/>
                </a:lnTo>
                <a:lnTo>
                  <a:pt x="223436" y="226970"/>
                </a:lnTo>
                <a:lnTo>
                  <a:pt x="225915" y="214409"/>
                </a:lnTo>
                <a:lnTo>
                  <a:pt x="226745" y="200601"/>
                </a:lnTo>
                <a:lnTo>
                  <a:pt x="226599" y="194642"/>
                </a:lnTo>
                <a:lnTo>
                  <a:pt x="224943" y="180901"/>
                </a:lnTo>
                <a:lnTo>
                  <a:pt x="221462" y="168942"/>
                </a:lnTo>
                <a:lnTo>
                  <a:pt x="216176" y="158766"/>
                </a:lnTo>
                <a:lnTo>
                  <a:pt x="207237" y="148034"/>
                </a:lnTo>
                <a:lnTo>
                  <a:pt x="197407" y="139909"/>
                </a:lnTo>
                <a:lnTo>
                  <a:pt x="185687" y="132952"/>
                </a:lnTo>
                <a:lnTo>
                  <a:pt x="175663" y="128237"/>
                </a:lnTo>
                <a:lnTo>
                  <a:pt x="164250" y="123612"/>
                </a:lnTo>
                <a:lnTo>
                  <a:pt x="151918" y="119317"/>
                </a:lnTo>
                <a:lnTo>
                  <a:pt x="138667" y="115351"/>
                </a:lnTo>
                <a:lnTo>
                  <a:pt x="129694" y="112924"/>
                </a:lnTo>
                <a:lnTo>
                  <a:pt x="117176" y="109372"/>
                </a:lnTo>
                <a:lnTo>
                  <a:pt x="106371" y="106100"/>
                </a:lnTo>
                <a:lnTo>
                  <a:pt x="97609" y="103302"/>
                </a:lnTo>
                <a:lnTo>
                  <a:pt x="90924" y="100052"/>
                </a:lnTo>
                <a:lnTo>
                  <a:pt x="86271" y="96216"/>
                </a:lnTo>
                <a:lnTo>
                  <a:pt x="81619" y="92380"/>
                </a:lnTo>
                <a:lnTo>
                  <a:pt x="79315" y="87461"/>
                </a:lnTo>
                <a:lnTo>
                  <a:pt x="79315" y="73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" name="object 45"/>
          <p:cNvSpPr/>
          <p:nvPr/>
        </p:nvSpPr>
        <p:spPr>
          <a:xfrm>
            <a:off x="2167925" y="3165153"/>
            <a:ext cx="1470" cy="812"/>
          </a:xfrm>
          <a:custGeom>
            <a:avLst/>
            <a:gdLst/>
            <a:ahLst/>
            <a:cxnLst/>
            <a:rect l="l" t="t" r="r" b="b"/>
            <a:pathLst>
              <a:path w="2940" h="1624">
                <a:moveTo>
                  <a:pt x="0" y="1037"/>
                </a:moveTo>
                <a:lnTo>
                  <a:pt x="2940" y="1624"/>
                </a:lnTo>
                <a:lnTo>
                  <a:pt x="275" y="0"/>
                </a:lnTo>
                <a:lnTo>
                  <a:pt x="0" y="1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" name="object 46"/>
          <p:cNvSpPr/>
          <p:nvPr/>
        </p:nvSpPr>
        <p:spPr>
          <a:xfrm>
            <a:off x="2166716" y="3164069"/>
            <a:ext cx="3982" cy="3475"/>
          </a:xfrm>
          <a:custGeom>
            <a:avLst/>
            <a:gdLst/>
            <a:ahLst/>
            <a:cxnLst/>
            <a:rect l="l" t="t" r="r" b="b"/>
            <a:pathLst>
              <a:path w="7963" h="6949">
                <a:moveTo>
                  <a:pt x="0" y="2617"/>
                </a:moveTo>
                <a:lnTo>
                  <a:pt x="677" y="5731"/>
                </a:lnTo>
                <a:lnTo>
                  <a:pt x="3599" y="6949"/>
                </a:lnTo>
                <a:lnTo>
                  <a:pt x="6160" y="6182"/>
                </a:lnTo>
                <a:lnTo>
                  <a:pt x="7963" y="3610"/>
                </a:lnTo>
                <a:lnTo>
                  <a:pt x="6418" y="406"/>
                </a:lnTo>
                <a:lnTo>
                  <a:pt x="2904" y="0"/>
                </a:lnTo>
                <a:lnTo>
                  <a:pt x="0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" name="object 47"/>
          <p:cNvSpPr/>
          <p:nvPr/>
        </p:nvSpPr>
        <p:spPr>
          <a:xfrm>
            <a:off x="3052037" y="3165401"/>
            <a:ext cx="971" cy="1151"/>
          </a:xfrm>
          <a:custGeom>
            <a:avLst/>
            <a:gdLst/>
            <a:ahLst/>
            <a:cxnLst/>
            <a:rect l="l" t="t" r="r" b="b"/>
            <a:pathLst>
              <a:path w="1942" h="2301">
                <a:moveTo>
                  <a:pt x="587" y="2166"/>
                </a:moveTo>
                <a:lnTo>
                  <a:pt x="1129" y="1714"/>
                </a:lnTo>
                <a:lnTo>
                  <a:pt x="1535" y="1173"/>
                </a:lnTo>
                <a:lnTo>
                  <a:pt x="1851" y="586"/>
                </a:lnTo>
                <a:lnTo>
                  <a:pt x="1942" y="451"/>
                </a:lnTo>
                <a:lnTo>
                  <a:pt x="1309" y="0"/>
                </a:lnTo>
                <a:lnTo>
                  <a:pt x="225" y="947"/>
                </a:lnTo>
                <a:lnTo>
                  <a:pt x="90" y="1444"/>
                </a:lnTo>
                <a:lnTo>
                  <a:pt x="0" y="2301"/>
                </a:lnTo>
                <a:lnTo>
                  <a:pt x="587" y="2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" name="object 48"/>
          <p:cNvSpPr/>
          <p:nvPr/>
        </p:nvSpPr>
        <p:spPr>
          <a:xfrm>
            <a:off x="3050659" y="3164272"/>
            <a:ext cx="3388" cy="3475"/>
          </a:xfrm>
          <a:custGeom>
            <a:avLst/>
            <a:gdLst/>
            <a:ahLst/>
            <a:cxnLst/>
            <a:rect l="l" t="t" r="r" b="b"/>
            <a:pathLst>
              <a:path w="6775" h="6949">
                <a:moveTo>
                  <a:pt x="5194" y="0"/>
                </a:moveTo>
                <a:lnTo>
                  <a:pt x="1355" y="1308"/>
                </a:lnTo>
                <a:lnTo>
                  <a:pt x="271" y="4332"/>
                </a:lnTo>
                <a:lnTo>
                  <a:pt x="0" y="6949"/>
                </a:lnTo>
                <a:lnTo>
                  <a:pt x="4200" y="6949"/>
                </a:lnTo>
                <a:lnTo>
                  <a:pt x="6775" y="4016"/>
                </a:lnTo>
                <a:lnTo>
                  <a:pt x="5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" name="object 49"/>
          <p:cNvSpPr/>
          <p:nvPr/>
        </p:nvSpPr>
        <p:spPr>
          <a:xfrm>
            <a:off x="3051721" y="3165468"/>
            <a:ext cx="565" cy="519"/>
          </a:xfrm>
          <a:custGeom>
            <a:avLst/>
            <a:gdLst/>
            <a:ahLst/>
            <a:cxnLst/>
            <a:rect l="l" t="t" r="r" b="b"/>
            <a:pathLst>
              <a:path w="1129" h="1037">
                <a:moveTo>
                  <a:pt x="90" y="857"/>
                </a:moveTo>
                <a:lnTo>
                  <a:pt x="0" y="1037"/>
                </a:lnTo>
                <a:lnTo>
                  <a:pt x="542" y="902"/>
                </a:lnTo>
                <a:lnTo>
                  <a:pt x="858" y="812"/>
                </a:lnTo>
                <a:lnTo>
                  <a:pt x="1129" y="0"/>
                </a:lnTo>
                <a:lnTo>
                  <a:pt x="496" y="361"/>
                </a:lnTo>
                <a:lnTo>
                  <a:pt x="9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" name="object 50"/>
          <p:cNvSpPr/>
          <p:nvPr/>
        </p:nvSpPr>
        <p:spPr>
          <a:xfrm>
            <a:off x="3049914" y="3164272"/>
            <a:ext cx="3704" cy="3565"/>
          </a:xfrm>
          <a:custGeom>
            <a:avLst/>
            <a:gdLst/>
            <a:ahLst/>
            <a:cxnLst/>
            <a:rect l="l" t="t" r="r" b="b"/>
            <a:pathLst>
              <a:path w="7407" h="7130">
                <a:moveTo>
                  <a:pt x="4652" y="0"/>
                </a:moveTo>
                <a:lnTo>
                  <a:pt x="1400" y="2256"/>
                </a:lnTo>
                <a:lnTo>
                  <a:pt x="2122" y="2437"/>
                </a:lnTo>
                <a:lnTo>
                  <a:pt x="3477" y="2843"/>
                </a:lnTo>
                <a:lnTo>
                  <a:pt x="4200" y="5550"/>
                </a:lnTo>
                <a:lnTo>
                  <a:pt x="4607" y="5731"/>
                </a:lnTo>
                <a:lnTo>
                  <a:pt x="6459" y="5189"/>
                </a:lnTo>
                <a:lnTo>
                  <a:pt x="7407" y="2256"/>
                </a:lnTo>
                <a:lnTo>
                  <a:pt x="4652" y="0"/>
                </a:lnTo>
                <a:close/>
              </a:path>
              <a:path w="7407" h="7130">
                <a:moveTo>
                  <a:pt x="4200" y="5550"/>
                </a:moveTo>
                <a:lnTo>
                  <a:pt x="2122" y="2437"/>
                </a:lnTo>
                <a:lnTo>
                  <a:pt x="1400" y="2256"/>
                </a:lnTo>
                <a:lnTo>
                  <a:pt x="0" y="7130"/>
                </a:lnTo>
                <a:lnTo>
                  <a:pt x="4607" y="5731"/>
                </a:lnTo>
                <a:lnTo>
                  <a:pt x="4200" y="5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" name="object 51"/>
          <p:cNvSpPr/>
          <p:nvPr/>
        </p:nvSpPr>
        <p:spPr>
          <a:xfrm>
            <a:off x="2166865" y="3162467"/>
            <a:ext cx="5251" cy="6702"/>
          </a:xfrm>
          <a:custGeom>
            <a:avLst/>
            <a:gdLst/>
            <a:ahLst/>
            <a:cxnLst/>
            <a:rect l="l" t="t" r="r" b="b"/>
            <a:pathLst>
              <a:path w="10501" h="13403">
                <a:moveTo>
                  <a:pt x="8446" y="3565"/>
                </a:moveTo>
                <a:lnTo>
                  <a:pt x="4489" y="3294"/>
                </a:lnTo>
                <a:lnTo>
                  <a:pt x="2538" y="45"/>
                </a:lnTo>
                <a:lnTo>
                  <a:pt x="0" y="0"/>
                </a:lnTo>
                <a:lnTo>
                  <a:pt x="0" y="3204"/>
                </a:lnTo>
                <a:lnTo>
                  <a:pt x="1860" y="7491"/>
                </a:lnTo>
                <a:lnTo>
                  <a:pt x="4995" y="6363"/>
                </a:lnTo>
                <a:lnTo>
                  <a:pt x="8446" y="3565"/>
                </a:lnTo>
                <a:close/>
              </a:path>
              <a:path w="10501" h="13403">
                <a:moveTo>
                  <a:pt x="5058" y="6995"/>
                </a:moveTo>
                <a:lnTo>
                  <a:pt x="1860" y="7491"/>
                </a:lnTo>
                <a:lnTo>
                  <a:pt x="0" y="3204"/>
                </a:lnTo>
                <a:lnTo>
                  <a:pt x="0" y="9567"/>
                </a:lnTo>
                <a:lnTo>
                  <a:pt x="2836" y="9251"/>
                </a:lnTo>
                <a:lnTo>
                  <a:pt x="975" y="12771"/>
                </a:lnTo>
                <a:lnTo>
                  <a:pt x="5018" y="13403"/>
                </a:lnTo>
                <a:lnTo>
                  <a:pt x="9652" y="13358"/>
                </a:lnTo>
                <a:lnTo>
                  <a:pt x="10501" y="10740"/>
                </a:lnTo>
                <a:lnTo>
                  <a:pt x="10501" y="6453"/>
                </a:lnTo>
                <a:lnTo>
                  <a:pt x="8446" y="3565"/>
                </a:lnTo>
                <a:lnTo>
                  <a:pt x="4995" y="6363"/>
                </a:lnTo>
                <a:lnTo>
                  <a:pt x="505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" name="object 52"/>
          <p:cNvSpPr/>
          <p:nvPr/>
        </p:nvSpPr>
        <p:spPr>
          <a:xfrm>
            <a:off x="2165628" y="3161023"/>
            <a:ext cx="6075" cy="9387"/>
          </a:xfrm>
          <a:custGeom>
            <a:avLst/>
            <a:gdLst/>
            <a:ahLst/>
            <a:cxnLst/>
            <a:rect l="l" t="t" r="r" b="b"/>
            <a:pathLst>
              <a:path w="12150" h="18773">
                <a:moveTo>
                  <a:pt x="10479" y="13764"/>
                </a:moveTo>
                <a:lnTo>
                  <a:pt x="6730" y="13764"/>
                </a:lnTo>
                <a:lnTo>
                  <a:pt x="4358" y="18638"/>
                </a:lnTo>
                <a:lnTo>
                  <a:pt x="8274" y="18773"/>
                </a:lnTo>
                <a:lnTo>
                  <a:pt x="12150" y="18728"/>
                </a:lnTo>
                <a:lnTo>
                  <a:pt x="10479" y="10289"/>
                </a:lnTo>
                <a:lnTo>
                  <a:pt x="10479" y="13764"/>
                </a:lnTo>
                <a:close/>
              </a:path>
              <a:path w="12150" h="18773">
                <a:moveTo>
                  <a:pt x="0" y="406"/>
                </a:moveTo>
                <a:lnTo>
                  <a:pt x="63" y="15208"/>
                </a:lnTo>
                <a:lnTo>
                  <a:pt x="1838" y="15028"/>
                </a:lnTo>
                <a:lnTo>
                  <a:pt x="4358" y="18638"/>
                </a:lnTo>
                <a:lnTo>
                  <a:pt x="6730" y="13764"/>
                </a:lnTo>
                <a:lnTo>
                  <a:pt x="7872" y="12455"/>
                </a:lnTo>
                <a:lnTo>
                  <a:pt x="10479" y="10289"/>
                </a:lnTo>
                <a:lnTo>
                  <a:pt x="12150" y="18728"/>
                </a:lnTo>
                <a:lnTo>
                  <a:pt x="15452" y="16743"/>
                </a:lnTo>
                <a:lnTo>
                  <a:pt x="15452" y="8574"/>
                </a:lnTo>
                <a:lnTo>
                  <a:pt x="13695" y="6092"/>
                </a:lnTo>
                <a:lnTo>
                  <a:pt x="10370" y="4242"/>
                </a:lnTo>
                <a:lnTo>
                  <a:pt x="7809" y="2798"/>
                </a:lnTo>
                <a:lnTo>
                  <a:pt x="6115" y="0"/>
                </a:lnTo>
                <a:lnTo>
                  <a:pt x="2687" y="406"/>
                </a:lnTo>
                <a:lnTo>
                  <a:pt x="0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" name="object 53"/>
          <p:cNvSpPr/>
          <p:nvPr/>
        </p:nvSpPr>
        <p:spPr>
          <a:xfrm>
            <a:off x="2166865" y="3065912"/>
            <a:ext cx="4235" cy="3836"/>
          </a:xfrm>
          <a:custGeom>
            <a:avLst/>
            <a:gdLst/>
            <a:ahLst/>
            <a:cxnLst/>
            <a:rect l="l" t="t" r="r" b="b"/>
            <a:pathLst>
              <a:path w="8469" h="7672">
                <a:moveTo>
                  <a:pt x="6183" y="7672"/>
                </a:moveTo>
                <a:lnTo>
                  <a:pt x="8130" y="4242"/>
                </a:lnTo>
                <a:lnTo>
                  <a:pt x="8469" y="767"/>
                </a:lnTo>
                <a:lnTo>
                  <a:pt x="5718" y="0"/>
                </a:lnTo>
                <a:lnTo>
                  <a:pt x="2687" y="1850"/>
                </a:lnTo>
                <a:lnTo>
                  <a:pt x="0" y="3836"/>
                </a:lnTo>
                <a:lnTo>
                  <a:pt x="1928" y="6859"/>
                </a:lnTo>
                <a:lnTo>
                  <a:pt x="6183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" name="object 54"/>
          <p:cNvSpPr/>
          <p:nvPr/>
        </p:nvSpPr>
        <p:spPr>
          <a:xfrm>
            <a:off x="2165628" y="3064671"/>
            <a:ext cx="6827" cy="6408"/>
          </a:xfrm>
          <a:custGeom>
            <a:avLst/>
            <a:gdLst/>
            <a:ahLst/>
            <a:cxnLst/>
            <a:rect l="l" t="t" r="r" b="b"/>
            <a:pathLst>
              <a:path w="13654" h="12816">
                <a:moveTo>
                  <a:pt x="12638" y="0"/>
                </a:moveTo>
                <a:lnTo>
                  <a:pt x="5352" y="0"/>
                </a:lnTo>
                <a:lnTo>
                  <a:pt x="2813" y="3204"/>
                </a:lnTo>
                <a:lnTo>
                  <a:pt x="0" y="3384"/>
                </a:lnTo>
                <a:lnTo>
                  <a:pt x="0" y="9657"/>
                </a:lnTo>
                <a:lnTo>
                  <a:pt x="3428" y="11733"/>
                </a:lnTo>
                <a:lnTo>
                  <a:pt x="7366" y="12816"/>
                </a:lnTo>
                <a:lnTo>
                  <a:pt x="7999" y="12816"/>
                </a:lnTo>
                <a:lnTo>
                  <a:pt x="10858" y="11282"/>
                </a:lnTo>
                <a:lnTo>
                  <a:pt x="12321" y="8574"/>
                </a:lnTo>
                <a:lnTo>
                  <a:pt x="13631" y="5731"/>
                </a:lnTo>
                <a:lnTo>
                  <a:pt x="13654" y="3159"/>
                </a:lnTo>
                <a:lnTo>
                  <a:pt x="126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" name="object 55"/>
          <p:cNvSpPr/>
          <p:nvPr/>
        </p:nvSpPr>
        <p:spPr>
          <a:xfrm>
            <a:off x="2167606" y="3010470"/>
            <a:ext cx="1335" cy="1895"/>
          </a:xfrm>
          <a:custGeom>
            <a:avLst/>
            <a:gdLst/>
            <a:ahLst/>
            <a:cxnLst/>
            <a:rect l="l" t="t" r="r" b="b"/>
            <a:pathLst>
              <a:path w="2669" h="3790">
                <a:moveTo>
                  <a:pt x="1251" y="3790"/>
                </a:moveTo>
                <a:lnTo>
                  <a:pt x="2669" y="0"/>
                </a:lnTo>
                <a:lnTo>
                  <a:pt x="0" y="315"/>
                </a:lnTo>
                <a:lnTo>
                  <a:pt x="275" y="3204"/>
                </a:lnTo>
                <a:lnTo>
                  <a:pt x="1251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" name="object 56"/>
          <p:cNvSpPr/>
          <p:nvPr/>
        </p:nvSpPr>
        <p:spPr>
          <a:xfrm>
            <a:off x="2165628" y="3008191"/>
            <a:ext cx="4646" cy="5799"/>
          </a:xfrm>
          <a:custGeom>
            <a:avLst/>
            <a:gdLst/>
            <a:ahLst/>
            <a:cxnLst/>
            <a:rect l="l" t="t" r="r" b="b"/>
            <a:pathLst>
              <a:path w="9291" h="11598">
                <a:moveTo>
                  <a:pt x="3193" y="10063"/>
                </a:moveTo>
                <a:lnTo>
                  <a:pt x="5862" y="11598"/>
                </a:lnTo>
                <a:lnTo>
                  <a:pt x="7195" y="9838"/>
                </a:lnTo>
                <a:lnTo>
                  <a:pt x="9273" y="7085"/>
                </a:lnTo>
                <a:lnTo>
                  <a:pt x="9291" y="3971"/>
                </a:lnTo>
                <a:lnTo>
                  <a:pt x="7281" y="1263"/>
                </a:lnTo>
                <a:lnTo>
                  <a:pt x="6305" y="0"/>
                </a:lnTo>
                <a:lnTo>
                  <a:pt x="2813" y="1444"/>
                </a:lnTo>
                <a:lnTo>
                  <a:pt x="0" y="1444"/>
                </a:lnTo>
                <a:lnTo>
                  <a:pt x="0" y="9432"/>
                </a:lnTo>
                <a:lnTo>
                  <a:pt x="3193" y="10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" name="object 57"/>
          <p:cNvSpPr/>
          <p:nvPr/>
        </p:nvSpPr>
        <p:spPr>
          <a:xfrm>
            <a:off x="2709321" y="3079316"/>
            <a:ext cx="5465" cy="5867"/>
          </a:xfrm>
          <a:custGeom>
            <a:avLst/>
            <a:gdLst/>
            <a:ahLst/>
            <a:cxnLst/>
            <a:rect l="l" t="t" r="r" b="b"/>
            <a:pathLst>
              <a:path w="10930" h="11733">
                <a:moveTo>
                  <a:pt x="1580" y="0"/>
                </a:moveTo>
                <a:lnTo>
                  <a:pt x="0" y="676"/>
                </a:lnTo>
                <a:lnTo>
                  <a:pt x="0" y="8800"/>
                </a:lnTo>
                <a:lnTo>
                  <a:pt x="4065" y="11733"/>
                </a:lnTo>
                <a:lnTo>
                  <a:pt x="5736" y="9928"/>
                </a:lnTo>
                <a:lnTo>
                  <a:pt x="8717" y="8529"/>
                </a:lnTo>
                <a:lnTo>
                  <a:pt x="8220" y="5325"/>
                </a:lnTo>
                <a:lnTo>
                  <a:pt x="10930" y="3204"/>
                </a:lnTo>
                <a:lnTo>
                  <a:pt x="8762" y="586"/>
                </a:lnTo>
                <a:lnTo>
                  <a:pt x="5104" y="0"/>
                </a:lnTo>
                <a:lnTo>
                  <a:pt x="1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" name="object 58"/>
          <p:cNvSpPr/>
          <p:nvPr/>
        </p:nvSpPr>
        <p:spPr>
          <a:xfrm>
            <a:off x="2708079" y="3077195"/>
            <a:ext cx="4901" cy="9094"/>
          </a:xfrm>
          <a:custGeom>
            <a:avLst/>
            <a:gdLst/>
            <a:ahLst/>
            <a:cxnLst/>
            <a:rect l="l" t="t" r="r" b="b"/>
            <a:pathLst>
              <a:path w="9801" h="18187">
                <a:moveTo>
                  <a:pt x="4968" y="6679"/>
                </a:moveTo>
                <a:lnTo>
                  <a:pt x="3703" y="17826"/>
                </a:lnTo>
                <a:lnTo>
                  <a:pt x="5691" y="18187"/>
                </a:lnTo>
                <a:lnTo>
                  <a:pt x="9801" y="16201"/>
                </a:lnTo>
                <a:lnTo>
                  <a:pt x="8401" y="8213"/>
                </a:lnTo>
                <a:lnTo>
                  <a:pt x="7949" y="11462"/>
                </a:lnTo>
                <a:lnTo>
                  <a:pt x="4968" y="12004"/>
                </a:lnTo>
                <a:lnTo>
                  <a:pt x="4968" y="6679"/>
                </a:lnTo>
                <a:close/>
              </a:path>
              <a:path w="9801" h="18187">
                <a:moveTo>
                  <a:pt x="0" y="3294"/>
                </a:moveTo>
                <a:lnTo>
                  <a:pt x="0" y="14035"/>
                </a:lnTo>
                <a:lnTo>
                  <a:pt x="3703" y="17826"/>
                </a:lnTo>
                <a:lnTo>
                  <a:pt x="4968" y="6679"/>
                </a:lnTo>
                <a:lnTo>
                  <a:pt x="5736" y="6634"/>
                </a:lnTo>
                <a:lnTo>
                  <a:pt x="8401" y="8213"/>
                </a:lnTo>
                <a:lnTo>
                  <a:pt x="9801" y="16201"/>
                </a:lnTo>
                <a:lnTo>
                  <a:pt x="12466" y="15885"/>
                </a:lnTo>
                <a:lnTo>
                  <a:pt x="13686" y="13313"/>
                </a:lnTo>
                <a:lnTo>
                  <a:pt x="13505" y="10470"/>
                </a:lnTo>
                <a:lnTo>
                  <a:pt x="16215" y="7762"/>
                </a:lnTo>
                <a:lnTo>
                  <a:pt x="14408" y="5054"/>
                </a:lnTo>
                <a:lnTo>
                  <a:pt x="13686" y="4016"/>
                </a:lnTo>
                <a:lnTo>
                  <a:pt x="13324" y="1399"/>
                </a:lnTo>
                <a:lnTo>
                  <a:pt x="10117" y="0"/>
                </a:lnTo>
                <a:lnTo>
                  <a:pt x="6188" y="1579"/>
                </a:lnTo>
                <a:lnTo>
                  <a:pt x="2981" y="1805"/>
                </a:lnTo>
                <a:lnTo>
                  <a:pt x="0" y="3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" name="object 59"/>
          <p:cNvSpPr/>
          <p:nvPr/>
        </p:nvSpPr>
        <p:spPr>
          <a:xfrm>
            <a:off x="2235485" y="3146288"/>
            <a:ext cx="3686" cy="11553"/>
          </a:xfrm>
          <a:custGeom>
            <a:avLst/>
            <a:gdLst/>
            <a:ahLst/>
            <a:cxnLst/>
            <a:rect l="l" t="t" r="r" b="b"/>
            <a:pathLst>
              <a:path w="7371" h="23106">
                <a:moveTo>
                  <a:pt x="4047" y="23106"/>
                </a:moveTo>
                <a:lnTo>
                  <a:pt x="5614" y="18864"/>
                </a:lnTo>
                <a:lnTo>
                  <a:pt x="2818" y="15298"/>
                </a:lnTo>
                <a:lnTo>
                  <a:pt x="5379" y="12410"/>
                </a:lnTo>
                <a:lnTo>
                  <a:pt x="6160" y="8935"/>
                </a:lnTo>
                <a:lnTo>
                  <a:pt x="7371" y="5460"/>
                </a:lnTo>
                <a:lnTo>
                  <a:pt x="5167" y="1805"/>
                </a:lnTo>
                <a:lnTo>
                  <a:pt x="4828" y="676"/>
                </a:lnTo>
                <a:lnTo>
                  <a:pt x="2140" y="0"/>
                </a:lnTo>
                <a:lnTo>
                  <a:pt x="1526" y="1128"/>
                </a:lnTo>
                <a:lnTo>
                  <a:pt x="1336" y="3836"/>
                </a:lnTo>
                <a:lnTo>
                  <a:pt x="2055" y="6769"/>
                </a:lnTo>
                <a:lnTo>
                  <a:pt x="0" y="11237"/>
                </a:lnTo>
                <a:lnTo>
                  <a:pt x="1038" y="15885"/>
                </a:lnTo>
                <a:lnTo>
                  <a:pt x="2565" y="17645"/>
                </a:lnTo>
                <a:lnTo>
                  <a:pt x="3008" y="20488"/>
                </a:lnTo>
                <a:lnTo>
                  <a:pt x="4047" y="23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" name="object 60"/>
          <p:cNvSpPr/>
          <p:nvPr/>
        </p:nvSpPr>
        <p:spPr>
          <a:xfrm>
            <a:off x="2234015" y="3144686"/>
            <a:ext cx="6531" cy="15999"/>
          </a:xfrm>
          <a:custGeom>
            <a:avLst/>
            <a:gdLst/>
            <a:ahLst/>
            <a:cxnLst/>
            <a:rect l="l" t="t" r="r" b="b"/>
            <a:pathLst>
              <a:path w="13062" h="31997">
                <a:moveTo>
                  <a:pt x="8911" y="18503"/>
                </a:moveTo>
                <a:lnTo>
                  <a:pt x="9887" y="17284"/>
                </a:lnTo>
                <a:lnTo>
                  <a:pt x="10564" y="14576"/>
                </a:lnTo>
                <a:lnTo>
                  <a:pt x="13040" y="11778"/>
                </a:lnTo>
                <a:lnTo>
                  <a:pt x="13062" y="8033"/>
                </a:lnTo>
                <a:lnTo>
                  <a:pt x="10162" y="3159"/>
                </a:lnTo>
                <a:lnTo>
                  <a:pt x="8021" y="0"/>
                </a:lnTo>
                <a:lnTo>
                  <a:pt x="4954" y="722"/>
                </a:lnTo>
                <a:lnTo>
                  <a:pt x="2073" y="2662"/>
                </a:lnTo>
                <a:lnTo>
                  <a:pt x="1924" y="5505"/>
                </a:lnTo>
                <a:lnTo>
                  <a:pt x="1969" y="8439"/>
                </a:lnTo>
                <a:lnTo>
                  <a:pt x="0" y="11101"/>
                </a:lnTo>
                <a:lnTo>
                  <a:pt x="189" y="14125"/>
                </a:lnTo>
                <a:lnTo>
                  <a:pt x="85" y="18367"/>
                </a:lnTo>
                <a:lnTo>
                  <a:pt x="2813" y="21526"/>
                </a:lnTo>
                <a:lnTo>
                  <a:pt x="3744" y="24550"/>
                </a:lnTo>
                <a:lnTo>
                  <a:pt x="4656" y="27213"/>
                </a:lnTo>
                <a:lnTo>
                  <a:pt x="6522" y="31997"/>
                </a:lnTo>
                <a:lnTo>
                  <a:pt x="9124" y="27574"/>
                </a:lnTo>
                <a:lnTo>
                  <a:pt x="10393" y="25453"/>
                </a:lnTo>
                <a:lnTo>
                  <a:pt x="11748" y="22113"/>
                </a:lnTo>
                <a:lnTo>
                  <a:pt x="8911" y="18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" name="object 61"/>
          <p:cNvSpPr/>
          <p:nvPr/>
        </p:nvSpPr>
        <p:spPr>
          <a:xfrm>
            <a:off x="2173038" y="3169417"/>
            <a:ext cx="7123" cy="5686"/>
          </a:xfrm>
          <a:custGeom>
            <a:avLst/>
            <a:gdLst/>
            <a:ahLst/>
            <a:cxnLst/>
            <a:rect l="l" t="t" r="r" b="b"/>
            <a:pathLst>
              <a:path w="14246" h="11372">
                <a:moveTo>
                  <a:pt x="5271" y="4693"/>
                </a:moveTo>
                <a:lnTo>
                  <a:pt x="5460" y="1534"/>
                </a:lnTo>
                <a:lnTo>
                  <a:pt x="2624" y="0"/>
                </a:lnTo>
                <a:lnTo>
                  <a:pt x="0" y="2166"/>
                </a:lnTo>
                <a:lnTo>
                  <a:pt x="1332" y="4874"/>
                </a:lnTo>
                <a:lnTo>
                  <a:pt x="0" y="8845"/>
                </a:lnTo>
                <a:lnTo>
                  <a:pt x="2601" y="8935"/>
                </a:lnTo>
                <a:lnTo>
                  <a:pt x="5673" y="11372"/>
                </a:lnTo>
                <a:lnTo>
                  <a:pt x="5885" y="8303"/>
                </a:lnTo>
                <a:lnTo>
                  <a:pt x="8997" y="9567"/>
                </a:lnTo>
                <a:lnTo>
                  <a:pt x="11621" y="10876"/>
                </a:lnTo>
                <a:lnTo>
                  <a:pt x="14246" y="8168"/>
                </a:lnTo>
                <a:lnTo>
                  <a:pt x="11730" y="5189"/>
                </a:lnTo>
                <a:lnTo>
                  <a:pt x="8848" y="7085"/>
                </a:lnTo>
                <a:lnTo>
                  <a:pt x="5271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" name="object 62"/>
          <p:cNvSpPr/>
          <p:nvPr/>
        </p:nvSpPr>
        <p:spPr>
          <a:xfrm>
            <a:off x="2171321" y="3167905"/>
            <a:ext cx="10502" cy="8281"/>
          </a:xfrm>
          <a:custGeom>
            <a:avLst/>
            <a:gdLst/>
            <a:ahLst/>
            <a:cxnLst/>
            <a:rect l="l" t="t" r="r" b="b"/>
            <a:pathLst>
              <a:path w="21003" h="16562">
                <a:moveTo>
                  <a:pt x="849" y="9341"/>
                </a:moveTo>
                <a:lnTo>
                  <a:pt x="2163" y="13764"/>
                </a:lnTo>
                <a:lnTo>
                  <a:pt x="4765" y="14531"/>
                </a:lnTo>
                <a:lnTo>
                  <a:pt x="7773" y="16517"/>
                </a:lnTo>
                <a:lnTo>
                  <a:pt x="11517" y="15614"/>
                </a:lnTo>
                <a:lnTo>
                  <a:pt x="14210" y="16562"/>
                </a:lnTo>
                <a:lnTo>
                  <a:pt x="15501" y="16336"/>
                </a:lnTo>
                <a:lnTo>
                  <a:pt x="18487" y="13990"/>
                </a:lnTo>
                <a:lnTo>
                  <a:pt x="21003" y="11282"/>
                </a:lnTo>
                <a:lnTo>
                  <a:pt x="15501" y="4783"/>
                </a:lnTo>
                <a:lnTo>
                  <a:pt x="11224" y="6408"/>
                </a:lnTo>
                <a:lnTo>
                  <a:pt x="11499" y="3474"/>
                </a:lnTo>
                <a:lnTo>
                  <a:pt x="9760" y="631"/>
                </a:lnTo>
                <a:lnTo>
                  <a:pt x="6355" y="0"/>
                </a:lnTo>
                <a:lnTo>
                  <a:pt x="2732" y="2391"/>
                </a:lnTo>
                <a:lnTo>
                  <a:pt x="0" y="4964"/>
                </a:lnTo>
                <a:lnTo>
                  <a:pt x="849" y="9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" name="object 63"/>
          <p:cNvSpPr/>
          <p:nvPr/>
        </p:nvSpPr>
        <p:spPr>
          <a:xfrm>
            <a:off x="3432649" y="3162309"/>
            <a:ext cx="3410" cy="9297"/>
          </a:xfrm>
          <a:custGeom>
            <a:avLst/>
            <a:gdLst/>
            <a:ahLst/>
            <a:cxnLst/>
            <a:rect l="l" t="t" r="r" b="b"/>
            <a:pathLst>
              <a:path w="6820" h="18593">
                <a:moveTo>
                  <a:pt x="0" y="7807"/>
                </a:moveTo>
                <a:lnTo>
                  <a:pt x="993" y="11237"/>
                </a:lnTo>
                <a:lnTo>
                  <a:pt x="542" y="14576"/>
                </a:lnTo>
                <a:lnTo>
                  <a:pt x="2122" y="15750"/>
                </a:lnTo>
                <a:lnTo>
                  <a:pt x="2755" y="18593"/>
                </a:lnTo>
                <a:lnTo>
                  <a:pt x="5465" y="17149"/>
                </a:lnTo>
                <a:lnTo>
                  <a:pt x="5465" y="12816"/>
                </a:lnTo>
                <a:lnTo>
                  <a:pt x="6052" y="10831"/>
                </a:lnTo>
                <a:lnTo>
                  <a:pt x="6820" y="8213"/>
                </a:lnTo>
                <a:lnTo>
                  <a:pt x="3477" y="7672"/>
                </a:lnTo>
                <a:lnTo>
                  <a:pt x="4065" y="5009"/>
                </a:lnTo>
                <a:lnTo>
                  <a:pt x="4742" y="722"/>
                </a:lnTo>
                <a:lnTo>
                  <a:pt x="1400" y="0"/>
                </a:lnTo>
                <a:lnTo>
                  <a:pt x="3613" y="3384"/>
                </a:lnTo>
                <a:lnTo>
                  <a:pt x="1174" y="4512"/>
                </a:lnTo>
                <a:lnTo>
                  <a:pt x="0" y="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" name="object 64"/>
          <p:cNvSpPr/>
          <p:nvPr/>
        </p:nvSpPr>
        <p:spPr>
          <a:xfrm>
            <a:off x="3431633" y="3159602"/>
            <a:ext cx="5601" cy="12727"/>
          </a:xfrm>
          <a:custGeom>
            <a:avLst/>
            <a:gdLst/>
            <a:ahLst/>
            <a:cxnLst/>
            <a:rect l="l" t="t" r="r" b="b"/>
            <a:pathLst>
              <a:path w="11201" h="25453">
                <a:moveTo>
                  <a:pt x="10479" y="20218"/>
                </a:moveTo>
                <a:lnTo>
                  <a:pt x="10479" y="16923"/>
                </a:lnTo>
                <a:lnTo>
                  <a:pt x="11201" y="14351"/>
                </a:lnTo>
                <a:lnTo>
                  <a:pt x="8853" y="11508"/>
                </a:lnTo>
                <a:lnTo>
                  <a:pt x="9033" y="8710"/>
                </a:lnTo>
                <a:lnTo>
                  <a:pt x="9395" y="5686"/>
                </a:lnTo>
                <a:lnTo>
                  <a:pt x="7633" y="2572"/>
                </a:lnTo>
                <a:lnTo>
                  <a:pt x="6188" y="0"/>
                </a:lnTo>
                <a:lnTo>
                  <a:pt x="3929" y="1805"/>
                </a:lnTo>
                <a:lnTo>
                  <a:pt x="1987" y="5550"/>
                </a:lnTo>
                <a:lnTo>
                  <a:pt x="1219" y="8123"/>
                </a:lnTo>
                <a:lnTo>
                  <a:pt x="0" y="11553"/>
                </a:lnTo>
                <a:lnTo>
                  <a:pt x="180" y="16111"/>
                </a:lnTo>
                <a:lnTo>
                  <a:pt x="135" y="19631"/>
                </a:lnTo>
                <a:lnTo>
                  <a:pt x="2439" y="23602"/>
                </a:lnTo>
                <a:lnTo>
                  <a:pt x="6142" y="25453"/>
                </a:lnTo>
                <a:lnTo>
                  <a:pt x="6910" y="25453"/>
                </a:lnTo>
                <a:lnTo>
                  <a:pt x="9711" y="23693"/>
                </a:lnTo>
                <a:lnTo>
                  <a:pt x="10479" y="20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" name="object 65"/>
          <p:cNvSpPr/>
          <p:nvPr/>
        </p:nvSpPr>
        <p:spPr>
          <a:xfrm>
            <a:off x="2187211" y="3108154"/>
            <a:ext cx="5242" cy="6408"/>
          </a:xfrm>
          <a:custGeom>
            <a:avLst/>
            <a:gdLst/>
            <a:ahLst/>
            <a:cxnLst/>
            <a:rect l="l" t="t" r="r" b="b"/>
            <a:pathLst>
              <a:path w="10483" h="12816">
                <a:moveTo>
                  <a:pt x="0" y="12455"/>
                </a:moveTo>
                <a:lnTo>
                  <a:pt x="975" y="12816"/>
                </a:lnTo>
                <a:lnTo>
                  <a:pt x="4467" y="11553"/>
                </a:lnTo>
                <a:lnTo>
                  <a:pt x="7434" y="8033"/>
                </a:lnTo>
                <a:lnTo>
                  <a:pt x="10059" y="7130"/>
                </a:lnTo>
                <a:lnTo>
                  <a:pt x="10483" y="4016"/>
                </a:lnTo>
                <a:lnTo>
                  <a:pt x="7899" y="0"/>
                </a:lnTo>
                <a:lnTo>
                  <a:pt x="4891" y="3565"/>
                </a:lnTo>
                <a:lnTo>
                  <a:pt x="1653" y="5821"/>
                </a:lnTo>
                <a:lnTo>
                  <a:pt x="2118" y="8845"/>
                </a:lnTo>
                <a:lnTo>
                  <a:pt x="0" y="12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" name="object 66"/>
          <p:cNvSpPr/>
          <p:nvPr/>
        </p:nvSpPr>
        <p:spPr>
          <a:xfrm>
            <a:off x="2186037" y="3106123"/>
            <a:ext cx="8013" cy="9748"/>
          </a:xfrm>
          <a:custGeom>
            <a:avLst/>
            <a:gdLst/>
            <a:ahLst/>
            <a:cxnLst/>
            <a:rect l="l" t="t" r="r" b="b"/>
            <a:pathLst>
              <a:path w="16025" h="19496">
                <a:moveTo>
                  <a:pt x="4105" y="19496"/>
                </a:moveTo>
                <a:lnTo>
                  <a:pt x="6395" y="19135"/>
                </a:lnTo>
                <a:lnTo>
                  <a:pt x="7199" y="10695"/>
                </a:lnTo>
                <a:lnTo>
                  <a:pt x="9928" y="8123"/>
                </a:lnTo>
                <a:lnTo>
                  <a:pt x="10501" y="9025"/>
                </a:lnTo>
                <a:lnTo>
                  <a:pt x="9336" y="16427"/>
                </a:lnTo>
                <a:lnTo>
                  <a:pt x="11919" y="13674"/>
                </a:lnTo>
                <a:lnTo>
                  <a:pt x="14693" y="12952"/>
                </a:lnTo>
                <a:lnTo>
                  <a:pt x="16025" y="10334"/>
                </a:lnTo>
                <a:lnTo>
                  <a:pt x="14928" y="6724"/>
                </a:lnTo>
                <a:lnTo>
                  <a:pt x="10605" y="0"/>
                </a:lnTo>
                <a:lnTo>
                  <a:pt x="8428" y="2391"/>
                </a:lnTo>
                <a:lnTo>
                  <a:pt x="5695" y="5415"/>
                </a:lnTo>
                <a:lnTo>
                  <a:pt x="2881" y="7626"/>
                </a:lnTo>
                <a:lnTo>
                  <a:pt x="1842" y="10831"/>
                </a:lnTo>
                <a:lnTo>
                  <a:pt x="85" y="13448"/>
                </a:lnTo>
                <a:lnTo>
                  <a:pt x="0" y="16156"/>
                </a:lnTo>
                <a:lnTo>
                  <a:pt x="1251" y="18773"/>
                </a:lnTo>
                <a:lnTo>
                  <a:pt x="4105" y="19496"/>
                </a:lnTo>
                <a:close/>
              </a:path>
              <a:path w="16025" h="19496">
                <a:moveTo>
                  <a:pt x="7199" y="10695"/>
                </a:moveTo>
                <a:lnTo>
                  <a:pt x="6395" y="19135"/>
                </a:lnTo>
                <a:lnTo>
                  <a:pt x="9336" y="16427"/>
                </a:lnTo>
                <a:lnTo>
                  <a:pt x="10501" y="9025"/>
                </a:lnTo>
                <a:lnTo>
                  <a:pt x="7199" y="1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" name="object 67"/>
          <p:cNvSpPr/>
          <p:nvPr/>
        </p:nvSpPr>
        <p:spPr>
          <a:xfrm>
            <a:off x="3109514" y="3100527"/>
            <a:ext cx="7272" cy="6837"/>
          </a:xfrm>
          <a:custGeom>
            <a:avLst/>
            <a:gdLst/>
            <a:ahLst/>
            <a:cxnLst/>
            <a:rect l="l" t="t" r="r" b="b"/>
            <a:pathLst>
              <a:path w="14544" h="13674">
                <a:moveTo>
                  <a:pt x="14544" y="13674"/>
                </a:moveTo>
                <a:lnTo>
                  <a:pt x="13595" y="9793"/>
                </a:lnTo>
                <a:lnTo>
                  <a:pt x="9395" y="5325"/>
                </a:lnTo>
                <a:lnTo>
                  <a:pt x="5871" y="5460"/>
                </a:lnTo>
                <a:lnTo>
                  <a:pt x="4968" y="1669"/>
                </a:lnTo>
                <a:lnTo>
                  <a:pt x="2619" y="0"/>
                </a:lnTo>
                <a:lnTo>
                  <a:pt x="0" y="90"/>
                </a:lnTo>
                <a:lnTo>
                  <a:pt x="3929" y="4377"/>
                </a:lnTo>
                <a:lnTo>
                  <a:pt x="7859" y="8574"/>
                </a:lnTo>
                <a:lnTo>
                  <a:pt x="11924" y="12907"/>
                </a:lnTo>
                <a:lnTo>
                  <a:pt x="14544" y="13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" name="object 68"/>
          <p:cNvSpPr/>
          <p:nvPr/>
        </p:nvSpPr>
        <p:spPr>
          <a:xfrm>
            <a:off x="3107865" y="3099015"/>
            <a:ext cx="11066" cy="9432"/>
          </a:xfrm>
          <a:custGeom>
            <a:avLst/>
            <a:gdLst/>
            <a:ahLst/>
            <a:cxnLst/>
            <a:rect l="l" t="t" r="r" b="b"/>
            <a:pathLst>
              <a:path w="22132" h="18864">
                <a:moveTo>
                  <a:pt x="12647" y="5866"/>
                </a:moveTo>
                <a:lnTo>
                  <a:pt x="10027" y="3790"/>
                </a:lnTo>
                <a:lnTo>
                  <a:pt x="7407" y="992"/>
                </a:lnTo>
                <a:lnTo>
                  <a:pt x="2574" y="0"/>
                </a:lnTo>
                <a:lnTo>
                  <a:pt x="0" y="3249"/>
                </a:lnTo>
                <a:lnTo>
                  <a:pt x="13369" y="17645"/>
                </a:lnTo>
                <a:lnTo>
                  <a:pt x="14228" y="18683"/>
                </a:lnTo>
                <a:lnTo>
                  <a:pt x="15944" y="18458"/>
                </a:lnTo>
                <a:lnTo>
                  <a:pt x="19377" y="18864"/>
                </a:lnTo>
                <a:lnTo>
                  <a:pt x="22132" y="14802"/>
                </a:lnTo>
                <a:lnTo>
                  <a:pt x="13776" y="5821"/>
                </a:lnTo>
                <a:lnTo>
                  <a:pt x="12647" y="5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" name="object 69"/>
          <p:cNvSpPr/>
          <p:nvPr/>
        </p:nvSpPr>
        <p:spPr>
          <a:xfrm>
            <a:off x="2584882" y="3068552"/>
            <a:ext cx="4810" cy="4355"/>
          </a:xfrm>
          <a:custGeom>
            <a:avLst/>
            <a:gdLst/>
            <a:ahLst/>
            <a:cxnLst/>
            <a:rect l="l" t="t" r="r" b="b"/>
            <a:pathLst>
              <a:path w="9620" h="8710">
                <a:moveTo>
                  <a:pt x="5962" y="496"/>
                </a:moveTo>
                <a:lnTo>
                  <a:pt x="2032" y="0"/>
                </a:lnTo>
                <a:lnTo>
                  <a:pt x="135" y="947"/>
                </a:lnTo>
                <a:lnTo>
                  <a:pt x="0" y="3520"/>
                </a:lnTo>
                <a:lnTo>
                  <a:pt x="4200" y="8123"/>
                </a:lnTo>
                <a:lnTo>
                  <a:pt x="7046" y="8710"/>
                </a:lnTo>
                <a:lnTo>
                  <a:pt x="8401" y="7446"/>
                </a:lnTo>
                <a:lnTo>
                  <a:pt x="9620" y="4422"/>
                </a:lnTo>
                <a:lnTo>
                  <a:pt x="5962" y="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" name="object 70"/>
          <p:cNvSpPr/>
          <p:nvPr/>
        </p:nvSpPr>
        <p:spPr>
          <a:xfrm>
            <a:off x="2583594" y="3067424"/>
            <a:ext cx="7679" cy="6544"/>
          </a:xfrm>
          <a:custGeom>
            <a:avLst/>
            <a:gdLst/>
            <a:ahLst/>
            <a:cxnLst/>
            <a:rect l="l" t="t" r="r" b="b"/>
            <a:pathLst>
              <a:path w="15357" h="13087">
                <a:moveTo>
                  <a:pt x="542" y="7311"/>
                </a:moveTo>
                <a:lnTo>
                  <a:pt x="4923" y="12049"/>
                </a:lnTo>
                <a:lnTo>
                  <a:pt x="5917" y="13087"/>
                </a:lnTo>
                <a:lnTo>
                  <a:pt x="9124" y="12907"/>
                </a:lnTo>
                <a:lnTo>
                  <a:pt x="13324" y="10605"/>
                </a:lnTo>
                <a:lnTo>
                  <a:pt x="15357" y="5370"/>
                </a:lnTo>
                <a:lnTo>
                  <a:pt x="11608" y="2121"/>
                </a:lnTo>
                <a:lnTo>
                  <a:pt x="9395" y="180"/>
                </a:lnTo>
                <a:lnTo>
                  <a:pt x="6775" y="225"/>
                </a:lnTo>
                <a:lnTo>
                  <a:pt x="3477" y="0"/>
                </a:lnTo>
                <a:lnTo>
                  <a:pt x="225" y="3023"/>
                </a:lnTo>
                <a:lnTo>
                  <a:pt x="0" y="6679"/>
                </a:lnTo>
                <a:lnTo>
                  <a:pt x="542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" name="object 71"/>
          <p:cNvSpPr/>
          <p:nvPr/>
        </p:nvSpPr>
        <p:spPr>
          <a:xfrm>
            <a:off x="2659771" y="3062911"/>
            <a:ext cx="4043" cy="4287"/>
          </a:xfrm>
          <a:custGeom>
            <a:avLst/>
            <a:gdLst/>
            <a:ahLst/>
            <a:cxnLst/>
            <a:rect l="l" t="t" r="r" b="b"/>
            <a:pathLst>
              <a:path w="8085" h="8574">
                <a:moveTo>
                  <a:pt x="8085" y="7130"/>
                </a:moveTo>
                <a:lnTo>
                  <a:pt x="8085" y="3113"/>
                </a:lnTo>
                <a:lnTo>
                  <a:pt x="7181" y="135"/>
                </a:lnTo>
                <a:lnTo>
                  <a:pt x="2710" y="0"/>
                </a:lnTo>
                <a:lnTo>
                  <a:pt x="1490" y="857"/>
                </a:lnTo>
                <a:lnTo>
                  <a:pt x="0" y="4197"/>
                </a:lnTo>
                <a:lnTo>
                  <a:pt x="3884" y="7897"/>
                </a:lnTo>
                <a:lnTo>
                  <a:pt x="6730" y="8574"/>
                </a:lnTo>
                <a:lnTo>
                  <a:pt x="8085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" name="object 72"/>
          <p:cNvSpPr/>
          <p:nvPr/>
        </p:nvSpPr>
        <p:spPr>
          <a:xfrm>
            <a:off x="2658213" y="3059910"/>
            <a:ext cx="4652" cy="8259"/>
          </a:xfrm>
          <a:custGeom>
            <a:avLst/>
            <a:gdLst/>
            <a:ahLst/>
            <a:cxnLst/>
            <a:rect l="l" t="t" r="r" b="b"/>
            <a:pathLst>
              <a:path w="9304" h="16517">
                <a:moveTo>
                  <a:pt x="7904" y="11372"/>
                </a:moveTo>
                <a:lnTo>
                  <a:pt x="6413" y="16517"/>
                </a:lnTo>
                <a:lnTo>
                  <a:pt x="9304" y="16472"/>
                </a:lnTo>
                <a:lnTo>
                  <a:pt x="8717" y="11417"/>
                </a:lnTo>
                <a:lnTo>
                  <a:pt x="7904" y="11372"/>
                </a:lnTo>
                <a:close/>
              </a:path>
              <a:path w="9304" h="16517">
                <a:moveTo>
                  <a:pt x="13686" y="6092"/>
                </a:moveTo>
                <a:lnTo>
                  <a:pt x="8039" y="0"/>
                </a:lnTo>
                <a:lnTo>
                  <a:pt x="6413" y="3294"/>
                </a:lnTo>
                <a:lnTo>
                  <a:pt x="5329" y="3836"/>
                </a:lnTo>
                <a:lnTo>
                  <a:pt x="2303" y="5821"/>
                </a:lnTo>
                <a:lnTo>
                  <a:pt x="0" y="10966"/>
                </a:lnTo>
                <a:lnTo>
                  <a:pt x="3477" y="14080"/>
                </a:lnTo>
                <a:lnTo>
                  <a:pt x="6413" y="16517"/>
                </a:lnTo>
                <a:lnTo>
                  <a:pt x="7904" y="11372"/>
                </a:lnTo>
                <a:lnTo>
                  <a:pt x="8582" y="7897"/>
                </a:lnTo>
                <a:lnTo>
                  <a:pt x="8717" y="11417"/>
                </a:lnTo>
                <a:lnTo>
                  <a:pt x="9304" y="16472"/>
                </a:lnTo>
                <a:lnTo>
                  <a:pt x="13686" y="14125"/>
                </a:lnTo>
                <a:lnTo>
                  <a:pt x="13686" y="6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" name="object 73"/>
          <p:cNvSpPr/>
          <p:nvPr/>
        </p:nvSpPr>
        <p:spPr>
          <a:xfrm>
            <a:off x="2234745" y="3127108"/>
            <a:ext cx="3250" cy="5709"/>
          </a:xfrm>
          <a:custGeom>
            <a:avLst/>
            <a:gdLst/>
            <a:ahLst/>
            <a:cxnLst/>
            <a:rect l="l" t="t" r="r" b="b"/>
            <a:pathLst>
              <a:path w="6499" h="11417">
                <a:moveTo>
                  <a:pt x="1991" y="11417"/>
                </a:moveTo>
                <a:lnTo>
                  <a:pt x="4656" y="9071"/>
                </a:lnTo>
                <a:lnTo>
                  <a:pt x="6079" y="5957"/>
                </a:lnTo>
                <a:lnTo>
                  <a:pt x="6499" y="2301"/>
                </a:lnTo>
                <a:lnTo>
                  <a:pt x="3220" y="0"/>
                </a:lnTo>
                <a:lnTo>
                  <a:pt x="1165" y="4287"/>
                </a:lnTo>
                <a:lnTo>
                  <a:pt x="1251" y="7762"/>
                </a:lnTo>
                <a:lnTo>
                  <a:pt x="0" y="11282"/>
                </a:lnTo>
                <a:lnTo>
                  <a:pt x="1991" y="11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" name="object 74"/>
          <p:cNvSpPr/>
          <p:nvPr/>
        </p:nvSpPr>
        <p:spPr>
          <a:xfrm>
            <a:off x="2233295" y="3125845"/>
            <a:ext cx="6055" cy="8304"/>
          </a:xfrm>
          <a:custGeom>
            <a:avLst/>
            <a:gdLst/>
            <a:ahLst/>
            <a:cxnLst/>
            <a:rect l="l" t="t" r="r" b="b"/>
            <a:pathLst>
              <a:path w="12109" h="16607">
                <a:moveTo>
                  <a:pt x="528" y="15479"/>
                </a:moveTo>
                <a:lnTo>
                  <a:pt x="4214" y="16607"/>
                </a:lnTo>
                <a:lnTo>
                  <a:pt x="6522" y="15795"/>
                </a:lnTo>
                <a:lnTo>
                  <a:pt x="9571" y="13132"/>
                </a:lnTo>
                <a:lnTo>
                  <a:pt x="11368" y="9567"/>
                </a:lnTo>
                <a:lnTo>
                  <a:pt x="11879" y="5099"/>
                </a:lnTo>
                <a:lnTo>
                  <a:pt x="12109" y="3159"/>
                </a:lnTo>
                <a:lnTo>
                  <a:pt x="9169" y="0"/>
                </a:lnTo>
                <a:lnTo>
                  <a:pt x="3875" y="0"/>
                </a:lnTo>
                <a:lnTo>
                  <a:pt x="1969" y="1805"/>
                </a:lnTo>
                <a:lnTo>
                  <a:pt x="1693" y="5325"/>
                </a:lnTo>
                <a:lnTo>
                  <a:pt x="1607" y="8710"/>
                </a:lnTo>
                <a:lnTo>
                  <a:pt x="0" y="11733"/>
                </a:lnTo>
                <a:lnTo>
                  <a:pt x="528" y="15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" name="object 75"/>
          <p:cNvSpPr/>
          <p:nvPr/>
        </p:nvSpPr>
        <p:spPr>
          <a:xfrm>
            <a:off x="2587592" y="3179346"/>
            <a:ext cx="5465" cy="3069"/>
          </a:xfrm>
          <a:custGeom>
            <a:avLst/>
            <a:gdLst/>
            <a:ahLst/>
            <a:cxnLst/>
            <a:rect l="l" t="t" r="r" b="b"/>
            <a:pathLst>
              <a:path w="10930" h="6137">
                <a:moveTo>
                  <a:pt x="0" y="2888"/>
                </a:moveTo>
                <a:lnTo>
                  <a:pt x="813" y="6137"/>
                </a:lnTo>
                <a:lnTo>
                  <a:pt x="10930" y="6137"/>
                </a:lnTo>
                <a:lnTo>
                  <a:pt x="9846" y="992"/>
                </a:lnTo>
                <a:lnTo>
                  <a:pt x="8491" y="0"/>
                </a:lnTo>
                <a:lnTo>
                  <a:pt x="5420" y="1489"/>
                </a:lnTo>
                <a:lnTo>
                  <a:pt x="2619" y="2391"/>
                </a:lnTo>
                <a:lnTo>
                  <a:pt x="0" y="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" name="object 76"/>
          <p:cNvSpPr/>
          <p:nvPr/>
        </p:nvSpPr>
        <p:spPr>
          <a:xfrm>
            <a:off x="2586508" y="3178646"/>
            <a:ext cx="8085" cy="5009"/>
          </a:xfrm>
          <a:custGeom>
            <a:avLst/>
            <a:gdLst/>
            <a:ahLst/>
            <a:cxnLst/>
            <a:rect l="l" t="t" r="r" b="b"/>
            <a:pathLst>
              <a:path w="16170" h="10018">
                <a:moveTo>
                  <a:pt x="14092" y="1353"/>
                </a:moveTo>
                <a:lnTo>
                  <a:pt x="11834" y="225"/>
                </a:lnTo>
                <a:lnTo>
                  <a:pt x="7859" y="0"/>
                </a:lnTo>
                <a:lnTo>
                  <a:pt x="4019" y="1399"/>
                </a:lnTo>
                <a:lnTo>
                  <a:pt x="496" y="3204"/>
                </a:lnTo>
                <a:lnTo>
                  <a:pt x="0" y="5911"/>
                </a:lnTo>
                <a:lnTo>
                  <a:pt x="1038" y="10018"/>
                </a:lnTo>
                <a:lnTo>
                  <a:pt x="16170" y="10018"/>
                </a:lnTo>
                <a:lnTo>
                  <a:pt x="15537" y="6995"/>
                </a:lnTo>
                <a:lnTo>
                  <a:pt x="14950" y="4151"/>
                </a:lnTo>
                <a:lnTo>
                  <a:pt x="14092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" name="object 77"/>
          <p:cNvSpPr/>
          <p:nvPr/>
        </p:nvSpPr>
        <p:spPr>
          <a:xfrm>
            <a:off x="2751915" y="3055871"/>
            <a:ext cx="3388" cy="5912"/>
          </a:xfrm>
          <a:custGeom>
            <a:avLst/>
            <a:gdLst/>
            <a:ahLst/>
            <a:cxnLst/>
            <a:rect l="l" t="t" r="r" b="b"/>
            <a:pathLst>
              <a:path w="6775" h="11823">
                <a:moveTo>
                  <a:pt x="3477" y="2211"/>
                </a:moveTo>
                <a:lnTo>
                  <a:pt x="2484" y="812"/>
                </a:lnTo>
                <a:lnTo>
                  <a:pt x="0" y="0"/>
                </a:lnTo>
                <a:lnTo>
                  <a:pt x="0" y="7672"/>
                </a:lnTo>
                <a:lnTo>
                  <a:pt x="2890" y="10831"/>
                </a:lnTo>
                <a:lnTo>
                  <a:pt x="5013" y="11823"/>
                </a:lnTo>
                <a:lnTo>
                  <a:pt x="6775" y="8213"/>
                </a:lnTo>
                <a:lnTo>
                  <a:pt x="2529" y="5731"/>
                </a:lnTo>
                <a:lnTo>
                  <a:pt x="3477" y="22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" name="object 78"/>
          <p:cNvSpPr/>
          <p:nvPr/>
        </p:nvSpPr>
        <p:spPr>
          <a:xfrm>
            <a:off x="2750650" y="3053817"/>
            <a:ext cx="5623" cy="9477"/>
          </a:xfrm>
          <a:custGeom>
            <a:avLst/>
            <a:gdLst/>
            <a:ahLst/>
            <a:cxnLst/>
            <a:rect l="l" t="t" r="r" b="b"/>
            <a:pathLst>
              <a:path w="11246" h="18954">
                <a:moveTo>
                  <a:pt x="9756" y="17013"/>
                </a:moveTo>
                <a:lnTo>
                  <a:pt x="11246" y="13990"/>
                </a:lnTo>
                <a:lnTo>
                  <a:pt x="9169" y="9702"/>
                </a:lnTo>
                <a:lnTo>
                  <a:pt x="8401" y="6995"/>
                </a:lnTo>
                <a:lnTo>
                  <a:pt x="7678" y="4106"/>
                </a:lnTo>
                <a:lnTo>
                  <a:pt x="5013" y="4919"/>
                </a:lnTo>
                <a:lnTo>
                  <a:pt x="5917" y="2346"/>
                </a:lnTo>
                <a:lnTo>
                  <a:pt x="2981" y="0"/>
                </a:lnTo>
                <a:lnTo>
                  <a:pt x="45" y="2843"/>
                </a:lnTo>
                <a:lnTo>
                  <a:pt x="0" y="12726"/>
                </a:lnTo>
                <a:lnTo>
                  <a:pt x="677" y="13448"/>
                </a:lnTo>
                <a:lnTo>
                  <a:pt x="3658" y="16607"/>
                </a:lnTo>
                <a:lnTo>
                  <a:pt x="6955" y="18954"/>
                </a:lnTo>
                <a:lnTo>
                  <a:pt x="9756" y="17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" name="object 79"/>
          <p:cNvSpPr/>
          <p:nvPr/>
        </p:nvSpPr>
        <p:spPr>
          <a:xfrm>
            <a:off x="2283696" y="3056367"/>
            <a:ext cx="4806" cy="2956"/>
          </a:xfrm>
          <a:custGeom>
            <a:avLst/>
            <a:gdLst/>
            <a:ahLst/>
            <a:cxnLst/>
            <a:rect l="l" t="t" r="r" b="b"/>
            <a:pathLst>
              <a:path w="9611" h="5911">
                <a:moveTo>
                  <a:pt x="1079" y="0"/>
                </a:moveTo>
                <a:lnTo>
                  <a:pt x="0" y="3700"/>
                </a:lnTo>
                <a:lnTo>
                  <a:pt x="2669" y="5325"/>
                </a:lnTo>
                <a:lnTo>
                  <a:pt x="5632" y="5911"/>
                </a:lnTo>
                <a:lnTo>
                  <a:pt x="9611" y="5189"/>
                </a:lnTo>
                <a:lnTo>
                  <a:pt x="9318" y="1624"/>
                </a:lnTo>
                <a:lnTo>
                  <a:pt x="5758" y="2527"/>
                </a:lnTo>
                <a:lnTo>
                  <a:pt x="4300" y="586"/>
                </a:lnTo>
                <a:lnTo>
                  <a:pt x="1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" name="object 80"/>
          <p:cNvSpPr/>
          <p:nvPr/>
        </p:nvSpPr>
        <p:spPr>
          <a:xfrm>
            <a:off x="2282129" y="3054946"/>
            <a:ext cx="7613" cy="5619"/>
          </a:xfrm>
          <a:custGeom>
            <a:avLst/>
            <a:gdLst/>
            <a:ahLst/>
            <a:cxnLst/>
            <a:rect l="l" t="t" r="r" b="b"/>
            <a:pathLst>
              <a:path w="15226" h="11237">
                <a:moveTo>
                  <a:pt x="9783" y="11237"/>
                </a:moveTo>
                <a:lnTo>
                  <a:pt x="12579" y="10966"/>
                </a:lnTo>
                <a:lnTo>
                  <a:pt x="15226" y="7807"/>
                </a:lnTo>
                <a:lnTo>
                  <a:pt x="14905" y="4061"/>
                </a:lnTo>
                <a:lnTo>
                  <a:pt x="12132" y="3068"/>
                </a:lnTo>
                <a:lnTo>
                  <a:pt x="10650" y="2527"/>
                </a:lnTo>
                <a:lnTo>
                  <a:pt x="7985" y="0"/>
                </a:lnTo>
                <a:lnTo>
                  <a:pt x="4724" y="361"/>
                </a:lnTo>
                <a:lnTo>
                  <a:pt x="1463" y="1128"/>
                </a:lnTo>
                <a:lnTo>
                  <a:pt x="0" y="4197"/>
                </a:lnTo>
                <a:lnTo>
                  <a:pt x="614" y="7536"/>
                </a:lnTo>
                <a:lnTo>
                  <a:pt x="3812" y="9251"/>
                </a:lnTo>
                <a:lnTo>
                  <a:pt x="6436" y="10831"/>
                </a:lnTo>
                <a:lnTo>
                  <a:pt x="9783" y="11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" name="object 81"/>
          <p:cNvSpPr/>
          <p:nvPr/>
        </p:nvSpPr>
        <p:spPr>
          <a:xfrm>
            <a:off x="2200773" y="3107228"/>
            <a:ext cx="4372" cy="4536"/>
          </a:xfrm>
          <a:custGeom>
            <a:avLst/>
            <a:gdLst/>
            <a:ahLst/>
            <a:cxnLst/>
            <a:rect l="l" t="t" r="r" b="b"/>
            <a:pathLst>
              <a:path w="8744" h="9071">
                <a:moveTo>
                  <a:pt x="8744" y="1083"/>
                </a:moveTo>
                <a:lnTo>
                  <a:pt x="5334" y="0"/>
                </a:lnTo>
                <a:lnTo>
                  <a:pt x="4742" y="3520"/>
                </a:lnTo>
                <a:lnTo>
                  <a:pt x="1314" y="5325"/>
                </a:lnTo>
                <a:lnTo>
                  <a:pt x="0" y="7942"/>
                </a:lnTo>
                <a:lnTo>
                  <a:pt x="1865" y="9071"/>
                </a:lnTo>
                <a:lnTo>
                  <a:pt x="6562" y="4603"/>
                </a:lnTo>
                <a:lnTo>
                  <a:pt x="8744" y="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" name="object 82"/>
          <p:cNvSpPr/>
          <p:nvPr/>
        </p:nvSpPr>
        <p:spPr>
          <a:xfrm>
            <a:off x="2199439" y="3105649"/>
            <a:ext cx="7062" cy="7424"/>
          </a:xfrm>
          <a:custGeom>
            <a:avLst/>
            <a:gdLst/>
            <a:ahLst/>
            <a:cxnLst/>
            <a:rect l="l" t="t" r="r" b="b"/>
            <a:pathLst>
              <a:path w="14124" h="14847">
                <a:moveTo>
                  <a:pt x="4214" y="14847"/>
                </a:moveTo>
                <a:lnTo>
                  <a:pt x="5167" y="14847"/>
                </a:lnTo>
                <a:lnTo>
                  <a:pt x="8089" y="12365"/>
                </a:lnTo>
                <a:lnTo>
                  <a:pt x="11581" y="8935"/>
                </a:lnTo>
                <a:lnTo>
                  <a:pt x="13848" y="4874"/>
                </a:lnTo>
                <a:lnTo>
                  <a:pt x="14124" y="2166"/>
                </a:lnTo>
                <a:lnTo>
                  <a:pt x="9358" y="0"/>
                </a:lnTo>
                <a:lnTo>
                  <a:pt x="5591" y="2482"/>
                </a:lnTo>
                <a:lnTo>
                  <a:pt x="3496" y="6047"/>
                </a:lnTo>
                <a:lnTo>
                  <a:pt x="320" y="7175"/>
                </a:lnTo>
                <a:lnTo>
                  <a:pt x="0" y="10379"/>
                </a:lnTo>
                <a:lnTo>
                  <a:pt x="1355" y="14170"/>
                </a:lnTo>
                <a:lnTo>
                  <a:pt x="4214" y="14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" name="object 83"/>
          <p:cNvSpPr/>
          <p:nvPr/>
        </p:nvSpPr>
        <p:spPr>
          <a:xfrm>
            <a:off x="2197090" y="3097548"/>
            <a:ext cx="1777" cy="5641"/>
          </a:xfrm>
          <a:custGeom>
            <a:avLst/>
            <a:gdLst/>
            <a:ahLst/>
            <a:cxnLst/>
            <a:rect l="l" t="t" r="r" b="b"/>
            <a:pathLst>
              <a:path w="3554" h="11282">
                <a:moveTo>
                  <a:pt x="591" y="180"/>
                </a:moveTo>
                <a:lnTo>
                  <a:pt x="0" y="3339"/>
                </a:lnTo>
                <a:lnTo>
                  <a:pt x="18" y="8484"/>
                </a:lnTo>
                <a:lnTo>
                  <a:pt x="2795" y="11282"/>
                </a:lnTo>
                <a:lnTo>
                  <a:pt x="3554" y="10154"/>
                </a:lnTo>
                <a:lnTo>
                  <a:pt x="3536" y="0"/>
                </a:lnTo>
                <a:lnTo>
                  <a:pt x="591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" name="object 84"/>
          <p:cNvSpPr/>
          <p:nvPr/>
        </p:nvSpPr>
        <p:spPr>
          <a:xfrm>
            <a:off x="2195850" y="3096307"/>
            <a:ext cx="4266" cy="8800"/>
          </a:xfrm>
          <a:custGeom>
            <a:avLst/>
            <a:gdLst/>
            <a:ahLst/>
            <a:cxnLst/>
            <a:rect l="l" t="t" r="r" b="b"/>
            <a:pathLst>
              <a:path w="8532" h="17600">
                <a:moveTo>
                  <a:pt x="8532" y="4197"/>
                </a:moveTo>
                <a:lnTo>
                  <a:pt x="8532" y="3204"/>
                </a:lnTo>
                <a:lnTo>
                  <a:pt x="6395" y="0"/>
                </a:lnTo>
                <a:lnTo>
                  <a:pt x="2922" y="180"/>
                </a:lnTo>
                <a:lnTo>
                  <a:pt x="45" y="2121"/>
                </a:lnTo>
                <a:lnTo>
                  <a:pt x="0" y="12004"/>
                </a:lnTo>
                <a:lnTo>
                  <a:pt x="5591" y="17600"/>
                </a:lnTo>
                <a:lnTo>
                  <a:pt x="8514" y="12681"/>
                </a:lnTo>
                <a:lnTo>
                  <a:pt x="8532" y="4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" name="object 85"/>
          <p:cNvSpPr/>
          <p:nvPr/>
        </p:nvSpPr>
        <p:spPr>
          <a:xfrm>
            <a:off x="2633957" y="2965521"/>
            <a:ext cx="3455" cy="3498"/>
          </a:xfrm>
          <a:custGeom>
            <a:avLst/>
            <a:gdLst/>
            <a:ahLst/>
            <a:cxnLst/>
            <a:rect l="l" t="t" r="r" b="b"/>
            <a:pathLst>
              <a:path w="6910" h="6995">
                <a:moveTo>
                  <a:pt x="4336" y="631"/>
                </a:moveTo>
                <a:lnTo>
                  <a:pt x="1174" y="0"/>
                </a:lnTo>
                <a:lnTo>
                  <a:pt x="0" y="3023"/>
                </a:lnTo>
                <a:lnTo>
                  <a:pt x="2664" y="2527"/>
                </a:lnTo>
                <a:lnTo>
                  <a:pt x="3206" y="6995"/>
                </a:lnTo>
                <a:lnTo>
                  <a:pt x="6413" y="4919"/>
                </a:lnTo>
                <a:lnTo>
                  <a:pt x="6910" y="1534"/>
                </a:lnTo>
                <a:lnTo>
                  <a:pt x="433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" name="object 86"/>
          <p:cNvSpPr/>
          <p:nvPr/>
        </p:nvSpPr>
        <p:spPr>
          <a:xfrm>
            <a:off x="2632444" y="2964077"/>
            <a:ext cx="7385" cy="5641"/>
          </a:xfrm>
          <a:custGeom>
            <a:avLst/>
            <a:gdLst/>
            <a:ahLst/>
            <a:cxnLst/>
            <a:rect l="l" t="t" r="r" b="b"/>
            <a:pathLst>
              <a:path w="14770" h="11282">
                <a:moveTo>
                  <a:pt x="1987" y="10244"/>
                </a:moveTo>
                <a:lnTo>
                  <a:pt x="4697" y="9928"/>
                </a:lnTo>
                <a:lnTo>
                  <a:pt x="7859" y="11282"/>
                </a:lnTo>
                <a:lnTo>
                  <a:pt x="10388" y="10515"/>
                </a:lnTo>
                <a:lnTo>
                  <a:pt x="14770" y="5415"/>
                </a:lnTo>
                <a:lnTo>
                  <a:pt x="11879" y="2843"/>
                </a:lnTo>
                <a:lnTo>
                  <a:pt x="8265" y="0"/>
                </a:lnTo>
                <a:lnTo>
                  <a:pt x="4697" y="451"/>
                </a:lnTo>
                <a:lnTo>
                  <a:pt x="1445" y="1218"/>
                </a:lnTo>
                <a:lnTo>
                  <a:pt x="0" y="4287"/>
                </a:lnTo>
                <a:lnTo>
                  <a:pt x="948" y="7581"/>
                </a:lnTo>
                <a:lnTo>
                  <a:pt x="1987" y="10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" name="object 87"/>
          <p:cNvSpPr/>
          <p:nvPr/>
        </p:nvSpPr>
        <p:spPr>
          <a:xfrm>
            <a:off x="2781252" y="3001715"/>
            <a:ext cx="3252" cy="2527"/>
          </a:xfrm>
          <a:custGeom>
            <a:avLst/>
            <a:gdLst/>
            <a:ahLst/>
            <a:cxnLst/>
            <a:rect l="l" t="t" r="r" b="b"/>
            <a:pathLst>
              <a:path w="6504" h="5054">
                <a:moveTo>
                  <a:pt x="1761" y="5054"/>
                </a:moveTo>
                <a:lnTo>
                  <a:pt x="5284" y="5054"/>
                </a:lnTo>
                <a:lnTo>
                  <a:pt x="6504" y="2482"/>
                </a:lnTo>
                <a:lnTo>
                  <a:pt x="3432" y="0"/>
                </a:lnTo>
                <a:lnTo>
                  <a:pt x="180" y="451"/>
                </a:lnTo>
                <a:lnTo>
                  <a:pt x="0" y="3068"/>
                </a:lnTo>
                <a:lnTo>
                  <a:pt x="1761" y="5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" name="object 88"/>
          <p:cNvSpPr/>
          <p:nvPr/>
        </p:nvSpPr>
        <p:spPr>
          <a:xfrm>
            <a:off x="2779829" y="3000339"/>
            <a:ext cx="5714" cy="5664"/>
          </a:xfrm>
          <a:custGeom>
            <a:avLst/>
            <a:gdLst/>
            <a:ahLst/>
            <a:cxnLst/>
            <a:rect l="l" t="t" r="r" b="b"/>
            <a:pathLst>
              <a:path w="11427" h="11327">
                <a:moveTo>
                  <a:pt x="11246" y="8258"/>
                </a:moveTo>
                <a:lnTo>
                  <a:pt x="11427" y="3881"/>
                </a:lnTo>
                <a:lnTo>
                  <a:pt x="7949" y="0"/>
                </a:lnTo>
                <a:lnTo>
                  <a:pt x="3839" y="586"/>
                </a:lnTo>
                <a:lnTo>
                  <a:pt x="496" y="3249"/>
                </a:lnTo>
                <a:lnTo>
                  <a:pt x="0" y="6137"/>
                </a:lnTo>
                <a:lnTo>
                  <a:pt x="2890" y="9567"/>
                </a:lnTo>
                <a:lnTo>
                  <a:pt x="6323" y="11327"/>
                </a:lnTo>
                <a:lnTo>
                  <a:pt x="8582" y="10786"/>
                </a:lnTo>
                <a:lnTo>
                  <a:pt x="11246" y="8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" name="object 89"/>
          <p:cNvSpPr/>
          <p:nvPr/>
        </p:nvSpPr>
        <p:spPr>
          <a:xfrm>
            <a:off x="2815806" y="2620459"/>
            <a:ext cx="2755" cy="3836"/>
          </a:xfrm>
          <a:custGeom>
            <a:avLst/>
            <a:gdLst/>
            <a:ahLst/>
            <a:cxnLst/>
            <a:rect l="l" t="t" r="r" b="b"/>
            <a:pathLst>
              <a:path w="5510" h="7672">
                <a:moveTo>
                  <a:pt x="3794" y="5641"/>
                </a:moveTo>
                <a:lnTo>
                  <a:pt x="5510" y="2707"/>
                </a:lnTo>
                <a:lnTo>
                  <a:pt x="4245" y="0"/>
                </a:lnTo>
                <a:lnTo>
                  <a:pt x="1671" y="857"/>
                </a:lnTo>
                <a:lnTo>
                  <a:pt x="225" y="3520"/>
                </a:lnTo>
                <a:lnTo>
                  <a:pt x="0" y="7356"/>
                </a:lnTo>
                <a:lnTo>
                  <a:pt x="2800" y="7672"/>
                </a:lnTo>
                <a:lnTo>
                  <a:pt x="3794" y="5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" name="object 90"/>
          <p:cNvSpPr/>
          <p:nvPr/>
        </p:nvSpPr>
        <p:spPr>
          <a:xfrm>
            <a:off x="2814609" y="2619218"/>
            <a:ext cx="5669" cy="6273"/>
          </a:xfrm>
          <a:custGeom>
            <a:avLst/>
            <a:gdLst/>
            <a:ahLst/>
            <a:cxnLst/>
            <a:rect l="l" t="t" r="r" b="b"/>
            <a:pathLst>
              <a:path w="11337" h="12546">
                <a:moveTo>
                  <a:pt x="4516" y="12546"/>
                </a:moveTo>
                <a:lnTo>
                  <a:pt x="5781" y="12546"/>
                </a:lnTo>
                <a:lnTo>
                  <a:pt x="8762" y="9838"/>
                </a:lnTo>
                <a:lnTo>
                  <a:pt x="10298" y="5866"/>
                </a:lnTo>
                <a:lnTo>
                  <a:pt x="11337" y="2030"/>
                </a:lnTo>
                <a:lnTo>
                  <a:pt x="7136" y="0"/>
                </a:lnTo>
                <a:lnTo>
                  <a:pt x="2755" y="1218"/>
                </a:lnTo>
                <a:lnTo>
                  <a:pt x="135" y="3881"/>
                </a:lnTo>
                <a:lnTo>
                  <a:pt x="135" y="7356"/>
                </a:lnTo>
                <a:lnTo>
                  <a:pt x="0" y="10470"/>
                </a:lnTo>
                <a:lnTo>
                  <a:pt x="1174" y="12185"/>
                </a:lnTo>
                <a:lnTo>
                  <a:pt x="4516" y="12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" name="object 91"/>
          <p:cNvSpPr/>
          <p:nvPr/>
        </p:nvSpPr>
        <p:spPr>
          <a:xfrm>
            <a:off x="2653109" y="2583791"/>
            <a:ext cx="3026" cy="3791"/>
          </a:xfrm>
          <a:custGeom>
            <a:avLst/>
            <a:gdLst/>
            <a:ahLst/>
            <a:cxnLst/>
            <a:rect l="l" t="t" r="r" b="b"/>
            <a:pathLst>
              <a:path w="6052" h="7581">
                <a:moveTo>
                  <a:pt x="2574" y="0"/>
                </a:moveTo>
                <a:lnTo>
                  <a:pt x="0" y="3565"/>
                </a:lnTo>
                <a:lnTo>
                  <a:pt x="1851" y="6227"/>
                </a:lnTo>
                <a:lnTo>
                  <a:pt x="2303" y="7581"/>
                </a:lnTo>
                <a:lnTo>
                  <a:pt x="5329" y="7536"/>
                </a:lnTo>
                <a:lnTo>
                  <a:pt x="6052" y="2888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" name="object 92"/>
          <p:cNvSpPr/>
          <p:nvPr/>
        </p:nvSpPr>
        <p:spPr>
          <a:xfrm>
            <a:off x="2650986" y="2582437"/>
            <a:ext cx="6324" cy="6747"/>
          </a:xfrm>
          <a:custGeom>
            <a:avLst/>
            <a:gdLst/>
            <a:ahLst/>
            <a:cxnLst/>
            <a:rect l="l" t="t" r="r" b="b"/>
            <a:pathLst>
              <a:path w="12647" h="13493">
                <a:moveTo>
                  <a:pt x="3116" y="8484"/>
                </a:moveTo>
                <a:lnTo>
                  <a:pt x="3613" y="8845"/>
                </a:lnTo>
                <a:lnTo>
                  <a:pt x="4607" y="12275"/>
                </a:lnTo>
                <a:lnTo>
                  <a:pt x="7768" y="13493"/>
                </a:lnTo>
                <a:lnTo>
                  <a:pt x="9078" y="13493"/>
                </a:lnTo>
                <a:lnTo>
                  <a:pt x="11969" y="11327"/>
                </a:lnTo>
                <a:lnTo>
                  <a:pt x="12376" y="7356"/>
                </a:lnTo>
                <a:lnTo>
                  <a:pt x="12647" y="4738"/>
                </a:lnTo>
                <a:lnTo>
                  <a:pt x="9846" y="1037"/>
                </a:lnTo>
                <a:lnTo>
                  <a:pt x="6594" y="0"/>
                </a:lnTo>
                <a:lnTo>
                  <a:pt x="2574" y="4467"/>
                </a:lnTo>
                <a:lnTo>
                  <a:pt x="0" y="6859"/>
                </a:lnTo>
                <a:lnTo>
                  <a:pt x="3116" y="8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" name="object 93"/>
          <p:cNvSpPr/>
          <p:nvPr/>
        </p:nvSpPr>
        <p:spPr>
          <a:xfrm>
            <a:off x="2235614" y="3101858"/>
            <a:ext cx="3101" cy="3836"/>
          </a:xfrm>
          <a:custGeom>
            <a:avLst/>
            <a:gdLst/>
            <a:ahLst/>
            <a:cxnLst/>
            <a:rect l="l" t="t" r="r" b="b"/>
            <a:pathLst>
              <a:path w="6201" h="7672">
                <a:moveTo>
                  <a:pt x="103" y="6273"/>
                </a:moveTo>
                <a:lnTo>
                  <a:pt x="3640" y="7672"/>
                </a:lnTo>
                <a:lnTo>
                  <a:pt x="3830" y="4512"/>
                </a:lnTo>
                <a:lnTo>
                  <a:pt x="6201" y="1263"/>
                </a:lnTo>
                <a:lnTo>
                  <a:pt x="3577" y="0"/>
                </a:lnTo>
                <a:lnTo>
                  <a:pt x="0" y="3023"/>
                </a:lnTo>
                <a:lnTo>
                  <a:pt x="103" y="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" name="object 94"/>
          <p:cNvSpPr/>
          <p:nvPr/>
        </p:nvSpPr>
        <p:spPr>
          <a:xfrm>
            <a:off x="2233814" y="3100369"/>
            <a:ext cx="6193" cy="7108"/>
          </a:xfrm>
          <a:custGeom>
            <a:avLst/>
            <a:gdLst/>
            <a:ahLst/>
            <a:cxnLst/>
            <a:rect l="l" t="t" r="r" b="b"/>
            <a:pathLst>
              <a:path w="12385" h="14215">
                <a:moveTo>
                  <a:pt x="1906" y="10966"/>
                </a:moveTo>
                <a:lnTo>
                  <a:pt x="4909" y="14215"/>
                </a:lnTo>
                <a:lnTo>
                  <a:pt x="8762" y="12726"/>
                </a:lnTo>
                <a:lnTo>
                  <a:pt x="9548" y="8980"/>
                </a:lnTo>
                <a:lnTo>
                  <a:pt x="12385" y="6859"/>
                </a:lnTo>
                <a:lnTo>
                  <a:pt x="12236" y="2707"/>
                </a:lnTo>
                <a:lnTo>
                  <a:pt x="8889" y="1037"/>
                </a:lnTo>
                <a:lnTo>
                  <a:pt x="4973" y="0"/>
                </a:lnTo>
                <a:lnTo>
                  <a:pt x="1607" y="4467"/>
                </a:lnTo>
                <a:lnTo>
                  <a:pt x="0" y="6634"/>
                </a:lnTo>
                <a:lnTo>
                  <a:pt x="1906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" name="object 95"/>
          <p:cNvSpPr/>
          <p:nvPr/>
        </p:nvSpPr>
        <p:spPr>
          <a:xfrm>
            <a:off x="2693986" y="3175803"/>
            <a:ext cx="2800" cy="2888"/>
          </a:xfrm>
          <a:custGeom>
            <a:avLst/>
            <a:gdLst/>
            <a:ahLst/>
            <a:cxnLst/>
            <a:rect l="l" t="t" r="r" b="b"/>
            <a:pathLst>
              <a:path w="5600" h="5776">
                <a:moveTo>
                  <a:pt x="5600" y="1940"/>
                </a:moveTo>
                <a:lnTo>
                  <a:pt x="2664" y="0"/>
                </a:lnTo>
                <a:lnTo>
                  <a:pt x="0" y="902"/>
                </a:lnTo>
                <a:lnTo>
                  <a:pt x="722" y="4151"/>
                </a:lnTo>
                <a:lnTo>
                  <a:pt x="4336" y="5776"/>
                </a:lnTo>
                <a:lnTo>
                  <a:pt x="5600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" name="object 96"/>
          <p:cNvSpPr/>
          <p:nvPr/>
        </p:nvSpPr>
        <p:spPr>
          <a:xfrm>
            <a:off x="2692767" y="3174562"/>
            <a:ext cx="5443" cy="5393"/>
          </a:xfrm>
          <a:custGeom>
            <a:avLst/>
            <a:gdLst/>
            <a:ahLst/>
            <a:cxnLst/>
            <a:rect l="l" t="t" r="r" b="b"/>
            <a:pathLst>
              <a:path w="10885" h="10786">
                <a:moveTo>
                  <a:pt x="6368" y="10786"/>
                </a:moveTo>
                <a:lnTo>
                  <a:pt x="7407" y="10695"/>
                </a:lnTo>
                <a:lnTo>
                  <a:pt x="10885" y="9748"/>
                </a:lnTo>
                <a:lnTo>
                  <a:pt x="10614" y="6543"/>
                </a:lnTo>
                <a:lnTo>
                  <a:pt x="10524" y="90"/>
                </a:lnTo>
                <a:lnTo>
                  <a:pt x="4607" y="0"/>
                </a:lnTo>
                <a:lnTo>
                  <a:pt x="1490" y="902"/>
                </a:lnTo>
                <a:lnTo>
                  <a:pt x="0" y="3881"/>
                </a:lnTo>
                <a:lnTo>
                  <a:pt x="722" y="7040"/>
                </a:lnTo>
                <a:lnTo>
                  <a:pt x="3748" y="10018"/>
                </a:lnTo>
                <a:lnTo>
                  <a:pt x="6368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" name="object 97"/>
          <p:cNvSpPr/>
          <p:nvPr/>
        </p:nvSpPr>
        <p:spPr>
          <a:xfrm>
            <a:off x="2393006" y="2823092"/>
            <a:ext cx="3275" cy="1986"/>
          </a:xfrm>
          <a:custGeom>
            <a:avLst/>
            <a:gdLst/>
            <a:ahLst/>
            <a:cxnLst/>
            <a:rect l="l" t="t" r="r" b="b"/>
            <a:pathLst>
              <a:path w="6549" h="3971">
                <a:moveTo>
                  <a:pt x="6549" y="3113"/>
                </a:moveTo>
                <a:lnTo>
                  <a:pt x="6549" y="135"/>
                </a:lnTo>
                <a:lnTo>
                  <a:pt x="3206" y="0"/>
                </a:lnTo>
                <a:lnTo>
                  <a:pt x="135" y="1624"/>
                </a:lnTo>
                <a:lnTo>
                  <a:pt x="0" y="3294"/>
                </a:lnTo>
                <a:lnTo>
                  <a:pt x="5736" y="3971"/>
                </a:lnTo>
                <a:lnTo>
                  <a:pt x="6549" y="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" name="object 98"/>
          <p:cNvSpPr/>
          <p:nvPr/>
        </p:nvSpPr>
        <p:spPr>
          <a:xfrm>
            <a:off x="2391696" y="2821828"/>
            <a:ext cx="5827" cy="4378"/>
          </a:xfrm>
          <a:custGeom>
            <a:avLst/>
            <a:gdLst/>
            <a:ahLst/>
            <a:cxnLst/>
            <a:rect l="l" t="t" r="r" b="b"/>
            <a:pathLst>
              <a:path w="11653" h="8755">
                <a:moveTo>
                  <a:pt x="7678" y="8755"/>
                </a:moveTo>
                <a:lnTo>
                  <a:pt x="10027" y="8394"/>
                </a:lnTo>
                <a:lnTo>
                  <a:pt x="11653" y="5641"/>
                </a:lnTo>
                <a:lnTo>
                  <a:pt x="11653" y="361"/>
                </a:lnTo>
                <a:lnTo>
                  <a:pt x="7768" y="45"/>
                </a:lnTo>
                <a:lnTo>
                  <a:pt x="3568" y="0"/>
                </a:lnTo>
                <a:lnTo>
                  <a:pt x="316" y="3610"/>
                </a:lnTo>
                <a:lnTo>
                  <a:pt x="0" y="7987"/>
                </a:lnTo>
                <a:lnTo>
                  <a:pt x="4878" y="8574"/>
                </a:lnTo>
                <a:lnTo>
                  <a:pt x="7678" y="8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" name="object 99"/>
          <p:cNvSpPr/>
          <p:nvPr/>
        </p:nvSpPr>
        <p:spPr>
          <a:xfrm>
            <a:off x="2433680" y="3061151"/>
            <a:ext cx="4201" cy="1895"/>
          </a:xfrm>
          <a:custGeom>
            <a:avLst/>
            <a:gdLst/>
            <a:ahLst/>
            <a:cxnLst/>
            <a:rect l="l" t="t" r="r" b="b"/>
            <a:pathLst>
              <a:path w="8401" h="3790">
                <a:moveTo>
                  <a:pt x="3387" y="0"/>
                </a:moveTo>
                <a:lnTo>
                  <a:pt x="0" y="767"/>
                </a:lnTo>
                <a:lnTo>
                  <a:pt x="3477" y="1895"/>
                </a:lnTo>
                <a:lnTo>
                  <a:pt x="6052" y="3790"/>
                </a:lnTo>
                <a:lnTo>
                  <a:pt x="8401" y="541"/>
                </a:lnTo>
                <a:lnTo>
                  <a:pt x="5058" y="45"/>
                </a:lnTo>
                <a:lnTo>
                  <a:pt x="33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" name="object 100"/>
          <p:cNvSpPr/>
          <p:nvPr/>
        </p:nvSpPr>
        <p:spPr>
          <a:xfrm>
            <a:off x="2432122" y="3059684"/>
            <a:ext cx="6888" cy="4648"/>
          </a:xfrm>
          <a:custGeom>
            <a:avLst/>
            <a:gdLst/>
            <a:ahLst/>
            <a:cxnLst/>
            <a:rect l="l" t="t" r="r" b="b"/>
            <a:pathLst>
              <a:path w="13776" h="9296">
                <a:moveTo>
                  <a:pt x="7994" y="9296"/>
                </a:moveTo>
                <a:lnTo>
                  <a:pt x="8582" y="9251"/>
                </a:lnTo>
                <a:lnTo>
                  <a:pt x="11201" y="8123"/>
                </a:lnTo>
                <a:lnTo>
                  <a:pt x="13776" y="5686"/>
                </a:lnTo>
                <a:lnTo>
                  <a:pt x="12873" y="1399"/>
                </a:lnTo>
                <a:lnTo>
                  <a:pt x="9078" y="315"/>
                </a:lnTo>
                <a:lnTo>
                  <a:pt x="6142" y="406"/>
                </a:lnTo>
                <a:lnTo>
                  <a:pt x="2935" y="0"/>
                </a:lnTo>
                <a:lnTo>
                  <a:pt x="0" y="3520"/>
                </a:lnTo>
                <a:lnTo>
                  <a:pt x="2032" y="6453"/>
                </a:lnTo>
                <a:lnTo>
                  <a:pt x="5284" y="7807"/>
                </a:lnTo>
                <a:lnTo>
                  <a:pt x="7994" y="9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" name="object 101"/>
          <p:cNvSpPr/>
          <p:nvPr/>
        </p:nvSpPr>
        <p:spPr>
          <a:xfrm>
            <a:off x="3415101" y="3092674"/>
            <a:ext cx="2597" cy="4581"/>
          </a:xfrm>
          <a:custGeom>
            <a:avLst/>
            <a:gdLst/>
            <a:ahLst/>
            <a:cxnLst/>
            <a:rect l="l" t="t" r="r" b="b"/>
            <a:pathLst>
              <a:path w="5194" h="9161">
                <a:moveTo>
                  <a:pt x="2393" y="5235"/>
                </a:moveTo>
                <a:lnTo>
                  <a:pt x="4923" y="9161"/>
                </a:lnTo>
                <a:lnTo>
                  <a:pt x="5194" y="4512"/>
                </a:lnTo>
                <a:lnTo>
                  <a:pt x="1038" y="0"/>
                </a:lnTo>
                <a:lnTo>
                  <a:pt x="0" y="2707"/>
                </a:lnTo>
                <a:lnTo>
                  <a:pt x="2393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" name="object 102"/>
          <p:cNvSpPr/>
          <p:nvPr/>
        </p:nvSpPr>
        <p:spPr>
          <a:xfrm>
            <a:off x="3413724" y="3090373"/>
            <a:ext cx="6708" cy="7424"/>
          </a:xfrm>
          <a:custGeom>
            <a:avLst/>
            <a:gdLst/>
            <a:ahLst/>
            <a:cxnLst/>
            <a:rect l="l" t="t" r="r" b="b"/>
            <a:pathLst>
              <a:path w="13415" h="14847">
                <a:moveTo>
                  <a:pt x="8175" y="14847"/>
                </a:moveTo>
                <a:lnTo>
                  <a:pt x="10659" y="14261"/>
                </a:lnTo>
                <a:lnTo>
                  <a:pt x="13415" y="11372"/>
                </a:lnTo>
                <a:lnTo>
                  <a:pt x="2890" y="0"/>
                </a:lnTo>
                <a:lnTo>
                  <a:pt x="1490" y="3745"/>
                </a:lnTo>
                <a:lnTo>
                  <a:pt x="0" y="7581"/>
                </a:lnTo>
                <a:lnTo>
                  <a:pt x="451" y="8619"/>
                </a:lnTo>
                <a:lnTo>
                  <a:pt x="3387" y="11598"/>
                </a:lnTo>
                <a:lnTo>
                  <a:pt x="4787" y="13223"/>
                </a:lnTo>
                <a:lnTo>
                  <a:pt x="8175" y="14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" name="object 103"/>
          <p:cNvSpPr/>
          <p:nvPr/>
        </p:nvSpPr>
        <p:spPr>
          <a:xfrm>
            <a:off x="2182607" y="3115668"/>
            <a:ext cx="3589" cy="3498"/>
          </a:xfrm>
          <a:custGeom>
            <a:avLst/>
            <a:gdLst/>
            <a:ahLst/>
            <a:cxnLst/>
            <a:rect l="l" t="t" r="r" b="b"/>
            <a:pathLst>
              <a:path w="7177" h="6995">
                <a:moveTo>
                  <a:pt x="5063" y="0"/>
                </a:moveTo>
                <a:lnTo>
                  <a:pt x="1928" y="2933"/>
                </a:lnTo>
                <a:lnTo>
                  <a:pt x="0" y="6995"/>
                </a:lnTo>
                <a:lnTo>
                  <a:pt x="3134" y="4603"/>
                </a:lnTo>
                <a:lnTo>
                  <a:pt x="7177" y="225"/>
                </a:lnTo>
                <a:lnTo>
                  <a:pt x="50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" name="object 104"/>
          <p:cNvSpPr/>
          <p:nvPr/>
        </p:nvSpPr>
        <p:spPr>
          <a:xfrm>
            <a:off x="2181559" y="3114314"/>
            <a:ext cx="6152" cy="6273"/>
          </a:xfrm>
          <a:custGeom>
            <a:avLst/>
            <a:gdLst/>
            <a:ahLst/>
            <a:cxnLst/>
            <a:rect l="l" t="t" r="r" b="b"/>
            <a:pathLst>
              <a:path w="12303" h="12546">
                <a:moveTo>
                  <a:pt x="0" y="6995"/>
                </a:moveTo>
                <a:lnTo>
                  <a:pt x="551" y="11417"/>
                </a:lnTo>
                <a:lnTo>
                  <a:pt x="3748" y="12546"/>
                </a:lnTo>
                <a:lnTo>
                  <a:pt x="12303" y="3339"/>
                </a:lnTo>
                <a:lnTo>
                  <a:pt x="8956" y="0"/>
                </a:lnTo>
                <a:lnTo>
                  <a:pt x="5528" y="812"/>
                </a:lnTo>
                <a:lnTo>
                  <a:pt x="1991" y="4197"/>
                </a:lnTo>
                <a:lnTo>
                  <a:pt x="0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" name="object 105"/>
          <p:cNvSpPr/>
          <p:nvPr/>
        </p:nvSpPr>
        <p:spPr>
          <a:xfrm>
            <a:off x="2352709" y="3063723"/>
            <a:ext cx="2636" cy="2888"/>
          </a:xfrm>
          <a:custGeom>
            <a:avLst/>
            <a:gdLst/>
            <a:ahLst/>
            <a:cxnLst/>
            <a:rect l="l" t="t" r="r" b="b"/>
            <a:pathLst>
              <a:path w="5271" h="5776">
                <a:moveTo>
                  <a:pt x="5271" y="1985"/>
                </a:moveTo>
                <a:lnTo>
                  <a:pt x="3283" y="0"/>
                </a:lnTo>
                <a:lnTo>
                  <a:pt x="718" y="1895"/>
                </a:lnTo>
                <a:lnTo>
                  <a:pt x="0" y="5189"/>
                </a:lnTo>
                <a:lnTo>
                  <a:pt x="3663" y="5776"/>
                </a:lnTo>
                <a:lnTo>
                  <a:pt x="5271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" name="object 106"/>
          <p:cNvSpPr/>
          <p:nvPr/>
        </p:nvSpPr>
        <p:spPr>
          <a:xfrm>
            <a:off x="2351291" y="3062753"/>
            <a:ext cx="5325" cy="5348"/>
          </a:xfrm>
          <a:custGeom>
            <a:avLst/>
            <a:gdLst/>
            <a:ahLst/>
            <a:cxnLst/>
            <a:rect l="l" t="t" r="r" b="b"/>
            <a:pathLst>
              <a:path w="10650" h="10695">
                <a:moveTo>
                  <a:pt x="1757" y="9883"/>
                </a:moveTo>
                <a:lnTo>
                  <a:pt x="4381" y="10695"/>
                </a:lnTo>
                <a:lnTo>
                  <a:pt x="5104" y="10605"/>
                </a:lnTo>
                <a:lnTo>
                  <a:pt x="8234" y="9883"/>
                </a:lnTo>
                <a:lnTo>
                  <a:pt x="10650" y="6949"/>
                </a:lnTo>
                <a:lnTo>
                  <a:pt x="10564" y="2527"/>
                </a:lnTo>
                <a:lnTo>
                  <a:pt x="7750" y="0"/>
                </a:lnTo>
                <a:lnTo>
                  <a:pt x="5104" y="270"/>
                </a:lnTo>
                <a:lnTo>
                  <a:pt x="1205" y="3023"/>
                </a:lnTo>
                <a:lnTo>
                  <a:pt x="0" y="6408"/>
                </a:lnTo>
                <a:lnTo>
                  <a:pt x="1757" y="9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" name="object 107"/>
          <p:cNvSpPr/>
          <p:nvPr/>
        </p:nvSpPr>
        <p:spPr>
          <a:xfrm>
            <a:off x="2351503" y="2963603"/>
            <a:ext cx="2974" cy="2324"/>
          </a:xfrm>
          <a:custGeom>
            <a:avLst/>
            <a:gdLst/>
            <a:ahLst/>
            <a:cxnLst/>
            <a:rect l="l" t="t" r="r" b="b"/>
            <a:pathLst>
              <a:path w="5948" h="4648">
                <a:moveTo>
                  <a:pt x="5438" y="3429"/>
                </a:moveTo>
                <a:lnTo>
                  <a:pt x="5948" y="180"/>
                </a:lnTo>
                <a:lnTo>
                  <a:pt x="2750" y="0"/>
                </a:lnTo>
                <a:lnTo>
                  <a:pt x="0" y="1940"/>
                </a:lnTo>
                <a:lnTo>
                  <a:pt x="2222" y="4648"/>
                </a:lnTo>
                <a:lnTo>
                  <a:pt x="4932" y="4106"/>
                </a:lnTo>
                <a:lnTo>
                  <a:pt x="5438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" name="object 108"/>
          <p:cNvSpPr/>
          <p:nvPr/>
        </p:nvSpPr>
        <p:spPr>
          <a:xfrm>
            <a:off x="2350389" y="2962385"/>
            <a:ext cx="5495" cy="5935"/>
          </a:xfrm>
          <a:custGeom>
            <a:avLst/>
            <a:gdLst/>
            <a:ahLst/>
            <a:cxnLst/>
            <a:rect l="l" t="t" r="r" b="b"/>
            <a:pathLst>
              <a:path w="10989" h="11869">
                <a:moveTo>
                  <a:pt x="5506" y="11869"/>
                </a:moveTo>
                <a:lnTo>
                  <a:pt x="7326" y="9928"/>
                </a:lnTo>
                <a:lnTo>
                  <a:pt x="9720" y="7265"/>
                </a:lnTo>
                <a:lnTo>
                  <a:pt x="10989" y="3836"/>
                </a:lnTo>
                <a:lnTo>
                  <a:pt x="9657" y="992"/>
                </a:lnTo>
                <a:lnTo>
                  <a:pt x="6883" y="0"/>
                </a:lnTo>
                <a:lnTo>
                  <a:pt x="3938" y="0"/>
                </a:lnTo>
                <a:lnTo>
                  <a:pt x="636" y="2437"/>
                </a:lnTo>
                <a:lnTo>
                  <a:pt x="0" y="5550"/>
                </a:lnTo>
                <a:lnTo>
                  <a:pt x="3071" y="9251"/>
                </a:lnTo>
                <a:lnTo>
                  <a:pt x="5506" y="11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" name="object 109"/>
          <p:cNvSpPr/>
          <p:nvPr/>
        </p:nvSpPr>
        <p:spPr>
          <a:xfrm>
            <a:off x="2877235" y="3162580"/>
            <a:ext cx="2304" cy="3114"/>
          </a:xfrm>
          <a:custGeom>
            <a:avLst/>
            <a:gdLst/>
            <a:ahLst/>
            <a:cxnLst/>
            <a:rect l="l" t="t" r="r" b="b"/>
            <a:pathLst>
              <a:path w="4607" h="6227">
                <a:moveTo>
                  <a:pt x="2935" y="0"/>
                </a:moveTo>
                <a:lnTo>
                  <a:pt x="0" y="90"/>
                </a:lnTo>
                <a:lnTo>
                  <a:pt x="180" y="2933"/>
                </a:lnTo>
                <a:lnTo>
                  <a:pt x="2258" y="6227"/>
                </a:lnTo>
                <a:lnTo>
                  <a:pt x="4607" y="3474"/>
                </a:lnTo>
                <a:lnTo>
                  <a:pt x="3839" y="767"/>
                </a:lnTo>
                <a:lnTo>
                  <a:pt x="2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" name="object 110"/>
          <p:cNvSpPr/>
          <p:nvPr/>
        </p:nvSpPr>
        <p:spPr>
          <a:xfrm>
            <a:off x="2875812" y="3161023"/>
            <a:ext cx="5782" cy="5596"/>
          </a:xfrm>
          <a:custGeom>
            <a:avLst/>
            <a:gdLst/>
            <a:ahLst/>
            <a:cxnLst/>
            <a:rect l="l" t="t" r="r" b="b"/>
            <a:pathLst>
              <a:path w="11563" h="11192">
                <a:moveTo>
                  <a:pt x="4697" y="11192"/>
                </a:moveTo>
                <a:lnTo>
                  <a:pt x="6820" y="11192"/>
                </a:lnTo>
                <a:lnTo>
                  <a:pt x="8988" y="8619"/>
                </a:lnTo>
                <a:lnTo>
                  <a:pt x="11563" y="5641"/>
                </a:lnTo>
                <a:lnTo>
                  <a:pt x="9801" y="3790"/>
                </a:lnTo>
                <a:lnTo>
                  <a:pt x="7317" y="1218"/>
                </a:lnTo>
                <a:lnTo>
                  <a:pt x="4336" y="0"/>
                </a:lnTo>
                <a:lnTo>
                  <a:pt x="1309" y="1534"/>
                </a:lnTo>
                <a:lnTo>
                  <a:pt x="406" y="5596"/>
                </a:lnTo>
                <a:lnTo>
                  <a:pt x="0" y="8935"/>
                </a:lnTo>
                <a:lnTo>
                  <a:pt x="4697" y="11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" name="object 111"/>
          <p:cNvSpPr/>
          <p:nvPr/>
        </p:nvSpPr>
        <p:spPr>
          <a:xfrm>
            <a:off x="2554258" y="3131034"/>
            <a:ext cx="2891" cy="2663"/>
          </a:xfrm>
          <a:custGeom>
            <a:avLst/>
            <a:gdLst/>
            <a:ahLst/>
            <a:cxnLst/>
            <a:rect l="l" t="t" r="r" b="b"/>
            <a:pathLst>
              <a:path w="5781" h="5325">
                <a:moveTo>
                  <a:pt x="0" y="3339"/>
                </a:moveTo>
                <a:lnTo>
                  <a:pt x="1174" y="5325"/>
                </a:lnTo>
                <a:lnTo>
                  <a:pt x="3929" y="5325"/>
                </a:lnTo>
                <a:lnTo>
                  <a:pt x="5781" y="2617"/>
                </a:lnTo>
                <a:lnTo>
                  <a:pt x="5375" y="0"/>
                </a:lnTo>
                <a:lnTo>
                  <a:pt x="2213" y="361"/>
                </a:lnTo>
                <a:lnTo>
                  <a:pt x="3703" y="2888"/>
                </a:lnTo>
                <a:lnTo>
                  <a:pt x="0" y="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" name="object 112"/>
          <p:cNvSpPr/>
          <p:nvPr/>
        </p:nvSpPr>
        <p:spPr>
          <a:xfrm>
            <a:off x="2553015" y="3129703"/>
            <a:ext cx="5556" cy="5235"/>
          </a:xfrm>
          <a:custGeom>
            <a:avLst/>
            <a:gdLst/>
            <a:ahLst/>
            <a:cxnLst/>
            <a:rect l="l" t="t" r="r" b="b"/>
            <a:pathLst>
              <a:path w="11111" h="10470">
                <a:moveTo>
                  <a:pt x="10840" y="10470"/>
                </a:moveTo>
                <a:lnTo>
                  <a:pt x="10795" y="5099"/>
                </a:lnTo>
                <a:lnTo>
                  <a:pt x="11111" y="2256"/>
                </a:lnTo>
                <a:lnTo>
                  <a:pt x="7497" y="0"/>
                </a:lnTo>
                <a:lnTo>
                  <a:pt x="3703" y="586"/>
                </a:lnTo>
                <a:lnTo>
                  <a:pt x="2484" y="4061"/>
                </a:lnTo>
                <a:lnTo>
                  <a:pt x="0" y="6634"/>
                </a:lnTo>
                <a:lnTo>
                  <a:pt x="1490" y="9206"/>
                </a:lnTo>
                <a:lnTo>
                  <a:pt x="2213" y="10470"/>
                </a:lnTo>
                <a:lnTo>
                  <a:pt x="10840" y="10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" name="object 113"/>
          <p:cNvSpPr/>
          <p:nvPr/>
        </p:nvSpPr>
        <p:spPr>
          <a:xfrm>
            <a:off x="2579439" y="3069748"/>
            <a:ext cx="3478" cy="3768"/>
          </a:xfrm>
          <a:custGeom>
            <a:avLst/>
            <a:gdLst/>
            <a:ahLst/>
            <a:cxnLst/>
            <a:rect l="l" t="t" r="r" b="b"/>
            <a:pathLst>
              <a:path w="6955" h="7536">
                <a:moveTo>
                  <a:pt x="5826" y="1895"/>
                </a:moveTo>
                <a:lnTo>
                  <a:pt x="2484" y="2166"/>
                </a:lnTo>
                <a:lnTo>
                  <a:pt x="858" y="0"/>
                </a:lnTo>
                <a:lnTo>
                  <a:pt x="0" y="2978"/>
                </a:lnTo>
                <a:lnTo>
                  <a:pt x="3342" y="4648"/>
                </a:lnTo>
                <a:lnTo>
                  <a:pt x="6097" y="7536"/>
                </a:lnTo>
                <a:lnTo>
                  <a:pt x="6955" y="4738"/>
                </a:lnTo>
                <a:lnTo>
                  <a:pt x="5826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" name="object 114"/>
          <p:cNvSpPr/>
          <p:nvPr/>
        </p:nvSpPr>
        <p:spPr>
          <a:xfrm>
            <a:off x="2578174" y="3067492"/>
            <a:ext cx="6030" cy="7695"/>
          </a:xfrm>
          <a:custGeom>
            <a:avLst/>
            <a:gdLst/>
            <a:ahLst/>
            <a:cxnLst/>
            <a:rect l="l" t="t" r="r" b="b"/>
            <a:pathLst>
              <a:path w="12059" h="15389">
                <a:moveTo>
                  <a:pt x="8762" y="4828"/>
                </a:moveTo>
                <a:lnTo>
                  <a:pt x="5375" y="3023"/>
                </a:lnTo>
                <a:lnTo>
                  <a:pt x="3116" y="0"/>
                </a:lnTo>
                <a:lnTo>
                  <a:pt x="1219" y="3249"/>
                </a:lnTo>
                <a:lnTo>
                  <a:pt x="90" y="5596"/>
                </a:lnTo>
                <a:lnTo>
                  <a:pt x="0" y="8755"/>
                </a:lnTo>
                <a:lnTo>
                  <a:pt x="3387" y="10695"/>
                </a:lnTo>
                <a:lnTo>
                  <a:pt x="5962" y="12816"/>
                </a:lnTo>
                <a:lnTo>
                  <a:pt x="8311" y="15389"/>
                </a:lnTo>
                <a:lnTo>
                  <a:pt x="12059" y="12636"/>
                </a:lnTo>
                <a:lnTo>
                  <a:pt x="11834" y="8303"/>
                </a:lnTo>
                <a:lnTo>
                  <a:pt x="8762" y="4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" name="object 115"/>
          <p:cNvSpPr/>
          <p:nvPr/>
        </p:nvSpPr>
        <p:spPr>
          <a:xfrm>
            <a:off x="3259157" y="3057811"/>
            <a:ext cx="2078" cy="3159"/>
          </a:xfrm>
          <a:custGeom>
            <a:avLst/>
            <a:gdLst/>
            <a:ahLst/>
            <a:cxnLst/>
            <a:rect l="l" t="t" r="r" b="b"/>
            <a:pathLst>
              <a:path w="4155" h="6318">
                <a:moveTo>
                  <a:pt x="3839" y="6318"/>
                </a:moveTo>
                <a:lnTo>
                  <a:pt x="4155" y="3294"/>
                </a:lnTo>
                <a:lnTo>
                  <a:pt x="2664" y="0"/>
                </a:lnTo>
                <a:lnTo>
                  <a:pt x="0" y="992"/>
                </a:lnTo>
                <a:lnTo>
                  <a:pt x="1355" y="4016"/>
                </a:lnTo>
                <a:lnTo>
                  <a:pt x="3839" y="6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" name="object 116"/>
          <p:cNvSpPr/>
          <p:nvPr/>
        </p:nvSpPr>
        <p:spPr>
          <a:xfrm>
            <a:off x="3257599" y="3055623"/>
            <a:ext cx="5059" cy="6837"/>
          </a:xfrm>
          <a:custGeom>
            <a:avLst/>
            <a:gdLst/>
            <a:ahLst/>
            <a:cxnLst/>
            <a:rect l="l" t="t" r="r" b="b"/>
            <a:pathLst>
              <a:path w="10117" h="13674">
                <a:moveTo>
                  <a:pt x="7768" y="13674"/>
                </a:moveTo>
                <a:lnTo>
                  <a:pt x="8853" y="12320"/>
                </a:lnTo>
                <a:lnTo>
                  <a:pt x="10117" y="8710"/>
                </a:lnTo>
                <a:lnTo>
                  <a:pt x="10117" y="5325"/>
                </a:lnTo>
                <a:lnTo>
                  <a:pt x="5104" y="0"/>
                </a:lnTo>
                <a:lnTo>
                  <a:pt x="1580" y="3249"/>
                </a:lnTo>
                <a:lnTo>
                  <a:pt x="0" y="6273"/>
                </a:lnTo>
                <a:lnTo>
                  <a:pt x="1987" y="9522"/>
                </a:lnTo>
                <a:lnTo>
                  <a:pt x="4426" y="12455"/>
                </a:lnTo>
                <a:lnTo>
                  <a:pt x="7768" y="13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" name="object 117"/>
          <p:cNvSpPr/>
          <p:nvPr/>
        </p:nvSpPr>
        <p:spPr>
          <a:xfrm>
            <a:off x="3482764" y="3042964"/>
            <a:ext cx="1920" cy="2460"/>
          </a:xfrm>
          <a:custGeom>
            <a:avLst/>
            <a:gdLst/>
            <a:ahLst/>
            <a:cxnLst/>
            <a:rect l="l" t="t" r="r" b="b"/>
            <a:pathLst>
              <a:path w="3839" h="4919">
                <a:moveTo>
                  <a:pt x="1671" y="4919"/>
                </a:moveTo>
                <a:lnTo>
                  <a:pt x="3839" y="2075"/>
                </a:lnTo>
                <a:lnTo>
                  <a:pt x="903" y="0"/>
                </a:lnTo>
                <a:lnTo>
                  <a:pt x="0" y="3655"/>
                </a:lnTo>
                <a:lnTo>
                  <a:pt x="1671" y="4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" name="object 118"/>
          <p:cNvSpPr/>
          <p:nvPr/>
        </p:nvSpPr>
        <p:spPr>
          <a:xfrm>
            <a:off x="3480505" y="3041723"/>
            <a:ext cx="5465" cy="5348"/>
          </a:xfrm>
          <a:custGeom>
            <a:avLst/>
            <a:gdLst/>
            <a:ahLst/>
            <a:cxnLst/>
            <a:rect l="l" t="t" r="r" b="b"/>
            <a:pathLst>
              <a:path w="10930" h="10695">
                <a:moveTo>
                  <a:pt x="4471" y="10695"/>
                </a:moveTo>
                <a:lnTo>
                  <a:pt x="7859" y="9251"/>
                </a:lnTo>
                <a:lnTo>
                  <a:pt x="10930" y="4919"/>
                </a:lnTo>
                <a:lnTo>
                  <a:pt x="10524" y="2121"/>
                </a:lnTo>
                <a:lnTo>
                  <a:pt x="10208" y="0"/>
                </a:lnTo>
                <a:lnTo>
                  <a:pt x="4607" y="0"/>
                </a:lnTo>
                <a:lnTo>
                  <a:pt x="3974" y="496"/>
                </a:lnTo>
                <a:lnTo>
                  <a:pt x="2032" y="3339"/>
                </a:lnTo>
                <a:lnTo>
                  <a:pt x="0" y="6318"/>
                </a:lnTo>
                <a:lnTo>
                  <a:pt x="1716" y="9793"/>
                </a:lnTo>
                <a:lnTo>
                  <a:pt x="4471" y="1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" name="object 119"/>
          <p:cNvSpPr/>
          <p:nvPr/>
        </p:nvSpPr>
        <p:spPr>
          <a:xfrm>
            <a:off x="2167554" y="3004919"/>
            <a:ext cx="2096" cy="2843"/>
          </a:xfrm>
          <a:custGeom>
            <a:avLst/>
            <a:gdLst/>
            <a:ahLst/>
            <a:cxnLst/>
            <a:rect l="l" t="t" r="r" b="b"/>
            <a:pathLst>
              <a:path w="4191" h="5686">
                <a:moveTo>
                  <a:pt x="1648" y="5686"/>
                </a:moveTo>
                <a:lnTo>
                  <a:pt x="4191" y="4558"/>
                </a:lnTo>
                <a:lnTo>
                  <a:pt x="3554" y="0"/>
                </a:lnTo>
                <a:lnTo>
                  <a:pt x="0" y="3068"/>
                </a:lnTo>
                <a:lnTo>
                  <a:pt x="1648" y="5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" name="object 120"/>
          <p:cNvSpPr/>
          <p:nvPr/>
        </p:nvSpPr>
        <p:spPr>
          <a:xfrm>
            <a:off x="2166199" y="3003633"/>
            <a:ext cx="4731" cy="6002"/>
          </a:xfrm>
          <a:custGeom>
            <a:avLst/>
            <a:gdLst/>
            <a:ahLst/>
            <a:cxnLst/>
            <a:rect l="l" t="t" r="r" b="b"/>
            <a:pathLst>
              <a:path w="9462" h="12004">
                <a:moveTo>
                  <a:pt x="5758" y="12004"/>
                </a:moveTo>
                <a:lnTo>
                  <a:pt x="8722" y="10018"/>
                </a:lnTo>
                <a:lnTo>
                  <a:pt x="9462" y="7175"/>
                </a:lnTo>
                <a:lnTo>
                  <a:pt x="9440" y="4377"/>
                </a:lnTo>
                <a:lnTo>
                  <a:pt x="8658" y="1805"/>
                </a:lnTo>
                <a:lnTo>
                  <a:pt x="5971" y="0"/>
                </a:lnTo>
                <a:lnTo>
                  <a:pt x="2411" y="2166"/>
                </a:lnTo>
                <a:lnTo>
                  <a:pt x="0" y="4964"/>
                </a:lnTo>
                <a:lnTo>
                  <a:pt x="18" y="7130"/>
                </a:lnTo>
                <a:lnTo>
                  <a:pt x="2497" y="9928"/>
                </a:lnTo>
                <a:lnTo>
                  <a:pt x="5758" y="1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" name="object 121"/>
          <p:cNvSpPr/>
          <p:nvPr/>
        </p:nvSpPr>
        <p:spPr>
          <a:xfrm>
            <a:off x="3268417" y="3130019"/>
            <a:ext cx="2868" cy="3407"/>
          </a:xfrm>
          <a:custGeom>
            <a:avLst/>
            <a:gdLst/>
            <a:ahLst/>
            <a:cxnLst/>
            <a:rect l="l" t="t" r="r" b="b"/>
            <a:pathLst>
              <a:path w="5736" h="6814">
                <a:moveTo>
                  <a:pt x="4336" y="0"/>
                </a:moveTo>
                <a:lnTo>
                  <a:pt x="1400" y="3204"/>
                </a:lnTo>
                <a:lnTo>
                  <a:pt x="0" y="6814"/>
                </a:lnTo>
                <a:lnTo>
                  <a:pt x="3523" y="5009"/>
                </a:lnTo>
                <a:lnTo>
                  <a:pt x="5736" y="2301"/>
                </a:lnTo>
                <a:lnTo>
                  <a:pt x="4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" name="object 122"/>
          <p:cNvSpPr/>
          <p:nvPr/>
        </p:nvSpPr>
        <p:spPr>
          <a:xfrm>
            <a:off x="3267107" y="3128981"/>
            <a:ext cx="5307" cy="6589"/>
          </a:xfrm>
          <a:custGeom>
            <a:avLst/>
            <a:gdLst/>
            <a:ahLst/>
            <a:cxnLst/>
            <a:rect l="l" t="t" r="r" b="b"/>
            <a:pathLst>
              <a:path w="10614" h="13177">
                <a:moveTo>
                  <a:pt x="8356" y="0"/>
                </a:moveTo>
                <a:lnTo>
                  <a:pt x="4291" y="1353"/>
                </a:lnTo>
                <a:lnTo>
                  <a:pt x="1716" y="4242"/>
                </a:lnTo>
                <a:lnTo>
                  <a:pt x="0" y="7446"/>
                </a:lnTo>
                <a:lnTo>
                  <a:pt x="1309" y="11011"/>
                </a:lnTo>
                <a:lnTo>
                  <a:pt x="4516" y="13177"/>
                </a:lnTo>
                <a:lnTo>
                  <a:pt x="6910" y="10154"/>
                </a:lnTo>
                <a:lnTo>
                  <a:pt x="9666" y="6769"/>
                </a:lnTo>
                <a:lnTo>
                  <a:pt x="10614" y="3204"/>
                </a:lnTo>
                <a:lnTo>
                  <a:pt x="83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" name="object 123"/>
          <p:cNvSpPr/>
          <p:nvPr/>
        </p:nvSpPr>
        <p:spPr>
          <a:xfrm>
            <a:off x="2277969" y="2952117"/>
            <a:ext cx="1748" cy="1895"/>
          </a:xfrm>
          <a:custGeom>
            <a:avLst/>
            <a:gdLst/>
            <a:ahLst/>
            <a:cxnLst/>
            <a:rect l="l" t="t" r="r" b="b"/>
            <a:pathLst>
              <a:path w="3496" h="3790">
                <a:moveTo>
                  <a:pt x="1440" y="3790"/>
                </a:moveTo>
                <a:lnTo>
                  <a:pt x="3496" y="812"/>
                </a:lnTo>
                <a:lnTo>
                  <a:pt x="320" y="0"/>
                </a:lnTo>
                <a:lnTo>
                  <a:pt x="0" y="3384"/>
                </a:lnTo>
                <a:lnTo>
                  <a:pt x="1440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" name="object 124"/>
          <p:cNvSpPr/>
          <p:nvPr/>
        </p:nvSpPr>
        <p:spPr>
          <a:xfrm>
            <a:off x="2275873" y="2950154"/>
            <a:ext cx="5357" cy="5122"/>
          </a:xfrm>
          <a:custGeom>
            <a:avLst/>
            <a:gdLst/>
            <a:ahLst/>
            <a:cxnLst/>
            <a:rect l="l" t="t" r="r" b="b"/>
            <a:pathLst>
              <a:path w="10713" h="10244">
                <a:moveTo>
                  <a:pt x="5908" y="10244"/>
                </a:moveTo>
                <a:lnTo>
                  <a:pt x="9358" y="9251"/>
                </a:lnTo>
                <a:lnTo>
                  <a:pt x="10713" y="6273"/>
                </a:lnTo>
                <a:lnTo>
                  <a:pt x="10208" y="3384"/>
                </a:lnTo>
                <a:lnTo>
                  <a:pt x="7159" y="1669"/>
                </a:lnTo>
                <a:lnTo>
                  <a:pt x="4042" y="0"/>
                </a:lnTo>
                <a:lnTo>
                  <a:pt x="826" y="1218"/>
                </a:lnTo>
                <a:lnTo>
                  <a:pt x="0" y="3926"/>
                </a:lnTo>
                <a:lnTo>
                  <a:pt x="722" y="6724"/>
                </a:lnTo>
                <a:lnTo>
                  <a:pt x="2371" y="9432"/>
                </a:lnTo>
                <a:lnTo>
                  <a:pt x="4995" y="10109"/>
                </a:lnTo>
                <a:lnTo>
                  <a:pt x="5908" y="10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" name="object 125"/>
          <p:cNvSpPr/>
          <p:nvPr/>
        </p:nvSpPr>
        <p:spPr>
          <a:xfrm>
            <a:off x="2281706" y="3132027"/>
            <a:ext cx="1915" cy="3362"/>
          </a:xfrm>
          <a:custGeom>
            <a:avLst/>
            <a:gdLst/>
            <a:ahLst/>
            <a:cxnLst/>
            <a:rect l="l" t="t" r="r" b="b"/>
            <a:pathLst>
              <a:path w="3830" h="6724">
                <a:moveTo>
                  <a:pt x="3283" y="2662"/>
                </a:moveTo>
                <a:lnTo>
                  <a:pt x="298" y="0"/>
                </a:lnTo>
                <a:lnTo>
                  <a:pt x="0" y="2978"/>
                </a:lnTo>
                <a:lnTo>
                  <a:pt x="1269" y="6724"/>
                </a:lnTo>
                <a:lnTo>
                  <a:pt x="3830" y="5686"/>
                </a:lnTo>
                <a:lnTo>
                  <a:pt x="3283" y="2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" name="object 126"/>
          <p:cNvSpPr/>
          <p:nvPr/>
        </p:nvSpPr>
        <p:spPr>
          <a:xfrm>
            <a:off x="2280202" y="3130673"/>
            <a:ext cx="4501" cy="6228"/>
          </a:xfrm>
          <a:custGeom>
            <a:avLst/>
            <a:gdLst/>
            <a:ahLst/>
            <a:cxnLst/>
            <a:rect l="l" t="t" r="r" b="b"/>
            <a:pathLst>
              <a:path w="9002" h="12455">
                <a:moveTo>
                  <a:pt x="6648" y="12455"/>
                </a:moveTo>
                <a:lnTo>
                  <a:pt x="9002" y="9702"/>
                </a:lnTo>
                <a:lnTo>
                  <a:pt x="8681" y="6002"/>
                </a:lnTo>
                <a:lnTo>
                  <a:pt x="7710" y="3294"/>
                </a:lnTo>
                <a:lnTo>
                  <a:pt x="5655" y="676"/>
                </a:lnTo>
                <a:lnTo>
                  <a:pt x="2353" y="0"/>
                </a:lnTo>
                <a:lnTo>
                  <a:pt x="0" y="2752"/>
                </a:lnTo>
                <a:lnTo>
                  <a:pt x="320" y="6453"/>
                </a:lnTo>
                <a:lnTo>
                  <a:pt x="1291" y="9161"/>
                </a:lnTo>
                <a:lnTo>
                  <a:pt x="3369" y="11823"/>
                </a:lnTo>
                <a:lnTo>
                  <a:pt x="6648" y="12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" name="object 127"/>
          <p:cNvSpPr/>
          <p:nvPr/>
        </p:nvSpPr>
        <p:spPr>
          <a:xfrm>
            <a:off x="2518055" y="3104837"/>
            <a:ext cx="3026" cy="2369"/>
          </a:xfrm>
          <a:custGeom>
            <a:avLst/>
            <a:gdLst/>
            <a:ahLst/>
            <a:cxnLst/>
            <a:rect l="l" t="t" r="r" b="b"/>
            <a:pathLst>
              <a:path w="6052" h="4738">
                <a:moveTo>
                  <a:pt x="0" y="1444"/>
                </a:moveTo>
                <a:lnTo>
                  <a:pt x="2935" y="4738"/>
                </a:lnTo>
                <a:lnTo>
                  <a:pt x="6052" y="4738"/>
                </a:lnTo>
                <a:lnTo>
                  <a:pt x="5013" y="451"/>
                </a:lnTo>
                <a:lnTo>
                  <a:pt x="1626" y="0"/>
                </a:lnTo>
                <a:lnTo>
                  <a:pt x="0" y="1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" name="object 128"/>
          <p:cNvSpPr/>
          <p:nvPr/>
        </p:nvSpPr>
        <p:spPr>
          <a:xfrm>
            <a:off x="2516248" y="3103550"/>
            <a:ext cx="5804" cy="6138"/>
          </a:xfrm>
          <a:custGeom>
            <a:avLst/>
            <a:gdLst/>
            <a:ahLst/>
            <a:cxnLst/>
            <a:rect l="l" t="t" r="r" b="b"/>
            <a:pathLst>
              <a:path w="11608" h="12275">
                <a:moveTo>
                  <a:pt x="8130" y="12275"/>
                </a:moveTo>
                <a:lnTo>
                  <a:pt x="9891" y="10560"/>
                </a:lnTo>
                <a:lnTo>
                  <a:pt x="11608" y="6002"/>
                </a:lnTo>
                <a:lnTo>
                  <a:pt x="11066" y="2707"/>
                </a:lnTo>
                <a:lnTo>
                  <a:pt x="10750" y="0"/>
                </a:lnTo>
                <a:lnTo>
                  <a:pt x="8085" y="586"/>
                </a:lnTo>
                <a:lnTo>
                  <a:pt x="3748" y="586"/>
                </a:lnTo>
                <a:lnTo>
                  <a:pt x="0" y="3881"/>
                </a:lnTo>
                <a:lnTo>
                  <a:pt x="2981" y="6995"/>
                </a:lnTo>
                <a:lnTo>
                  <a:pt x="5375" y="9657"/>
                </a:lnTo>
                <a:lnTo>
                  <a:pt x="8130" y="12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" name="object 129"/>
          <p:cNvSpPr/>
          <p:nvPr/>
        </p:nvSpPr>
        <p:spPr>
          <a:xfrm>
            <a:off x="2516271" y="2969538"/>
            <a:ext cx="1807" cy="4490"/>
          </a:xfrm>
          <a:custGeom>
            <a:avLst/>
            <a:gdLst/>
            <a:ahLst/>
            <a:cxnLst/>
            <a:rect l="l" t="t" r="r" b="b"/>
            <a:pathLst>
              <a:path w="3613" h="8980">
                <a:moveTo>
                  <a:pt x="360" y="2662"/>
                </a:moveTo>
                <a:lnTo>
                  <a:pt x="0" y="6904"/>
                </a:lnTo>
                <a:lnTo>
                  <a:pt x="1264" y="8980"/>
                </a:lnTo>
                <a:lnTo>
                  <a:pt x="2845" y="6408"/>
                </a:lnTo>
                <a:lnTo>
                  <a:pt x="360" y="2662"/>
                </a:lnTo>
                <a:close/>
              </a:path>
              <a:path w="3613" h="8980">
                <a:moveTo>
                  <a:pt x="3613" y="631"/>
                </a:moveTo>
                <a:lnTo>
                  <a:pt x="587" y="0"/>
                </a:lnTo>
                <a:lnTo>
                  <a:pt x="377" y="2466"/>
                </a:lnTo>
                <a:lnTo>
                  <a:pt x="3613" y="631"/>
                </a:lnTo>
                <a:close/>
              </a:path>
              <a:path w="3613" h="8980">
                <a:moveTo>
                  <a:pt x="377" y="2466"/>
                </a:moveTo>
                <a:lnTo>
                  <a:pt x="360" y="2662"/>
                </a:lnTo>
                <a:lnTo>
                  <a:pt x="377" y="2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" name="object 130"/>
          <p:cNvSpPr/>
          <p:nvPr/>
        </p:nvSpPr>
        <p:spPr>
          <a:xfrm>
            <a:off x="2514983" y="2967823"/>
            <a:ext cx="4088" cy="8575"/>
          </a:xfrm>
          <a:custGeom>
            <a:avLst/>
            <a:gdLst/>
            <a:ahLst/>
            <a:cxnLst/>
            <a:rect l="l" t="t" r="r" b="b"/>
            <a:pathLst>
              <a:path w="8175" h="17149">
                <a:moveTo>
                  <a:pt x="5962" y="13674"/>
                </a:moveTo>
                <a:lnTo>
                  <a:pt x="6910" y="10154"/>
                </a:lnTo>
                <a:lnTo>
                  <a:pt x="7452" y="6182"/>
                </a:lnTo>
                <a:lnTo>
                  <a:pt x="8175" y="2527"/>
                </a:lnTo>
                <a:lnTo>
                  <a:pt x="4200" y="0"/>
                </a:lnTo>
                <a:lnTo>
                  <a:pt x="722" y="3204"/>
                </a:lnTo>
                <a:lnTo>
                  <a:pt x="45" y="10379"/>
                </a:lnTo>
                <a:lnTo>
                  <a:pt x="0" y="10966"/>
                </a:lnTo>
                <a:lnTo>
                  <a:pt x="1761" y="13719"/>
                </a:lnTo>
                <a:lnTo>
                  <a:pt x="3884" y="17149"/>
                </a:lnTo>
                <a:lnTo>
                  <a:pt x="5962" y="13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" name="object 131"/>
          <p:cNvSpPr/>
          <p:nvPr/>
        </p:nvSpPr>
        <p:spPr>
          <a:xfrm>
            <a:off x="2461978" y="2842204"/>
            <a:ext cx="1897" cy="1895"/>
          </a:xfrm>
          <a:custGeom>
            <a:avLst/>
            <a:gdLst/>
            <a:ahLst/>
            <a:cxnLst/>
            <a:rect l="l" t="t" r="r" b="b"/>
            <a:pathLst>
              <a:path w="3794" h="3790">
                <a:moveTo>
                  <a:pt x="1897" y="3790"/>
                </a:moveTo>
                <a:lnTo>
                  <a:pt x="3794" y="1173"/>
                </a:lnTo>
                <a:lnTo>
                  <a:pt x="135" y="0"/>
                </a:lnTo>
                <a:lnTo>
                  <a:pt x="0" y="3339"/>
                </a:lnTo>
                <a:lnTo>
                  <a:pt x="1897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" name="object 132"/>
          <p:cNvSpPr/>
          <p:nvPr/>
        </p:nvSpPr>
        <p:spPr>
          <a:xfrm>
            <a:off x="2459901" y="2838774"/>
            <a:ext cx="5172" cy="6566"/>
          </a:xfrm>
          <a:custGeom>
            <a:avLst/>
            <a:gdLst/>
            <a:ahLst/>
            <a:cxnLst/>
            <a:rect l="l" t="t" r="r" b="b"/>
            <a:pathLst>
              <a:path w="10343" h="13132">
                <a:moveTo>
                  <a:pt x="6233" y="13132"/>
                </a:moveTo>
                <a:lnTo>
                  <a:pt x="9349" y="12410"/>
                </a:lnTo>
                <a:lnTo>
                  <a:pt x="10343" y="9341"/>
                </a:lnTo>
                <a:lnTo>
                  <a:pt x="8491" y="4964"/>
                </a:lnTo>
                <a:lnTo>
                  <a:pt x="5736" y="3971"/>
                </a:lnTo>
                <a:lnTo>
                  <a:pt x="3929" y="0"/>
                </a:lnTo>
                <a:lnTo>
                  <a:pt x="0" y="5641"/>
                </a:lnTo>
                <a:lnTo>
                  <a:pt x="45" y="6543"/>
                </a:lnTo>
                <a:lnTo>
                  <a:pt x="271" y="9657"/>
                </a:lnTo>
                <a:lnTo>
                  <a:pt x="2574" y="12455"/>
                </a:lnTo>
                <a:lnTo>
                  <a:pt x="5510" y="13087"/>
                </a:lnTo>
                <a:lnTo>
                  <a:pt x="6233" y="1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" name="object 133"/>
          <p:cNvSpPr/>
          <p:nvPr/>
        </p:nvSpPr>
        <p:spPr>
          <a:xfrm>
            <a:off x="2805778" y="3013336"/>
            <a:ext cx="2123" cy="3001"/>
          </a:xfrm>
          <a:custGeom>
            <a:avLst/>
            <a:gdLst/>
            <a:ahLst/>
            <a:cxnLst/>
            <a:rect l="l" t="t" r="r" b="b"/>
            <a:pathLst>
              <a:path w="4245" h="6002">
                <a:moveTo>
                  <a:pt x="4245" y="2798"/>
                </a:moveTo>
                <a:lnTo>
                  <a:pt x="1580" y="0"/>
                </a:lnTo>
                <a:lnTo>
                  <a:pt x="0" y="3429"/>
                </a:lnTo>
                <a:lnTo>
                  <a:pt x="90" y="6002"/>
                </a:lnTo>
                <a:lnTo>
                  <a:pt x="2755" y="5957"/>
                </a:lnTo>
                <a:lnTo>
                  <a:pt x="4245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" name="object 134"/>
          <p:cNvSpPr/>
          <p:nvPr/>
        </p:nvSpPr>
        <p:spPr>
          <a:xfrm>
            <a:off x="2803904" y="3011125"/>
            <a:ext cx="5917" cy="7965"/>
          </a:xfrm>
          <a:custGeom>
            <a:avLst/>
            <a:gdLst/>
            <a:ahLst/>
            <a:cxnLst/>
            <a:rect l="l" t="t" r="r" b="b"/>
            <a:pathLst>
              <a:path w="11834" h="15930">
                <a:moveTo>
                  <a:pt x="9078" y="9477"/>
                </a:moveTo>
                <a:lnTo>
                  <a:pt x="11834" y="7717"/>
                </a:lnTo>
                <a:lnTo>
                  <a:pt x="4652" y="0"/>
                </a:lnTo>
                <a:lnTo>
                  <a:pt x="0" y="10109"/>
                </a:lnTo>
                <a:lnTo>
                  <a:pt x="5871" y="15930"/>
                </a:lnTo>
                <a:lnTo>
                  <a:pt x="7543" y="13358"/>
                </a:lnTo>
                <a:lnTo>
                  <a:pt x="8130" y="12455"/>
                </a:lnTo>
                <a:lnTo>
                  <a:pt x="9078" y="9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" name="object 135"/>
          <p:cNvSpPr/>
          <p:nvPr/>
        </p:nvSpPr>
        <p:spPr>
          <a:xfrm>
            <a:off x="2236958" y="3161497"/>
            <a:ext cx="2127" cy="4017"/>
          </a:xfrm>
          <a:custGeom>
            <a:avLst/>
            <a:gdLst/>
            <a:ahLst/>
            <a:cxnLst/>
            <a:rect l="l" t="t" r="r" b="b"/>
            <a:pathLst>
              <a:path w="4254" h="8033">
                <a:moveTo>
                  <a:pt x="2687" y="1624"/>
                </a:moveTo>
                <a:lnTo>
                  <a:pt x="826" y="0"/>
                </a:lnTo>
                <a:lnTo>
                  <a:pt x="0" y="2662"/>
                </a:lnTo>
                <a:lnTo>
                  <a:pt x="85" y="5009"/>
                </a:lnTo>
                <a:lnTo>
                  <a:pt x="867" y="8033"/>
                </a:lnTo>
                <a:lnTo>
                  <a:pt x="4254" y="4197"/>
                </a:lnTo>
                <a:lnTo>
                  <a:pt x="2687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" name="object 136"/>
          <p:cNvSpPr/>
          <p:nvPr/>
        </p:nvSpPr>
        <p:spPr>
          <a:xfrm>
            <a:off x="2235709" y="3159286"/>
            <a:ext cx="4731" cy="8733"/>
          </a:xfrm>
          <a:custGeom>
            <a:avLst/>
            <a:gdLst/>
            <a:ahLst/>
            <a:cxnLst/>
            <a:rect l="l" t="t" r="r" b="b"/>
            <a:pathLst>
              <a:path w="9462" h="17465">
                <a:moveTo>
                  <a:pt x="953" y="3700"/>
                </a:moveTo>
                <a:lnTo>
                  <a:pt x="0" y="6724"/>
                </a:lnTo>
                <a:lnTo>
                  <a:pt x="18" y="9432"/>
                </a:lnTo>
                <a:lnTo>
                  <a:pt x="953" y="13087"/>
                </a:lnTo>
                <a:lnTo>
                  <a:pt x="2118" y="17465"/>
                </a:lnTo>
                <a:lnTo>
                  <a:pt x="6034" y="13223"/>
                </a:lnTo>
                <a:lnTo>
                  <a:pt x="7050" y="12139"/>
                </a:lnTo>
                <a:lnTo>
                  <a:pt x="9462" y="9251"/>
                </a:lnTo>
                <a:lnTo>
                  <a:pt x="9462" y="7175"/>
                </a:lnTo>
                <a:lnTo>
                  <a:pt x="7050" y="4422"/>
                </a:lnTo>
                <a:lnTo>
                  <a:pt x="5632" y="3113"/>
                </a:lnTo>
                <a:lnTo>
                  <a:pt x="2095" y="0"/>
                </a:lnTo>
                <a:lnTo>
                  <a:pt x="953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" name="object 137"/>
          <p:cNvSpPr/>
          <p:nvPr/>
        </p:nvSpPr>
        <p:spPr>
          <a:xfrm>
            <a:off x="2515842" y="3114697"/>
            <a:ext cx="2191" cy="1715"/>
          </a:xfrm>
          <a:custGeom>
            <a:avLst/>
            <a:gdLst/>
            <a:ahLst/>
            <a:cxnLst/>
            <a:rect l="l" t="t" r="r" b="b"/>
            <a:pathLst>
              <a:path w="4381" h="3429">
                <a:moveTo>
                  <a:pt x="3432" y="0"/>
                </a:moveTo>
                <a:lnTo>
                  <a:pt x="0" y="0"/>
                </a:lnTo>
                <a:lnTo>
                  <a:pt x="1038" y="3023"/>
                </a:lnTo>
                <a:lnTo>
                  <a:pt x="4381" y="3429"/>
                </a:lnTo>
                <a:lnTo>
                  <a:pt x="4291" y="225"/>
                </a:lnTo>
                <a:lnTo>
                  <a:pt x="3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" name="object 138"/>
          <p:cNvSpPr/>
          <p:nvPr/>
        </p:nvSpPr>
        <p:spPr>
          <a:xfrm>
            <a:off x="2514283" y="3113389"/>
            <a:ext cx="5194" cy="4536"/>
          </a:xfrm>
          <a:custGeom>
            <a:avLst/>
            <a:gdLst/>
            <a:ahLst/>
            <a:cxnLst/>
            <a:rect l="l" t="t" r="r" b="b"/>
            <a:pathLst>
              <a:path w="10388" h="9071">
                <a:moveTo>
                  <a:pt x="9982" y="6453"/>
                </a:moveTo>
                <a:lnTo>
                  <a:pt x="10388" y="2752"/>
                </a:lnTo>
                <a:lnTo>
                  <a:pt x="7136" y="225"/>
                </a:lnTo>
                <a:lnTo>
                  <a:pt x="4065" y="0"/>
                </a:lnTo>
                <a:lnTo>
                  <a:pt x="1084" y="676"/>
                </a:lnTo>
                <a:lnTo>
                  <a:pt x="0" y="4512"/>
                </a:lnTo>
                <a:lnTo>
                  <a:pt x="2574" y="7536"/>
                </a:lnTo>
                <a:lnTo>
                  <a:pt x="5691" y="9071"/>
                </a:lnTo>
                <a:lnTo>
                  <a:pt x="7362" y="8710"/>
                </a:lnTo>
                <a:lnTo>
                  <a:pt x="9982" y="6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" name="object 139"/>
          <p:cNvSpPr/>
          <p:nvPr/>
        </p:nvSpPr>
        <p:spPr>
          <a:xfrm>
            <a:off x="2205611" y="2946431"/>
            <a:ext cx="1409" cy="3137"/>
          </a:xfrm>
          <a:custGeom>
            <a:avLst/>
            <a:gdLst/>
            <a:ahLst/>
            <a:cxnLst/>
            <a:rect l="l" t="t" r="r" b="b"/>
            <a:pathLst>
              <a:path w="2818" h="6273">
                <a:moveTo>
                  <a:pt x="785" y="0"/>
                </a:moveTo>
                <a:lnTo>
                  <a:pt x="0" y="3565"/>
                </a:lnTo>
                <a:lnTo>
                  <a:pt x="1607" y="6273"/>
                </a:lnTo>
                <a:lnTo>
                  <a:pt x="2818" y="2662"/>
                </a:lnTo>
                <a:lnTo>
                  <a:pt x="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" name="object 140"/>
          <p:cNvSpPr/>
          <p:nvPr/>
        </p:nvSpPr>
        <p:spPr>
          <a:xfrm>
            <a:off x="2203664" y="2944355"/>
            <a:ext cx="4413" cy="8078"/>
          </a:xfrm>
          <a:custGeom>
            <a:avLst/>
            <a:gdLst/>
            <a:ahLst/>
            <a:cxnLst/>
            <a:rect l="l" t="t" r="r" b="b"/>
            <a:pathLst>
              <a:path w="8825" h="16156">
                <a:moveTo>
                  <a:pt x="5971" y="16156"/>
                </a:moveTo>
                <a:lnTo>
                  <a:pt x="8297" y="10109"/>
                </a:lnTo>
                <a:lnTo>
                  <a:pt x="8825" y="8574"/>
                </a:lnTo>
                <a:lnTo>
                  <a:pt x="7177" y="3971"/>
                </a:lnTo>
                <a:lnTo>
                  <a:pt x="6987" y="406"/>
                </a:lnTo>
                <a:lnTo>
                  <a:pt x="2389" y="0"/>
                </a:lnTo>
                <a:lnTo>
                  <a:pt x="0" y="2572"/>
                </a:lnTo>
                <a:lnTo>
                  <a:pt x="379" y="6588"/>
                </a:lnTo>
                <a:lnTo>
                  <a:pt x="5971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" name="object 141"/>
          <p:cNvSpPr/>
          <p:nvPr/>
        </p:nvSpPr>
        <p:spPr>
          <a:xfrm>
            <a:off x="3433440" y="3030530"/>
            <a:ext cx="2529" cy="3791"/>
          </a:xfrm>
          <a:custGeom>
            <a:avLst/>
            <a:gdLst/>
            <a:ahLst/>
            <a:cxnLst/>
            <a:rect l="l" t="t" r="r" b="b"/>
            <a:pathLst>
              <a:path w="5058" h="7581">
                <a:moveTo>
                  <a:pt x="0" y="3655"/>
                </a:moveTo>
                <a:lnTo>
                  <a:pt x="1942" y="7581"/>
                </a:lnTo>
                <a:lnTo>
                  <a:pt x="2393" y="4874"/>
                </a:lnTo>
                <a:lnTo>
                  <a:pt x="5058" y="3068"/>
                </a:lnTo>
                <a:lnTo>
                  <a:pt x="4381" y="0"/>
                </a:lnTo>
                <a:lnTo>
                  <a:pt x="135" y="3339"/>
                </a:lnTo>
                <a:lnTo>
                  <a:pt x="0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" name="object 142"/>
          <p:cNvSpPr/>
          <p:nvPr/>
        </p:nvSpPr>
        <p:spPr>
          <a:xfrm>
            <a:off x="3431972" y="3028342"/>
            <a:ext cx="5172" cy="10019"/>
          </a:xfrm>
          <a:custGeom>
            <a:avLst/>
            <a:gdLst/>
            <a:ahLst/>
            <a:cxnLst/>
            <a:rect l="l" t="t" r="r" b="b"/>
            <a:pathLst>
              <a:path w="10343" h="20037">
                <a:moveTo>
                  <a:pt x="2619" y="13042"/>
                </a:moveTo>
                <a:lnTo>
                  <a:pt x="6097" y="20037"/>
                </a:lnTo>
                <a:lnTo>
                  <a:pt x="7317" y="12365"/>
                </a:lnTo>
                <a:lnTo>
                  <a:pt x="8311" y="10199"/>
                </a:lnTo>
                <a:lnTo>
                  <a:pt x="10343" y="6634"/>
                </a:lnTo>
                <a:lnTo>
                  <a:pt x="9756" y="3881"/>
                </a:lnTo>
                <a:lnTo>
                  <a:pt x="8943" y="0"/>
                </a:lnTo>
                <a:lnTo>
                  <a:pt x="5781" y="2437"/>
                </a:lnTo>
                <a:lnTo>
                  <a:pt x="948" y="6182"/>
                </a:lnTo>
                <a:lnTo>
                  <a:pt x="0" y="7717"/>
                </a:lnTo>
                <a:lnTo>
                  <a:pt x="2619" y="13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" name="object 143"/>
          <p:cNvSpPr/>
          <p:nvPr/>
        </p:nvSpPr>
        <p:spPr>
          <a:xfrm>
            <a:off x="2336692" y="3066860"/>
            <a:ext cx="2371" cy="1918"/>
          </a:xfrm>
          <a:custGeom>
            <a:avLst/>
            <a:gdLst/>
            <a:ahLst/>
            <a:cxnLst/>
            <a:rect l="l" t="t" r="r" b="b"/>
            <a:pathLst>
              <a:path w="4742" h="3836">
                <a:moveTo>
                  <a:pt x="4507" y="135"/>
                </a:moveTo>
                <a:lnTo>
                  <a:pt x="2859" y="0"/>
                </a:lnTo>
                <a:lnTo>
                  <a:pt x="149" y="45"/>
                </a:lnTo>
                <a:lnTo>
                  <a:pt x="0" y="3836"/>
                </a:lnTo>
                <a:lnTo>
                  <a:pt x="4087" y="3068"/>
                </a:lnTo>
                <a:lnTo>
                  <a:pt x="4742" y="180"/>
                </a:lnTo>
                <a:lnTo>
                  <a:pt x="4507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" name="object 144"/>
          <p:cNvSpPr/>
          <p:nvPr/>
        </p:nvSpPr>
        <p:spPr>
          <a:xfrm>
            <a:off x="2335400" y="3065619"/>
            <a:ext cx="4987" cy="4468"/>
          </a:xfrm>
          <a:custGeom>
            <a:avLst/>
            <a:gdLst/>
            <a:ahLst/>
            <a:cxnLst/>
            <a:rect l="l" t="t" r="r" b="b"/>
            <a:pathLst>
              <a:path w="9973" h="8935">
                <a:moveTo>
                  <a:pt x="3599" y="8935"/>
                </a:moveTo>
                <a:lnTo>
                  <a:pt x="5632" y="8935"/>
                </a:lnTo>
                <a:lnTo>
                  <a:pt x="8279" y="8033"/>
                </a:lnTo>
                <a:lnTo>
                  <a:pt x="9973" y="4242"/>
                </a:lnTo>
                <a:lnTo>
                  <a:pt x="8681" y="406"/>
                </a:lnTo>
                <a:lnTo>
                  <a:pt x="5442" y="0"/>
                </a:lnTo>
                <a:lnTo>
                  <a:pt x="573" y="45"/>
                </a:lnTo>
                <a:lnTo>
                  <a:pt x="252" y="2166"/>
                </a:lnTo>
                <a:lnTo>
                  <a:pt x="85" y="6227"/>
                </a:lnTo>
                <a:lnTo>
                  <a:pt x="0" y="8349"/>
                </a:lnTo>
                <a:lnTo>
                  <a:pt x="3599" y="8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" name="object 145"/>
          <p:cNvSpPr/>
          <p:nvPr/>
        </p:nvSpPr>
        <p:spPr>
          <a:xfrm>
            <a:off x="2288703" y="3085047"/>
            <a:ext cx="2414" cy="2166"/>
          </a:xfrm>
          <a:custGeom>
            <a:avLst/>
            <a:gdLst/>
            <a:ahLst/>
            <a:cxnLst/>
            <a:rect l="l" t="t" r="r" b="b"/>
            <a:pathLst>
              <a:path w="4828" h="4332">
                <a:moveTo>
                  <a:pt x="2542" y="0"/>
                </a:moveTo>
                <a:lnTo>
                  <a:pt x="0" y="2346"/>
                </a:lnTo>
                <a:lnTo>
                  <a:pt x="3685" y="4332"/>
                </a:lnTo>
                <a:lnTo>
                  <a:pt x="4828" y="1579"/>
                </a:lnTo>
                <a:lnTo>
                  <a:pt x="2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" name="object 146"/>
          <p:cNvSpPr/>
          <p:nvPr/>
        </p:nvSpPr>
        <p:spPr>
          <a:xfrm>
            <a:off x="2287402" y="3083693"/>
            <a:ext cx="5039" cy="4536"/>
          </a:xfrm>
          <a:custGeom>
            <a:avLst/>
            <a:gdLst/>
            <a:ahLst/>
            <a:cxnLst/>
            <a:rect l="l" t="t" r="r" b="b"/>
            <a:pathLst>
              <a:path w="10077" h="9071">
                <a:moveTo>
                  <a:pt x="5713" y="9071"/>
                </a:moveTo>
                <a:lnTo>
                  <a:pt x="8044" y="8845"/>
                </a:lnTo>
                <a:lnTo>
                  <a:pt x="10077" y="5596"/>
                </a:lnTo>
                <a:lnTo>
                  <a:pt x="7601" y="1624"/>
                </a:lnTo>
                <a:lnTo>
                  <a:pt x="4954" y="0"/>
                </a:lnTo>
                <a:lnTo>
                  <a:pt x="2159" y="451"/>
                </a:lnTo>
                <a:lnTo>
                  <a:pt x="275" y="3429"/>
                </a:lnTo>
                <a:lnTo>
                  <a:pt x="0" y="6137"/>
                </a:lnTo>
                <a:lnTo>
                  <a:pt x="3134" y="8935"/>
                </a:lnTo>
                <a:lnTo>
                  <a:pt x="5713" y="9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" name="object 147"/>
          <p:cNvSpPr/>
          <p:nvPr/>
        </p:nvSpPr>
        <p:spPr>
          <a:xfrm>
            <a:off x="3369075" y="3059233"/>
            <a:ext cx="2326" cy="1873"/>
          </a:xfrm>
          <a:custGeom>
            <a:avLst/>
            <a:gdLst/>
            <a:ahLst/>
            <a:cxnLst/>
            <a:rect l="l" t="t" r="r" b="b"/>
            <a:pathLst>
              <a:path w="4652" h="3745">
                <a:moveTo>
                  <a:pt x="2529" y="0"/>
                </a:moveTo>
                <a:lnTo>
                  <a:pt x="0" y="3339"/>
                </a:lnTo>
                <a:lnTo>
                  <a:pt x="2800" y="3745"/>
                </a:lnTo>
                <a:lnTo>
                  <a:pt x="4652" y="676"/>
                </a:lnTo>
                <a:lnTo>
                  <a:pt x="25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" name="object 148"/>
          <p:cNvSpPr/>
          <p:nvPr/>
        </p:nvSpPr>
        <p:spPr>
          <a:xfrm>
            <a:off x="3368013" y="3057902"/>
            <a:ext cx="4810" cy="4513"/>
          </a:xfrm>
          <a:custGeom>
            <a:avLst/>
            <a:gdLst/>
            <a:ahLst/>
            <a:cxnLst/>
            <a:rect l="l" t="t" r="r" b="b"/>
            <a:pathLst>
              <a:path w="9620" h="9025">
                <a:moveTo>
                  <a:pt x="4110" y="9025"/>
                </a:moveTo>
                <a:lnTo>
                  <a:pt x="5962" y="8890"/>
                </a:lnTo>
                <a:lnTo>
                  <a:pt x="8672" y="7581"/>
                </a:lnTo>
                <a:lnTo>
                  <a:pt x="9620" y="4828"/>
                </a:lnTo>
                <a:lnTo>
                  <a:pt x="8988" y="2121"/>
                </a:lnTo>
                <a:lnTo>
                  <a:pt x="5736" y="0"/>
                </a:lnTo>
                <a:lnTo>
                  <a:pt x="2710" y="1128"/>
                </a:lnTo>
                <a:lnTo>
                  <a:pt x="0" y="3384"/>
                </a:lnTo>
                <a:lnTo>
                  <a:pt x="767" y="8123"/>
                </a:lnTo>
                <a:lnTo>
                  <a:pt x="4110" y="9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" name="object 149"/>
          <p:cNvSpPr/>
          <p:nvPr/>
        </p:nvSpPr>
        <p:spPr>
          <a:xfrm>
            <a:off x="3325600" y="3105875"/>
            <a:ext cx="1649" cy="1760"/>
          </a:xfrm>
          <a:custGeom>
            <a:avLst/>
            <a:gdLst/>
            <a:ahLst/>
            <a:cxnLst/>
            <a:rect l="l" t="t" r="r" b="b"/>
            <a:pathLst>
              <a:path w="3297" h="3520">
                <a:moveTo>
                  <a:pt x="496" y="451"/>
                </a:moveTo>
                <a:lnTo>
                  <a:pt x="0" y="3520"/>
                </a:lnTo>
                <a:lnTo>
                  <a:pt x="3026" y="3204"/>
                </a:lnTo>
                <a:lnTo>
                  <a:pt x="3297" y="0"/>
                </a:lnTo>
                <a:lnTo>
                  <a:pt x="496" y="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" name="object 150"/>
          <p:cNvSpPr/>
          <p:nvPr/>
        </p:nvSpPr>
        <p:spPr>
          <a:xfrm>
            <a:off x="3324177" y="3104701"/>
            <a:ext cx="5104" cy="4603"/>
          </a:xfrm>
          <a:custGeom>
            <a:avLst/>
            <a:gdLst/>
            <a:ahLst/>
            <a:cxnLst/>
            <a:rect l="l" t="t" r="r" b="b"/>
            <a:pathLst>
              <a:path w="10208" h="9206">
                <a:moveTo>
                  <a:pt x="7136" y="0"/>
                </a:moveTo>
                <a:lnTo>
                  <a:pt x="3568" y="270"/>
                </a:lnTo>
                <a:lnTo>
                  <a:pt x="948" y="1579"/>
                </a:lnTo>
                <a:lnTo>
                  <a:pt x="0" y="4377"/>
                </a:lnTo>
                <a:lnTo>
                  <a:pt x="1355" y="7987"/>
                </a:lnTo>
                <a:lnTo>
                  <a:pt x="4155" y="9206"/>
                </a:lnTo>
                <a:lnTo>
                  <a:pt x="6910" y="8078"/>
                </a:lnTo>
                <a:lnTo>
                  <a:pt x="9620" y="5821"/>
                </a:lnTo>
                <a:lnTo>
                  <a:pt x="10208" y="1940"/>
                </a:lnTo>
                <a:lnTo>
                  <a:pt x="7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" name="object 151"/>
          <p:cNvSpPr/>
          <p:nvPr/>
        </p:nvSpPr>
        <p:spPr>
          <a:xfrm>
            <a:off x="2853476" y="3015096"/>
            <a:ext cx="2326" cy="2753"/>
          </a:xfrm>
          <a:custGeom>
            <a:avLst/>
            <a:gdLst/>
            <a:ahLst/>
            <a:cxnLst/>
            <a:rect l="l" t="t" r="r" b="b"/>
            <a:pathLst>
              <a:path w="4652" h="5505">
                <a:moveTo>
                  <a:pt x="3297" y="5235"/>
                </a:moveTo>
                <a:lnTo>
                  <a:pt x="4516" y="5505"/>
                </a:lnTo>
                <a:lnTo>
                  <a:pt x="4652" y="2933"/>
                </a:lnTo>
                <a:lnTo>
                  <a:pt x="1445" y="0"/>
                </a:lnTo>
                <a:lnTo>
                  <a:pt x="0" y="2662"/>
                </a:lnTo>
                <a:lnTo>
                  <a:pt x="3297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" name="object 152"/>
          <p:cNvSpPr/>
          <p:nvPr/>
        </p:nvSpPr>
        <p:spPr>
          <a:xfrm>
            <a:off x="2851782" y="3013787"/>
            <a:ext cx="5194" cy="5506"/>
          </a:xfrm>
          <a:custGeom>
            <a:avLst/>
            <a:gdLst/>
            <a:ahLst/>
            <a:cxnLst/>
            <a:rect l="l" t="t" r="r" b="b"/>
            <a:pathLst>
              <a:path w="10388" h="11011">
                <a:moveTo>
                  <a:pt x="7407" y="11011"/>
                </a:moveTo>
                <a:lnTo>
                  <a:pt x="9124" y="10786"/>
                </a:lnTo>
                <a:lnTo>
                  <a:pt x="10388" y="8213"/>
                </a:lnTo>
                <a:lnTo>
                  <a:pt x="9530" y="3474"/>
                </a:lnTo>
                <a:lnTo>
                  <a:pt x="5420" y="0"/>
                </a:lnTo>
                <a:lnTo>
                  <a:pt x="2529" y="496"/>
                </a:lnTo>
                <a:lnTo>
                  <a:pt x="0" y="902"/>
                </a:lnTo>
                <a:lnTo>
                  <a:pt x="948" y="5686"/>
                </a:lnTo>
                <a:lnTo>
                  <a:pt x="4607" y="9251"/>
                </a:lnTo>
                <a:lnTo>
                  <a:pt x="7407" y="11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" name="object 153"/>
          <p:cNvSpPr/>
          <p:nvPr/>
        </p:nvSpPr>
        <p:spPr>
          <a:xfrm>
            <a:off x="2927056" y="3179797"/>
            <a:ext cx="3546" cy="1828"/>
          </a:xfrm>
          <a:custGeom>
            <a:avLst/>
            <a:gdLst/>
            <a:ahLst/>
            <a:cxnLst/>
            <a:rect l="l" t="t" r="r" b="b"/>
            <a:pathLst>
              <a:path w="7091" h="3655">
                <a:moveTo>
                  <a:pt x="5420" y="812"/>
                </a:moveTo>
                <a:lnTo>
                  <a:pt x="1309" y="451"/>
                </a:lnTo>
                <a:lnTo>
                  <a:pt x="0" y="2617"/>
                </a:lnTo>
                <a:lnTo>
                  <a:pt x="3297" y="3655"/>
                </a:lnTo>
                <a:lnTo>
                  <a:pt x="7091" y="2662"/>
                </a:lnTo>
                <a:lnTo>
                  <a:pt x="6910" y="0"/>
                </a:lnTo>
                <a:lnTo>
                  <a:pt x="5420" y="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" name="object 154"/>
          <p:cNvSpPr/>
          <p:nvPr/>
        </p:nvSpPr>
        <p:spPr>
          <a:xfrm>
            <a:off x="2925181" y="3178714"/>
            <a:ext cx="6662" cy="4039"/>
          </a:xfrm>
          <a:custGeom>
            <a:avLst/>
            <a:gdLst/>
            <a:ahLst/>
            <a:cxnLst/>
            <a:rect l="l" t="t" r="r" b="b"/>
            <a:pathLst>
              <a:path w="13324" h="8078">
                <a:moveTo>
                  <a:pt x="2981" y="7175"/>
                </a:moveTo>
                <a:lnTo>
                  <a:pt x="7091" y="8078"/>
                </a:lnTo>
                <a:lnTo>
                  <a:pt x="8220" y="8078"/>
                </a:lnTo>
                <a:lnTo>
                  <a:pt x="11472" y="7220"/>
                </a:lnTo>
                <a:lnTo>
                  <a:pt x="13324" y="4648"/>
                </a:lnTo>
                <a:lnTo>
                  <a:pt x="13008" y="676"/>
                </a:lnTo>
                <a:lnTo>
                  <a:pt x="8536" y="0"/>
                </a:lnTo>
                <a:lnTo>
                  <a:pt x="5420" y="1218"/>
                </a:lnTo>
                <a:lnTo>
                  <a:pt x="1626" y="3520"/>
                </a:lnTo>
                <a:lnTo>
                  <a:pt x="0" y="6182"/>
                </a:lnTo>
                <a:lnTo>
                  <a:pt x="2981" y="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" name="object 155"/>
          <p:cNvSpPr/>
          <p:nvPr/>
        </p:nvSpPr>
        <p:spPr>
          <a:xfrm>
            <a:off x="2933515" y="3003114"/>
            <a:ext cx="2304" cy="1918"/>
          </a:xfrm>
          <a:custGeom>
            <a:avLst/>
            <a:gdLst/>
            <a:ahLst/>
            <a:cxnLst/>
            <a:rect l="l" t="t" r="r" b="b"/>
            <a:pathLst>
              <a:path w="4607" h="3836">
                <a:moveTo>
                  <a:pt x="2755" y="0"/>
                </a:moveTo>
                <a:lnTo>
                  <a:pt x="0" y="90"/>
                </a:lnTo>
                <a:lnTo>
                  <a:pt x="180" y="3159"/>
                </a:lnTo>
                <a:lnTo>
                  <a:pt x="3297" y="3836"/>
                </a:lnTo>
                <a:lnTo>
                  <a:pt x="4607" y="1263"/>
                </a:lnTo>
                <a:lnTo>
                  <a:pt x="2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" name="object 156"/>
          <p:cNvSpPr/>
          <p:nvPr/>
        </p:nvSpPr>
        <p:spPr>
          <a:xfrm>
            <a:off x="2932002" y="3001377"/>
            <a:ext cx="5036" cy="4626"/>
          </a:xfrm>
          <a:custGeom>
            <a:avLst/>
            <a:gdLst/>
            <a:ahLst/>
            <a:cxnLst/>
            <a:rect l="l" t="t" r="r" b="b"/>
            <a:pathLst>
              <a:path w="10072" h="9251">
                <a:moveTo>
                  <a:pt x="5781" y="9251"/>
                </a:moveTo>
                <a:lnTo>
                  <a:pt x="8130" y="9025"/>
                </a:lnTo>
                <a:lnTo>
                  <a:pt x="10072" y="6182"/>
                </a:lnTo>
                <a:lnTo>
                  <a:pt x="7904" y="2166"/>
                </a:lnTo>
                <a:lnTo>
                  <a:pt x="5284" y="406"/>
                </a:lnTo>
                <a:lnTo>
                  <a:pt x="2619" y="0"/>
                </a:lnTo>
                <a:lnTo>
                  <a:pt x="271" y="3700"/>
                </a:lnTo>
                <a:lnTo>
                  <a:pt x="0" y="6679"/>
                </a:lnTo>
                <a:lnTo>
                  <a:pt x="3116" y="9161"/>
                </a:lnTo>
                <a:lnTo>
                  <a:pt x="5781" y="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" name="object 157"/>
          <p:cNvSpPr/>
          <p:nvPr/>
        </p:nvSpPr>
        <p:spPr>
          <a:xfrm>
            <a:off x="3033992" y="3046145"/>
            <a:ext cx="1739" cy="1895"/>
          </a:xfrm>
          <a:custGeom>
            <a:avLst/>
            <a:gdLst/>
            <a:ahLst/>
            <a:cxnLst/>
            <a:rect l="l" t="t" r="r" b="b"/>
            <a:pathLst>
              <a:path w="3477" h="3790">
                <a:moveTo>
                  <a:pt x="2755" y="0"/>
                </a:moveTo>
                <a:lnTo>
                  <a:pt x="0" y="45"/>
                </a:lnTo>
                <a:lnTo>
                  <a:pt x="135" y="3159"/>
                </a:lnTo>
                <a:lnTo>
                  <a:pt x="3252" y="3790"/>
                </a:lnTo>
                <a:lnTo>
                  <a:pt x="3477" y="767"/>
                </a:lnTo>
                <a:lnTo>
                  <a:pt x="2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" name="object 158"/>
          <p:cNvSpPr/>
          <p:nvPr/>
        </p:nvSpPr>
        <p:spPr>
          <a:xfrm>
            <a:off x="3032479" y="3044385"/>
            <a:ext cx="5759" cy="4626"/>
          </a:xfrm>
          <a:custGeom>
            <a:avLst/>
            <a:gdLst/>
            <a:ahLst/>
            <a:cxnLst/>
            <a:rect l="l" t="t" r="r" b="b"/>
            <a:pathLst>
              <a:path w="11517" h="9251">
                <a:moveTo>
                  <a:pt x="11517" y="6002"/>
                </a:moveTo>
                <a:lnTo>
                  <a:pt x="7588" y="1805"/>
                </a:lnTo>
                <a:lnTo>
                  <a:pt x="5781" y="3520"/>
                </a:lnTo>
                <a:lnTo>
                  <a:pt x="5329" y="451"/>
                </a:lnTo>
                <a:lnTo>
                  <a:pt x="2664" y="0"/>
                </a:lnTo>
                <a:lnTo>
                  <a:pt x="271" y="3700"/>
                </a:lnTo>
                <a:lnTo>
                  <a:pt x="0" y="6408"/>
                </a:lnTo>
                <a:lnTo>
                  <a:pt x="2258" y="9071"/>
                </a:lnTo>
                <a:lnTo>
                  <a:pt x="5510" y="9251"/>
                </a:lnTo>
                <a:lnTo>
                  <a:pt x="8175" y="8980"/>
                </a:lnTo>
                <a:lnTo>
                  <a:pt x="11517" y="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" name="object 159"/>
          <p:cNvSpPr/>
          <p:nvPr/>
        </p:nvSpPr>
        <p:spPr>
          <a:xfrm>
            <a:off x="2694077" y="3047860"/>
            <a:ext cx="2755" cy="2730"/>
          </a:xfrm>
          <a:custGeom>
            <a:avLst/>
            <a:gdLst/>
            <a:ahLst/>
            <a:cxnLst/>
            <a:rect l="l" t="t" r="r" b="b"/>
            <a:pathLst>
              <a:path w="5510" h="5460">
                <a:moveTo>
                  <a:pt x="0" y="2572"/>
                </a:moveTo>
                <a:lnTo>
                  <a:pt x="2710" y="5460"/>
                </a:lnTo>
                <a:lnTo>
                  <a:pt x="5510" y="2798"/>
                </a:lnTo>
                <a:lnTo>
                  <a:pt x="2755" y="0"/>
                </a:lnTo>
                <a:lnTo>
                  <a:pt x="0" y="2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" name="object 160"/>
          <p:cNvSpPr/>
          <p:nvPr/>
        </p:nvSpPr>
        <p:spPr>
          <a:xfrm>
            <a:off x="2692338" y="3046145"/>
            <a:ext cx="5533" cy="6228"/>
          </a:xfrm>
          <a:custGeom>
            <a:avLst/>
            <a:gdLst/>
            <a:ahLst/>
            <a:cxnLst/>
            <a:rect l="l" t="t" r="r" b="b"/>
            <a:pathLst>
              <a:path w="11066" h="12455">
                <a:moveTo>
                  <a:pt x="6097" y="12455"/>
                </a:moveTo>
                <a:lnTo>
                  <a:pt x="9575" y="8980"/>
                </a:lnTo>
                <a:lnTo>
                  <a:pt x="11066" y="6227"/>
                </a:lnTo>
                <a:lnTo>
                  <a:pt x="9169" y="2798"/>
                </a:lnTo>
                <a:lnTo>
                  <a:pt x="6233" y="0"/>
                </a:lnTo>
                <a:lnTo>
                  <a:pt x="0" y="5911"/>
                </a:lnTo>
                <a:lnTo>
                  <a:pt x="6097" y="12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" name="object 161"/>
          <p:cNvSpPr/>
          <p:nvPr/>
        </p:nvSpPr>
        <p:spPr>
          <a:xfrm>
            <a:off x="2938822" y="3143648"/>
            <a:ext cx="1649" cy="2979"/>
          </a:xfrm>
          <a:custGeom>
            <a:avLst/>
            <a:gdLst/>
            <a:ahLst/>
            <a:cxnLst/>
            <a:rect l="l" t="t" r="r" b="b"/>
            <a:pathLst>
              <a:path w="3297" h="5957">
                <a:moveTo>
                  <a:pt x="0" y="2030"/>
                </a:moveTo>
                <a:lnTo>
                  <a:pt x="2393" y="5957"/>
                </a:lnTo>
                <a:lnTo>
                  <a:pt x="3297" y="0"/>
                </a:lnTo>
                <a:lnTo>
                  <a:pt x="0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" name="object 162"/>
          <p:cNvSpPr/>
          <p:nvPr/>
        </p:nvSpPr>
        <p:spPr>
          <a:xfrm>
            <a:off x="2937015" y="3140286"/>
            <a:ext cx="4743" cy="9861"/>
          </a:xfrm>
          <a:custGeom>
            <a:avLst/>
            <a:gdLst/>
            <a:ahLst/>
            <a:cxnLst/>
            <a:rect l="l" t="t" r="r" b="b"/>
            <a:pathLst>
              <a:path w="9485" h="19721">
                <a:moveTo>
                  <a:pt x="7362" y="19721"/>
                </a:moveTo>
                <a:lnTo>
                  <a:pt x="8446" y="13042"/>
                </a:lnTo>
                <a:lnTo>
                  <a:pt x="9395" y="7085"/>
                </a:lnTo>
                <a:lnTo>
                  <a:pt x="9485" y="6318"/>
                </a:lnTo>
                <a:lnTo>
                  <a:pt x="7859" y="3249"/>
                </a:lnTo>
                <a:lnTo>
                  <a:pt x="6142" y="0"/>
                </a:lnTo>
                <a:lnTo>
                  <a:pt x="3748" y="2843"/>
                </a:lnTo>
                <a:lnTo>
                  <a:pt x="2619" y="5054"/>
                </a:lnTo>
                <a:lnTo>
                  <a:pt x="0" y="7672"/>
                </a:lnTo>
                <a:lnTo>
                  <a:pt x="7362" y="19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" name="object 163"/>
          <p:cNvSpPr/>
          <p:nvPr/>
        </p:nvSpPr>
        <p:spPr>
          <a:xfrm>
            <a:off x="2251260" y="3050117"/>
            <a:ext cx="3155" cy="1873"/>
          </a:xfrm>
          <a:custGeom>
            <a:avLst/>
            <a:gdLst/>
            <a:ahLst/>
            <a:cxnLst/>
            <a:rect l="l" t="t" r="r" b="b"/>
            <a:pathLst>
              <a:path w="6310" h="3745">
                <a:moveTo>
                  <a:pt x="0" y="180"/>
                </a:moveTo>
                <a:lnTo>
                  <a:pt x="2750" y="3745"/>
                </a:lnTo>
                <a:lnTo>
                  <a:pt x="6310" y="2346"/>
                </a:lnTo>
                <a:lnTo>
                  <a:pt x="3681" y="0"/>
                </a:lnTo>
                <a:lnTo>
                  <a:pt x="0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" name="object 164"/>
          <p:cNvSpPr/>
          <p:nvPr/>
        </p:nvSpPr>
        <p:spPr>
          <a:xfrm>
            <a:off x="2249291" y="3048402"/>
            <a:ext cx="6606" cy="5574"/>
          </a:xfrm>
          <a:custGeom>
            <a:avLst/>
            <a:gdLst/>
            <a:ahLst/>
            <a:cxnLst/>
            <a:rect l="l" t="t" r="r" b="b"/>
            <a:pathLst>
              <a:path w="13211" h="11147">
                <a:moveTo>
                  <a:pt x="9440" y="1714"/>
                </a:moveTo>
                <a:lnTo>
                  <a:pt x="5885" y="0"/>
                </a:lnTo>
                <a:lnTo>
                  <a:pt x="3279" y="676"/>
                </a:lnTo>
                <a:lnTo>
                  <a:pt x="0" y="4197"/>
                </a:lnTo>
                <a:lnTo>
                  <a:pt x="2710" y="5776"/>
                </a:lnTo>
                <a:lnTo>
                  <a:pt x="3663" y="6588"/>
                </a:lnTo>
                <a:lnTo>
                  <a:pt x="6201" y="9657"/>
                </a:lnTo>
                <a:lnTo>
                  <a:pt x="10036" y="11147"/>
                </a:lnTo>
                <a:lnTo>
                  <a:pt x="11093" y="9296"/>
                </a:lnTo>
                <a:lnTo>
                  <a:pt x="13211" y="5641"/>
                </a:lnTo>
                <a:lnTo>
                  <a:pt x="9440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" name="object 165"/>
          <p:cNvSpPr/>
          <p:nvPr/>
        </p:nvSpPr>
        <p:spPr>
          <a:xfrm>
            <a:off x="3001674" y="3002076"/>
            <a:ext cx="3613" cy="2505"/>
          </a:xfrm>
          <a:custGeom>
            <a:avLst/>
            <a:gdLst/>
            <a:ahLst/>
            <a:cxnLst/>
            <a:rect l="l" t="t" r="r" b="b"/>
            <a:pathLst>
              <a:path w="7226" h="5009">
                <a:moveTo>
                  <a:pt x="0" y="270"/>
                </a:moveTo>
                <a:lnTo>
                  <a:pt x="2077" y="2933"/>
                </a:lnTo>
                <a:lnTo>
                  <a:pt x="4065" y="5009"/>
                </a:lnTo>
                <a:lnTo>
                  <a:pt x="7226" y="2482"/>
                </a:lnTo>
                <a:lnTo>
                  <a:pt x="4065" y="406"/>
                </a:lnTo>
                <a:lnTo>
                  <a:pt x="903" y="0"/>
                </a:lnTo>
                <a:lnTo>
                  <a:pt x="0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" name="object 166"/>
          <p:cNvSpPr/>
          <p:nvPr/>
        </p:nvSpPr>
        <p:spPr>
          <a:xfrm>
            <a:off x="2999574" y="3000451"/>
            <a:ext cx="7904" cy="4671"/>
          </a:xfrm>
          <a:custGeom>
            <a:avLst/>
            <a:gdLst/>
            <a:ahLst/>
            <a:cxnLst/>
            <a:rect l="l" t="t" r="r" b="b"/>
            <a:pathLst>
              <a:path w="15808" h="9341">
                <a:moveTo>
                  <a:pt x="8762" y="9341"/>
                </a:moveTo>
                <a:lnTo>
                  <a:pt x="10162" y="9341"/>
                </a:lnTo>
                <a:lnTo>
                  <a:pt x="13008" y="7717"/>
                </a:lnTo>
                <a:lnTo>
                  <a:pt x="15808" y="5505"/>
                </a:lnTo>
                <a:lnTo>
                  <a:pt x="12737" y="3610"/>
                </a:lnTo>
                <a:lnTo>
                  <a:pt x="11879" y="3068"/>
                </a:lnTo>
                <a:lnTo>
                  <a:pt x="8988" y="1218"/>
                </a:lnTo>
                <a:lnTo>
                  <a:pt x="6233" y="0"/>
                </a:lnTo>
                <a:lnTo>
                  <a:pt x="3523" y="1128"/>
                </a:lnTo>
                <a:lnTo>
                  <a:pt x="0" y="2166"/>
                </a:lnTo>
                <a:lnTo>
                  <a:pt x="2258" y="5054"/>
                </a:lnTo>
                <a:lnTo>
                  <a:pt x="5555" y="9025"/>
                </a:lnTo>
                <a:lnTo>
                  <a:pt x="8130" y="9341"/>
                </a:lnTo>
                <a:lnTo>
                  <a:pt x="8762" y="93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" name="object 167"/>
          <p:cNvSpPr/>
          <p:nvPr/>
        </p:nvSpPr>
        <p:spPr>
          <a:xfrm>
            <a:off x="3487190" y="2897984"/>
            <a:ext cx="2213" cy="3317"/>
          </a:xfrm>
          <a:custGeom>
            <a:avLst/>
            <a:gdLst/>
            <a:ahLst/>
            <a:cxnLst/>
            <a:rect l="l" t="t" r="r" b="b"/>
            <a:pathLst>
              <a:path w="4426" h="6634">
                <a:moveTo>
                  <a:pt x="2755" y="3068"/>
                </a:moveTo>
                <a:lnTo>
                  <a:pt x="0" y="0"/>
                </a:lnTo>
                <a:lnTo>
                  <a:pt x="90" y="6588"/>
                </a:lnTo>
                <a:lnTo>
                  <a:pt x="3206" y="6634"/>
                </a:lnTo>
                <a:lnTo>
                  <a:pt x="4426" y="3204"/>
                </a:lnTo>
                <a:lnTo>
                  <a:pt x="2755" y="3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" name="object 168"/>
          <p:cNvSpPr/>
          <p:nvPr/>
        </p:nvSpPr>
        <p:spPr>
          <a:xfrm>
            <a:off x="3485948" y="2894645"/>
            <a:ext cx="4336" cy="8123"/>
          </a:xfrm>
          <a:custGeom>
            <a:avLst/>
            <a:gdLst/>
            <a:ahLst/>
            <a:cxnLst/>
            <a:rect l="l" t="t" r="r" b="b"/>
            <a:pathLst>
              <a:path w="8672" h="16246">
                <a:moveTo>
                  <a:pt x="767" y="14802"/>
                </a:moveTo>
                <a:lnTo>
                  <a:pt x="4291" y="16246"/>
                </a:lnTo>
                <a:lnTo>
                  <a:pt x="4787" y="16246"/>
                </a:lnTo>
                <a:lnTo>
                  <a:pt x="7814" y="15163"/>
                </a:lnTo>
                <a:lnTo>
                  <a:pt x="8672" y="10876"/>
                </a:lnTo>
                <a:lnTo>
                  <a:pt x="7046" y="7581"/>
                </a:lnTo>
                <a:lnTo>
                  <a:pt x="4381" y="5054"/>
                </a:lnTo>
                <a:lnTo>
                  <a:pt x="0" y="0"/>
                </a:lnTo>
                <a:lnTo>
                  <a:pt x="0" y="12094"/>
                </a:lnTo>
                <a:lnTo>
                  <a:pt x="767" y="14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" name="object 169"/>
          <p:cNvSpPr/>
          <p:nvPr/>
        </p:nvSpPr>
        <p:spPr>
          <a:xfrm>
            <a:off x="2942729" y="3129207"/>
            <a:ext cx="1987" cy="2008"/>
          </a:xfrm>
          <a:custGeom>
            <a:avLst/>
            <a:gdLst/>
            <a:ahLst/>
            <a:cxnLst/>
            <a:rect l="l" t="t" r="r" b="b"/>
            <a:pathLst>
              <a:path w="3974" h="4016">
                <a:moveTo>
                  <a:pt x="3613" y="0"/>
                </a:moveTo>
                <a:lnTo>
                  <a:pt x="948" y="451"/>
                </a:lnTo>
                <a:lnTo>
                  <a:pt x="0" y="4016"/>
                </a:lnTo>
                <a:lnTo>
                  <a:pt x="2845" y="3384"/>
                </a:lnTo>
                <a:lnTo>
                  <a:pt x="3974" y="315"/>
                </a:lnTo>
                <a:lnTo>
                  <a:pt x="3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" name="object 170"/>
          <p:cNvSpPr/>
          <p:nvPr/>
        </p:nvSpPr>
        <p:spPr>
          <a:xfrm>
            <a:off x="2940471" y="3127469"/>
            <a:ext cx="5578" cy="4716"/>
          </a:xfrm>
          <a:custGeom>
            <a:avLst/>
            <a:gdLst/>
            <a:ahLst/>
            <a:cxnLst/>
            <a:rect l="l" t="t" r="r" b="b"/>
            <a:pathLst>
              <a:path w="11156" h="9432">
                <a:moveTo>
                  <a:pt x="5600" y="9432"/>
                </a:moveTo>
                <a:lnTo>
                  <a:pt x="8582" y="9341"/>
                </a:lnTo>
                <a:lnTo>
                  <a:pt x="11156" y="6995"/>
                </a:lnTo>
                <a:lnTo>
                  <a:pt x="11156" y="4377"/>
                </a:lnTo>
                <a:lnTo>
                  <a:pt x="9801" y="1624"/>
                </a:lnTo>
                <a:lnTo>
                  <a:pt x="6730" y="0"/>
                </a:lnTo>
                <a:lnTo>
                  <a:pt x="3387" y="2527"/>
                </a:lnTo>
                <a:lnTo>
                  <a:pt x="0" y="5460"/>
                </a:lnTo>
                <a:lnTo>
                  <a:pt x="2619" y="9116"/>
                </a:lnTo>
                <a:lnTo>
                  <a:pt x="5600" y="9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" name="object 171"/>
          <p:cNvSpPr/>
          <p:nvPr/>
        </p:nvSpPr>
        <p:spPr>
          <a:xfrm>
            <a:off x="3119541" y="3114675"/>
            <a:ext cx="1491" cy="3475"/>
          </a:xfrm>
          <a:custGeom>
            <a:avLst/>
            <a:gdLst/>
            <a:ahLst/>
            <a:cxnLst/>
            <a:rect l="l" t="t" r="r" b="b"/>
            <a:pathLst>
              <a:path w="2981" h="6949">
                <a:moveTo>
                  <a:pt x="45" y="3790"/>
                </a:moveTo>
                <a:lnTo>
                  <a:pt x="2122" y="6949"/>
                </a:lnTo>
                <a:lnTo>
                  <a:pt x="2981" y="3204"/>
                </a:lnTo>
                <a:lnTo>
                  <a:pt x="0" y="0"/>
                </a:lnTo>
                <a:lnTo>
                  <a:pt x="45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" name="object 172"/>
          <p:cNvSpPr/>
          <p:nvPr/>
        </p:nvSpPr>
        <p:spPr>
          <a:xfrm>
            <a:off x="3117531" y="3112892"/>
            <a:ext cx="6053" cy="5912"/>
          </a:xfrm>
          <a:custGeom>
            <a:avLst/>
            <a:gdLst/>
            <a:ahLst/>
            <a:cxnLst/>
            <a:rect l="l" t="t" r="r" b="b"/>
            <a:pathLst>
              <a:path w="12105" h="11823">
                <a:moveTo>
                  <a:pt x="6639" y="11823"/>
                </a:moveTo>
                <a:lnTo>
                  <a:pt x="9033" y="11282"/>
                </a:lnTo>
                <a:lnTo>
                  <a:pt x="12105" y="8484"/>
                </a:lnTo>
                <a:lnTo>
                  <a:pt x="9078" y="5280"/>
                </a:lnTo>
                <a:lnTo>
                  <a:pt x="6684" y="2707"/>
                </a:lnTo>
                <a:lnTo>
                  <a:pt x="3974" y="0"/>
                </a:lnTo>
                <a:lnTo>
                  <a:pt x="0" y="4151"/>
                </a:lnTo>
                <a:lnTo>
                  <a:pt x="45" y="6949"/>
                </a:lnTo>
                <a:lnTo>
                  <a:pt x="3432" y="10470"/>
                </a:lnTo>
                <a:lnTo>
                  <a:pt x="6639" y="11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" name="object 173"/>
          <p:cNvSpPr/>
          <p:nvPr/>
        </p:nvSpPr>
        <p:spPr>
          <a:xfrm>
            <a:off x="2532802" y="2736555"/>
            <a:ext cx="2304" cy="1850"/>
          </a:xfrm>
          <a:custGeom>
            <a:avLst/>
            <a:gdLst/>
            <a:ahLst/>
            <a:cxnLst/>
            <a:rect l="l" t="t" r="r" b="b"/>
            <a:pathLst>
              <a:path w="4607" h="3700">
                <a:moveTo>
                  <a:pt x="2077" y="3700"/>
                </a:moveTo>
                <a:lnTo>
                  <a:pt x="4607" y="361"/>
                </a:lnTo>
                <a:lnTo>
                  <a:pt x="1806" y="0"/>
                </a:lnTo>
                <a:lnTo>
                  <a:pt x="0" y="3068"/>
                </a:lnTo>
                <a:lnTo>
                  <a:pt x="2077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" name="object 174"/>
          <p:cNvSpPr/>
          <p:nvPr/>
        </p:nvSpPr>
        <p:spPr>
          <a:xfrm>
            <a:off x="2531357" y="2735156"/>
            <a:ext cx="5104" cy="4603"/>
          </a:xfrm>
          <a:custGeom>
            <a:avLst/>
            <a:gdLst/>
            <a:ahLst/>
            <a:cxnLst/>
            <a:rect l="l" t="t" r="r" b="b"/>
            <a:pathLst>
              <a:path w="10208" h="9206">
                <a:moveTo>
                  <a:pt x="4155" y="9206"/>
                </a:moveTo>
                <a:lnTo>
                  <a:pt x="7001" y="8033"/>
                </a:lnTo>
                <a:lnTo>
                  <a:pt x="9666" y="5776"/>
                </a:lnTo>
                <a:lnTo>
                  <a:pt x="10208" y="1895"/>
                </a:lnTo>
                <a:lnTo>
                  <a:pt x="7091" y="0"/>
                </a:lnTo>
                <a:lnTo>
                  <a:pt x="4200" y="270"/>
                </a:lnTo>
                <a:lnTo>
                  <a:pt x="1174" y="1353"/>
                </a:lnTo>
                <a:lnTo>
                  <a:pt x="0" y="4422"/>
                </a:lnTo>
                <a:lnTo>
                  <a:pt x="1400" y="8033"/>
                </a:lnTo>
                <a:lnTo>
                  <a:pt x="4155" y="9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" name="object 175"/>
          <p:cNvSpPr/>
          <p:nvPr/>
        </p:nvSpPr>
        <p:spPr>
          <a:xfrm>
            <a:off x="2567673" y="2637789"/>
            <a:ext cx="2846" cy="1805"/>
          </a:xfrm>
          <a:custGeom>
            <a:avLst/>
            <a:gdLst/>
            <a:ahLst/>
            <a:cxnLst/>
            <a:rect l="l" t="t" r="r" b="b"/>
            <a:pathLst>
              <a:path w="5691" h="3610">
                <a:moveTo>
                  <a:pt x="2800" y="0"/>
                </a:moveTo>
                <a:lnTo>
                  <a:pt x="0" y="3023"/>
                </a:lnTo>
                <a:lnTo>
                  <a:pt x="2890" y="3610"/>
                </a:lnTo>
                <a:lnTo>
                  <a:pt x="5691" y="631"/>
                </a:lnTo>
                <a:lnTo>
                  <a:pt x="2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" name="object 176"/>
          <p:cNvSpPr/>
          <p:nvPr/>
        </p:nvSpPr>
        <p:spPr>
          <a:xfrm>
            <a:off x="2566069" y="2636051"/>
            <a:ext cx="6053" cy="6183"/>
          </a:xfrm>
          <a:custGeom>
            <a:avLst/>
            <a:gdLst/>
            <a:ahLst/>
            <a:cxnLst/>
            <a:rect l="l" t="t" r="r" b="b"/>
            <a:pathLst>
              <a:path w="12105" h="12365">
                <a:moveTo>
                  <a:pt x="0" y="6453"/>
                </a:moveTo>
                <a:lnTo>
                  <a:pt x="1264" y="8394"/>
                </a:lnTo>
                <a:lnTo>
                  <a:pt x="4652" y="12365"/>
                </a:lnTo>
                <a:lnTo>
                  <a:pt x="12105" y="4287"/>
                </a:lnTo>
                <a:lnTo>
                  <a:pt x="10930" y="2617"/>
                </a:lnTo>
                <a:lnTo>
                  <a:pt x="6865" y="0"/>
                </a:lnTo>
                <a:lnTo>
                  <a:pt x="2303" y="3745"/>
                </a:lnTo>
                <a:lnTo>
                  <a:pt x="0" y="6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" name="object 177"/>
          <p:cNvSpPr/>
          <p:nvPr/>
        </p:nvSpPr>
        <p:spPr>
          <a:xfrm>
            <a:off x="2238979" y="3084122"/>
            <a:ext cx="1685" cy="1873"/>
          </a:xfrm>
          <a:custGeom>
            <a:avLst/>
            <a:gdLst/>
            <a:ahLst/>
            <a:cxnLst/>
            <a:rect l="l" t="t" r="r" b="b"/>
            <a:pathLst>
              <a:path w="3369" h="3745">
                <a:moveTo>
                  <a:pt x="3369" y="1353"/>
                </a:moveTo>
                <a:lnTo>
                  <a:pt x="275" y="0"/>
                </a:lnTo>
                <a:lnTo>
                  <a:pt x="0" y="3204"/>
                </a:lnTo>
                <a:lnTo>
                  <a:pt x="2922" y="3745"/>
                </a:lnTo>
                <a:lnTo>
                  <a:pt x="3369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" name="object 178"/>
          <p:cNvSpPr/>
          <p:nvPr/>
        </p:nvSpPr>
        <p:spPr>
          <a:xfrm>
            <a:off x="2237509" y="3082723"/>
            <a:ext cx="4372" cy="4536"/>
          </a:xfrm>
          <a:custGeom>
            <a:avLst/>
            <a:gdLst/>
            <a:ahLst/>
            <a:cxnLst/>
            <a:rect l="l" t="t" r="r" b="b"/>
            <a:pathLst>
              <a:path w="8744" h="9071">
                <a:moveTo>
                  <a:pt x="6648" y="0"/>
                </a:moveTo>
                <a:lnTo>
                  <a:pt x="2583" y="361"/>
                </a:lnTo>
                <a:lnTo>
                  <a:pt x="0" y="3700"/>
                </a:lnTo>
                <a:lnTo>
                  <a:pt x="1436" y="8033"/>
                </a:lnTo>
                <a:lnTo>
                  <a:pt x="4105" y="9071"/>
                </a:lnTo>
                <a:lnTo>
                  <a:pt x="4742" y="9025"/>
                </a:lnTo>
                <a:lnTo>
                  <a:pt x="8469" y="6859"/>
                </a:lnTo>
                <a:lnTo>
                  <a:pt x="8744" y="3745"/>
                </a:lnTo>
                <a:lnTo>
                  <a:pt x="6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" name="object 179"/>
          <p:cNvSpPr/>
          <p:nvPr/>
        </p:nvSpPr>
        <p:spPr>
          <a:xfrm>
            <a:off x="2377581" y="2900579"/>
            <a:ext cx="2642" cy="1286"/>
          </a:xfrm>
          <a:custGeom>
            <a:avLst/>
            <a:gdLst/>
            <a:ahLst/>
            <a:cxnLst/>
            <a:rect l="l" t="t" r="r" b="b"/>
            <a:pathLst>
              <a:path w="5284" h="2572">
                <a:moveTo>
                  <a:pt x="5284" y="857"/>
                </a:moveTo>
                <a:lnTo>
                  <a:pt x="2664" y="0"/>
                </a:lnTo>
                <a:lnTo>
                  <a:pt x="0" y="857"/>
                </a:lnTo>
                <a:lnTo>
                  <a:pt x="3206" y="2572"/>
                </a:lnTo>
                <a:lnTo>
                  <a:pt x="5284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" name="object 180"/>
          <p:cNvSpPr/>
          <p:nvPr/>
        </p:nvSpPr>
        <p:spPr>
          <a:xfrm>
            <a:off x="2375729" y="2899113"/>
            <a:ext cx="5827" cy="4603"/>
          </a:xfrm>
          <a:custGeom>
            <a:avLst/>
            <a:gdLst/>
            <a:ahLst/>
            <a:cxnLst/>
            <a:rect l="l" t="t" r="r" b="b"/>
            <a:pathLst>
              <a:path w="11653" h="9206">
                <a:moveTo>
                  <a:pt x="11201" y="1669"/>
                </a:moveTo>
                <a:lnTo>
                  <a:pt x="6955" y="361"/>
                </a:lnTo>
                <a:lnTo>
                  <a:pt x="3342" y="0"/>
                </a:lnTo>
                <a:lnTo>
                  <a:pt x="0" y="4693"/>
                </a:lnTo>
                <a:lnTo>
                  <a:pt x="8627" y="9206"/>
                </a:lnTo>
                <a:lnTo>
                  <a:pt x="9891" y="8349"/>
                </a:lnTo>
                <a:lnTo>
                  <a:pt x="11653" y="4558"/>
                </a:lnTo>
                <a:lnTo>
                  <a:pt x="11201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" name="object 181"/>
          <p:cNvSpPr/>
          <p:nvPr/>
        </p:nvSpPr>
        <p:spPr>
          <a:xfrm>
            <a:off x="2341920" y="2971140"/>
            <a:ext cx="1897" cy="2166"/>
          </a:xfrm>
          <a:custGeom>
            <a:avLst/>
            <a:gdLst/>
            <a:ahLst/>
            <a:cxnLst/>
            <a:rect l="l" t="t" r="r" b="b"/>
            <a:pathLst>
              <a:path w="3794" h="4332">
                <a:moveTo>
                  <a:pt x="3794" y="2166"/>
                </a:moveTo>
                <a:lnTo>
                  <a:pt x="1016" y="0"/>
                </a:lnTo>
                <a:lnTo>
                  <a:pt x="0" y="3384"/>
                </a:lnTo>
                <a:lnTo>
                  <a:pt x="2967" y="4332"/>
                </a:lnTo>
                <a:lnTo>
                  <a:pt x="3794" y="2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" name="object 182"/>
          <p:cNvSpPr/>
          <p:nvPr/>
        </p:nvSpPr>
        <p:spPr>
          <a:xfrm>
            <a:off x="2340778" y="2969921"/>
            <a:ext cx="4277" cy="4536"/>
          </a:xfrm>
          <a:custGeom>
            <a:avLst/>
            <a:gdLst/>
            <a:ahLst/>
            <a:cxnLst/>
            <a:rect l="l" t="t" r="r" b="b"/>
            <a:pathLst>
              <a:path w="8554" h="9071">
                <a:moveTo>
                  <a:pt x="867" y="1624"/>
                </a:moveTo>
                <a:lnTo>
                  <a:pt x="0" y="4422"/>
                </a:lnTo>
                <a:lnTo>
                  <a:pt x="1038" y="8439"/>
                </a:lnTo>
                <a:lnTo>
                  <a:pt x="4403" y="9071"/>
                </a:lnTo>
                <a:lnTo>
                  <a:pt x="7561" y="7717"/>
                </a:lnTo>
                <a:lnTo>
                  <a:pt x="8554" y="4738"/>
                </a:lnTo>
                <a:lnTo>
                  <a:pt x="7434" y="722"/>
                </a:lnTo>
                <a:lnTo>
                  <a:pt x="3789" y="0"/>
                </a:lnTo>
                <a:lnTo>
                  <a:pt x="867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" name="object 183"/>
          <p:cNvSpPr/>
          <p:nvPr/>
        </p:nvSpPr>
        <p:spPr>
          <a:xfrm>
            <a:off x="3103981" y="3100121"/>
            <a:ext cx="3410" cy="1196"/>
          </a:xfrm>
          <a:custGeom>
            <a:avLst/>
            <a:gdLst/>
            <a:ahLst/>
            <a:cxnLst/>
            <a:rect l="l" t="t" r="r" b="b"/>
            <a:pathLst>
              <a:path w="6820" h="2391">
                <a:moveTo>
                  <a:pt x="5420" y="2391"/>
                </a:moveTo>
                <a:lnTo>
                  <a:pt x="6820" y="947"/>
                </a:lnTo>
                <a:lnTo>
                  <a:pt x="4065" y="586"/>
                </a:lnTo>
                <a:lnTo>
                  <a:pt x="903" y="0"/>
                </a:lnTo>
                <a:lnTo>
                  <a:pt x="0" y="1714"/>
                </a:lnTo>
                <a:lnTo>
                  <a:pt x="5420" y="2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" name="object 184"/>
          <p:cNvSpPr/>
          <p:nvPr/>
        </p:nvSpPr>
        <p:spPr>
          <a:xfrm>
            <a:off x="3102016" y="3098879"/>
            <a:ext cx="7182" cy="3565"/>
          </a:xfrm>
          <a:custGeom>
            <a:avLst/>
            <a:gdLst/>
            <a:ahLst/>
            <a:cxnLst/>
            <a:rect l="l" t="t" r="r" b="b"/>
            <a:pathLst>
              <a:path w="14363" h="7130">
                <a:moveTo>
                  <a:pt x="8401" y="7130"/>
                </a:moveTo>
                <a:lnTo>
                  <a:pt x="11156" y="6634"/>
                </a:lnTo>
                <a:lnTo>
                  <a:pt x="10750" y="3429"/>
                </a:lnTo>
                <a:lnTo>
                  <a:pt x="14363" y="3294"/>
                </a:lnTo>
                <a:lnTo>
                  <a:pt x="10704" y="90"/>
                </a:lnTo>
                <a:lnTo>
                  <a:pt x="6639" y="451"/>
                </a:lnTo>
                <a:lnTo>
                  <a:pt x="3297" y="0"/>
                </a:lnTo>
                <a:lnTo>
                  <a:pt x="1716" y="2978"/>
                </a:lnTo>
                <a:lnTo>
                  <a:pt x="0" y="6182"/>
                </a:lnTo>
                <a:lnTo>
                  <a:pt x="3613" y="6634"/>
                </a:lnTo>
                <a:lnTo>
                  <a:pt x="5781" y="6949"/>
                </a:lnTo>
                <a:lnTo>
                  <a:pt x="8401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" name="object 185"/>
          <p:cNvSpPr/>
          <p:nvPr/>
        </p:nvSpPr>
        <p:spPr>
          <a:xfrm>
            <a:off x="2681610" y="2923347"/>
            <a:ext cx="1897" cy="2031"/>
          </a:xfrm>
          <a:custGeom>
            <a:avLst/>
            <a:gdLst/>
            <a:ahLst/>
            <a:cxnLst/>
            <a:rect l="l" t="t" r="r" b="b"/>
            <a:pathLst>
              <a:path w="3794" h="4061">
                <a:moveTo>
                  <a:pt x="1490" y="4061"/>
                </a:moveTo>
                <a:lnTo>
                  <a:pt x="3794" y="947"/>
                </a:lnTo>
                <a:lnTo>
                  <a:pt x="903" y="0"/>
                </a:lnTo>
                <a:lnTo>
                  <a:pt x="0" y="3384"/>
                </a:lnTo>
                <a:lnTo>
                  <a:pt x="1490" y="4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" name="object 186"/>
          <p:cNvSpPr/>
          <p:nvPr/>
        </p:nvSpPr>
        <p:spPr>
          <a:xfrm>
            <a:off x="2680413" y="2922264"/>
            <a:ext cx="4359" cy="4378"/>
          </a:xfrm>
          <a:custGeom>
            <a:avLst/>
            <a:gdLst/>
            <a:ahLst/>
            <a:cxnLst/>
            <a:rect l="l" t="t" r="r" b="b"/>
            <a:pathLst>
              <a:path w="8717" h="8755">
                <a:moveTo>
                  <a:pt x="3116" y="8619"/>
                </a:moveTo>
                <a:lnTo>
                  <a:pt x="4336" y="8755"/>
                </a:lnTo>
                <a:lnTo>
                  <a:pt x="5555" y="8755"/>
                </a:lnTo>
                <a:lnTo>
                  <a:pt x="8401" y="6318"/>
                </a:lnTo>
                <a:lnTo>
                  <a:pt x="8717" y="2166"/>
                </a:lnTo>
                <a:lnTo>
                  <a:pt x="5194" y="0"/>
                </a:lnTo>
                <a:lnTo>
                  <a:pt x="993" y="1218"/>
                </a:lnTo>
                <a:lnTo>
                  <a:pt x="0" y="4151"/>
                </a:lnTo>
                <a:lnTo>
                  <a:pt x="180" y="7672"/>
                </a:lnTo>
                <a:lnTo>
                  <a:pt x="3116" y="8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" name="object 187"/>
          <p:cNvSpPr/>
          <p:nvPr/>
        </p:nvSpPr>
        <p:spPr>
          <a:xfrm>
            <a:off x="2708350" y="3138255"/>
            <a:ext cx="2688" cy="2053"/>
          </a:xfrm>
          <a:custGeom>
            <a:avLst/>
            <a:gdLst/>
            <a:ahLst/>
            <a:cxnLst/>
            <a:rect l="l" t="t" r="r" b="b"/>
            <a:pathLst>
              <a:path w="5375" h="4106">
                <a:moveTo>
                  <a:pt x="0" y="1534"/>
                </a:moveTo>
                <a:lnTo>
                  <a:pt x="2710" y="4106"/>
                </a:lnTo>
                <a:lnTo>
                  <a:pt x="5375" y="1624"/>
                </a:lnTo>
                <a:lnTo>
                  <a:pt x="1761" y="0"/>
                </a:lnTo>
                <a:lnTo>
                  <a:pt x="0" y="1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" name="object 188"/>
          <p:cNvSpPr/>
          <p:nvPr/>
        </p:nvSpPr>
        <p:spPr>
          <a:xfrm>
            <a:off x="2707514" y="3136924"/>
            <a:ext cx="5398" cy="4739"/>
          </a:xfrm>
          <a:custGeom>
            <a:avLst/>
            <a:gdLst/>
            <a:ahLst/>
            <a:cxnLst/>
            <a:rect l="l" t="t" r="r" b="b"/>
            <a:pathLst>
              <a:path w="10795" h="9477">
                <a:moveTo>
                  <a:pt x="5149" y="9477"/>
                </a:moveTo>
                <a:lnTo>
                  <a:pt x="10795" y="4151"/>
                </a:lnTo>
                <a:lnTo>
                  <a:pt x="8672" y="2391"/>
                </a:lnTo>
                <a:lnTo>
                  <a:pt x="5871" y="0"/>
                </a:lnTo>
                <a:lnTo>
                  <a:pt x="2710" y="0"/>
                </a:lnTo>
                <a:lnTo>
                  <a:pt x="0" y="2346"/>
                </a:lnTo>
                <a:lnTo>
                  <a:pt x="271" y="6273"/>
                </a:lnTo>
                <a:lnTo>
                  <a:pt x="2258" y="8845"/>
                </a:lnTo>
                <a:lnTo>
                  <a:pt x="5149" y="9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" name="object 189"/>
          <p:cNvSpPr/>
          <p:nvPr/>
        </p:nvSpPr>
        <p:spPr>
          <a:xfrm>
            <a:off x="2189614" y="3017172"/>
            <a:ext cx="1346" cy="4152"/>
          </a:xfrm>
          <a:custGeom>
            <a:avLst/>
            <a:gdLst/>
            <a:ahLst/>
            <a:cxnLst/>
            <a:rect l="l" t="t" r="r" b="b"/>
            <a:pathLst>
              <a:path w="2692" h="8303">
                <a:moveTo>
                  <a:pt x="1824" y="8303"/>
                </a:moveTo>
                <a:lnTo>
                  <a:pt x="2692" y="4964"/>
                </a:lnTo>
                <a:lnTo>
                  <a:pt x="1165" y="0"/>
                </a:lnTo>
                <a:lnTo>
                  <a:pt x="1291" y="2437"/>
                </a:lnTo>
                <a:lnTo>
                  <a:pt x="0" y="5189"/>
                </a:lnTo>
                <a:lnTo>
                  <a:pt x="1824" y="8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" name="object 190"/>
          <p:cNvSpPr/>
          <p:nvPr/>
        </p:nvSpPr>
        <p:spPr>
          <a:xfrm>
            <a:off x="2188609" y="3013110"/>
            <a:ext cx="3875" cy="11440"/>
          </a:xfrm>
          <a:custGeom>
            <a:avLst/>
            <a:gdLst/>
            <a:ahLst/>
            <a:cxnLst/>
            <a:rect l="l" t="t" r="r" b="b"/>
            <a:pathLst>
              <a:path w="7750" h="22880">
                <a:moveTo>
                  <a:pt x="4720" y="22880"/>
                </a:moveTo>
                <a:lnTo>
                  <a:pt x="6246" y="17059"/>
                </a:lnTo>
                <a:lnTo>
                  <a:pt x="7114" y="13674"/>
                </a:lnTo>
                <a:lnTo>
                  <a:pt x="7750" y="10063"/>
                </a:lnTo>
                <a:lnTo>
                  <a:pt x="5167" y="6634"/>
                </a:lnTo>
                <a:lnTo>
                  <a:pt x="252" y="0"/>
                </a:lnTo>
                <a:lnTo>
                  <a:pt x="700" y="8258"/>
                </a:lnTo>
                <a:lnTo>
                  <a:pt x="636" y="9432"/>
                </a:lnTo>
                <a:lnTo>
                  <a:pt x="316" y="12094"/>
                </a:lnTo>
                <a:lnTo>
                  <a:pt x="0" y="14802"/>
                </a:lnTo>
                <a:lnTo>
                  <a:pt x="1671" y="17690"/>
                </a:lnTo>
                <a:lnTo>
                  <a:pt x="4720" y="22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" name="object 191"/>
          <p:cNvSpPr/>
          <p:nvPr/>
        </p:nvSpPr>
        <p:spPr>
          <a:xfrm>
            <a:off x="2766595" y="3098360"/>
            <a:ext cx="5036" cy="4220"/>
          </a:xfrm>
          <a:custGeom>
            <a:avLst/>
            <a:gdLst/>
            <a:ahLst/>
            <a:cxnLst/>
            <a:rect l="l" t="t" r="r" b="b"/>
            <a:pathLst>
              <a:path w="10072" h="8439">
                <a:moveTo>
                  <a:pt x="2710" y="8439"/>
                </a:moveTo>
                <a:lnTo>
                  <a:pt x="4381" y="5731"/>
                </a:lnTo>
                <a:lnTo>
                  <a:pt x="7904" y="4512"/>
                </a:lnTo>
                <a:lnTo>
                  <a:pt x="10072" y="2798"/>
                </a:lnTo>
                <a:lnTo>
                  <a:pt x="6775" y="0"/>
                </a:lnTo>
                <a:lnTo>
                  <a:pt x="4381" y="3926"/>
                </a:lnTo>
                <a:lnTo>
                  <a:pt x="632" y="2978"/>
                </a:lnTo>
                <a:lnTo>
                  <a:pt x="0" y="5911"/>
                </a:lnTo>
                <a:lnTo>
                  <a:pt x="2710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" name="object 192"/>
          <p:cNvSpPr/>
          <p:nvPr/>
        </p:nvSpPr>
        <p:spPr>
          <a:xfrm>
            <a:off x="2764562" y="3096104"/>
            <a:ext cx="9034" cy="7446"/>
          </a:xfrm>
          <a:custGeom>
            <a:avLst/>
            <a:gdLst/>
            <a:ahLst/>
            <a:cxnLst/>
            <a:rect l="l" t="t" r="r" b="b"/>
            <a:pathLst>
              <a:path w="18067" h="14892">
                <a:moveTo>
                  <a:pt x="3342" y="13403"/>
                </a:moveTo>
                <a:lnTo>
                  <a:pt x="6549" y="14892"/>
                </a:lnTo>
                <a:lnTo>
                  <a:pt x="9485" y="13990"/>
                </a:lnTo>
                <a:lnTo>
                  <a:pt x="10885" y="10921"/>
                </a:lnTo>
                <a:lnTo>
                  <a:pt x="13866" y="10695"/>
                </a:lnTo>
                <a:lnTo>
                  <a:pt x="18067" y="7401"/>
                </a:lnTo>
                <a:lnTo>
                  <a:pt x="9440" y="0"/>
                </a:lnTo>
                <a:lnTo>
                  <a:pt x="8446" y="3881"/>
                </a:lnTo>
                <a:lnTo>
                  <a:pt x="6594" y="5911"/>
                </a:lnTo>
                <a:lnTo>
                  <a:pt x="2890" y="5731"/>
                </a:lnTo>
                <a:lnTo>
                  <a:pt x="0" y="9702"/>
                </a:lnTo>
                <a:lnTo>
                  <a:pt x="3342" y="13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" name="object 193"/>
          <p:cNvSpPr/>
          <p:nvPr/>
        </p:nvSpPr>
        <p:spPr>
          <a:xfrm>
            <a:off x="2803497" y="2979714"/>
            <a:ext cx="926" cy="3813"/>
          </a:xfrm>
          <a:custGeom>
            <a:avLst/>
            <a:gdLst/>
            <a:ahLst/>
            <a:cxnLst/>
            <a:rect l="l" t="t" r="r" b="b"/>
            <a:pathLst>
              <a:path w="1851" h="7626">
                <a:moveTo>
                  <a:pt x="1716" y="2256"/>
                </a:moveTo>
                <a:lnTo>
                  <a:pt x="1671" y="1669"/>
                </a:lnTo>
                <a:lnTo>
                  <a:pt x="1355" y="1128"/>
                </a:lnTo>
                <a:lnTo>
                  <a:pt x="1129" y="631"/>
                </a:lnTo>
                <a:lnTo>
                  <a:pt x="813" y="0"/>
                </a:lnTo>
                <a:lnTo>
                  <a:pt x="0" y="1128"/>
                </a:lnTo>
                <a:lnTo>
                  <a:pt x="0" y="7220"/>
                </a:lnTo>
                <a:lnTo>
                  <a:pt x="406" y="7626"/>
                </a:lnTo>
                <a:lnTo>
                  <a:pt x="542" y="7626"/>
                </a:lnTo>
                <a:lnTo>
                  <a:pt x="948" y="7446"/>
                </a:lnTo>
                <a:lnTo>
                  <a:pt x="1400" y="7220"/>
                </a:lnTo>
                <a:lnTo>
                  <a:pt x="1716" y="6904"/>
                </a:lnTo>
                <a:lnTo>
                  <a:pt x="1851" y="6769"/>
                </a:lnTo>
                <a:lnTo>
                  <a:pt x="1716" y="6318"/>
                </a:lnTo>
                <a:lnTo>
                  <a:pt x="1716" y="2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" name="object 194"/>
          <p:cNvSpPr/>
          <p:nvPr/>
        </p:nvSpPr>
        <p:spPr>
          <a:xfrm>
            <a:off x="2802255" y="2978721"/>
            <a:ext cx="3365" cy="6160"/>
          </a:xfrm>
          <a:custGeom>
            <a:avLst/>
            <a:gdLst/>
            <a:ahLst/>
            <a:cxnLst/>
            <a:rect l="l" t="t" r="r" b="b"/>
            <a:pathLst>
              <a:path w="6730" h="12320">
                <a:moveTo>
                  <a:pt x="2574" y="12320"/>
                </a:moveTo>
                <a:lnTo>
                  <a:pt x="5962" y="10605"/>
                </a:lnTo>
                <a:lnTo>
                  <a:pt x="6684" y="7987"/>
                </a:lnTo>
                <a:lnTo>
                  <a:pt x="6730" y="5009"/>
                </a:lnTo>
                <a:lnTo>
                  <a:pt x="5871" y="1534"/>
                </a:lnTo>
                <a:lnTo>
                  <a:pt x="2755" y="0"/>
                </a:lnTo>
                <a:lnTo>
                  <a:pt x="0" y="2437"/>
                </a:lnTo>
                <a:lnTo>
                  <a:pt x="0" y="9071"/>
                </a:lnTo>
                <a:lnTo>
                  <a:pt x="2574" y="12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" name="object 195"/>
          <p:cNvSpPr/>
          <p:nvPr/>
        </p:nvSpPr>
        <p:spPr>
          <a:xfrm>
            <a:off x="2834754" y="3169192"/>
            <a:ext cx="2688" cy="2460"/>
          </a:xfrm>
          <a:custGeom>
            <a:avLst/>
            <a:gdLst/>
            <a:ahLst/>
            <a:cxnLst/>
            <a:rect l="l" t="t" r="r" b="b"/>
            <a:pathLst>
              <a:path w="5375" h="4919">
                <a:moveTo>
                  <a:pt x="0" y="3159"/>
                </a:moveTo>
                <a:lnTo>
                  <a:pt x="2484" y="4919"/>
                </a:lnTo>
                <a:lnTo>
                  <a:pt x="3342" y="2301"/>
                </a:lnTo>
                <a:lnTo>
                  <a:pt x="5375" y="676"/>
                </a:lnTo>
                <a:lnTo>
                  <a:pt x="2348" y="0"/>
                </a:lnTo>
                <a:lnTo>
                  <a:pt x="0" y="3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" name="object 196"/>
          <p:cNvSpPr/>
          <p:nvPr/>
        </p:nvSpPr>
        <p:spPr>
          <a:xfrm>
            <a:off x="2833760" y="3167838"/>
            <a:ext cx="6482" cy="4490"/>
          </a:xfrm>
          <a:custGeom>
            <a:avLst/>
            <a:gdLst/>
            <a:ahLst/>
            <a:cxnLst/>
            <a:rect l="l" t="t" r="r" b="b"/>
            <a:pathLst>
              <a:path w="12963" h="8980">
                <a:moveTo>
                  <a:pt x="3477" y="8980"/>
                </a:moveTo>
                <a:lnTo>
                  <a:pt x="5555" y="8980"/>
                </a:lnTo>
                <a:lnTo>
                  <a:pt x="8898" y="5325"/>
                </a:lnTo>
                <a:lnTo>
                  <a:pt x="12963" y="2121"/>
                </a:lnTo>
                <a:lnTo>
                  <a:pt x="7904" y="947"/>
                </a:lnTo>
                <a:lnTo>
                  <a:pt x="3658" y="0"/>
                </a:lnTo>
                <a:lnTo>
                  <a:pt x="2755" y="676"/>
                </a:lnTo>
                <a:lnTo>
                  <a:pt x="0" y="4422"/>
                </a:lnTo>
                <a:lnTo>
                  <a:pt x="542" y="7897"/>
                </a:lnTo>
                <a:lnTo>
                  <a:pt x="3477" y="8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" name="object 197"/>
          <p:cNvSpPr/>
          <p:nvPr/>
        </p:nvSpPr>
        <p:spPr>
          <a:xfrm>
            <a:off x="2423833" y="3184874"/>
            <a:ext cx="1829" cy="1512"/>
          </a:xfrm>
          <a:custGeom>
            <a:avLst/>
            <a:gdLst/>
            <a:ahLst/>
            <a:cxnLst/>
            <a:rect l="l" t="t" r="r" b="b"/>
            <a:pathLst>
              <a:path w="3658" h="3023">
                <a:moveTo>
                  <a:pt x="0" y="3023"/>
                </a:moveTo>
                <a:lnTo>
                  <a:pt x="3658" y="2888"/>
                </a:lnTo>
                <a:lnTo>
                  <a:pt x="3161" y="0"/>
                </a:lnTo>
                <a:lnTo>
                  <a:pt x="180" y="1128"/>
                </a:lnTo>
                <a:lnTo>
                  <a:pt x="0" y="3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" name="object 198"/>
          <p:cNvSpPr/>
          <p:nvPr/>
        </p:nvSpPr>
        <p:spPr>
          <a:xfrm>
            <a:off x="2422591" y="3182798"/>
            <a:ext cx="4359" cy="5641"/>
          </a:xfrm>
          <a:custGeom>
            <a:avLst/>
            <a:gdLst/>
            <a:ahLst/>
            <a:cxnLst/>
            <a:rect l="l" t="t" r="r" b="b"/>
            <a:pathLst>
              <a:path w="8717" h="11282">
                <a:moveTo>
                  <a:pt x="3342" y="11282"/>
                </a:moveTo>
                <a:lnTo>
                  <a:pt x="6097" y="9702"/>
                </a:lnTo>
                <a:lnTo>
                  <a:pt x="8717" y="7446"/>
                </a:lnTo>
                <a:lnTo>
                  <a:pt x="7904" y="3068"/>
                </a:lnTo>
                <a:lnTo>
                  <a:pt x="6730" y="0"/>
                </a:lnTo>
                <a:lnTo>
                  <a:pt x="3026" y="2030"/>
                </a:lnTo>
                <a:lnTo>
                  <a:pt x="316" y="3474"/>
                </a:lnTo>
                <a:lnTo>
                  <a:pt x="0" y="6949"/>
                </a:lnTo>
                <a:lnTo>
                  <a:pt x="722" y="9567"/>
                </a:lnTo>
                <a:lnTo>
                  <a:pt x="3342" y="11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" name="object 199"/>
          <p:cNvSpPr/>
          <p:nvPr/>
        </p:nvSpPr>
        <p:spPr>
          <a:xfrm>
            <a:off x="2426092" y="3176864"/>
            <a:ext cx="2371" cy="2956"/>
          </a:xfrm>
          <a:custGeom>
            <a:avLst/>
            <a:gdLst/>
            <a:ahLst/>
            <a:cxnLst/>
            <a:rect l="l" t="t" r="r" b="b"/>
            <a:pathLst>
              <a:path w="4742" h="5911">
                <a:moveTo>
                  <a:pt x="1219" y="0"/>
                </a:moveTo>
                <a:lnTo>
                  <a:pt x="0" y="3700"/>
                </a:lnTo>
                <a:lnTo>
                  <a:pt x="4336" y="5911"/>
                </a:lnTo>
                <a:lnTo>
                  <a:pt x="4742" y="2888"/>
                </a:lnTo>
                <a:lnTo>
                  <a:pt x="1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" name="object 200"/>
          <p:cNvSpPr/>
          <p:nvPr/>
        </p:nvSpPr>
        <p:spPr>
          <a:xfrm>
            <a:off x="2424692" y="3175013"/>
            <a:ext cx="5059" cy="7040"/>
          </a:xfrm>
          <a:custGeom>
            <a:avLst/>
            <a:gdLst/>
            <a:ahLst/>
            <a:cxnLst/>
            <a:rect l="l" t="t" r="r" b="b"/>
            <a:pathLst>
              <a:path w="10117" h="14080">
                <a:moveTo>
                  <a:pt x="8717" y="3429"/>
                </a:moveTo>
                <a:lnTo>
                  <a:pt x="5239" y="1489"/>
                </a:lnTo>
                <a:lnTo>
                  <a:pt x="2619" y="0"/>
                </a:lnTo>
                <a:lnTo>
                  <a:pt x="1671" y="2888"/>
                </a:lnTo>
                <a:lnTo>
                  <a:pt x="0" y="7852"/>
                </a:lnTo>
                <a:lnTo>
                  <a:pt x="3206" y="9973"/>
                </a:lnTo>
                <a:lnTo>
                  <a:pt x="5646" y="11643"/>
                </a:lnTo>
                <a:lnTo>
                  <a:pt x="8988" y="14080"/>
                </a:lnTo>
                <a:lnTo>
                  <a:pt x="9575" y="9973"/>
                </a:lnTo>
                <a:lnTo>
                  <a:pt x="10117" y="6182"/>
                </a:lnTo>
                <a:lnTo>
                  <a:pt x="8717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" name="object 201"/>
          <p:cNvSpPr/>
          <p:nvPr/>
        </p:nvSpPr>
        <p:spPr>
          <a:xfrm>
            <a:off x="2211223" y="3134758"/>
            <a:ext cx="1935" cy="2031"/>
          </a:xfrm>
          <a:custGeom>
            <a:avLst/>
            <a:gdLst/>
            <a:ahLst/>
            <a:cxnLst/>
            <a:rect l="l" t="t" r="r" b="b"/>
            <a:pathLst>
              <a:path w="3870" h="4061">
                <a:moveTo>
                  <a:pt x="2389" y="0"/>
                </a:moveTo>
                <a:lnTo>
                  <a:pt x="0" y="3113"/>
                </a:lnTo>
                <a:lnTo>
                  <a:pt x="2963" y="4061"/>
                </a:lnTo>
                <a:lnTo>
                  <a:pt x="3870" y="676"/>
                </a:lnTo>
                <a:lnTo>
                  <a:pt x="2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" name="object 202"/>
          <p:cNvSpPr/>
          <p:nvPr/>
        </p:nvSpPr>
        <p:spPr>
          <a:xfrm>
            <a:off x="2210078" y="3133404"/>
            <a:ext cx="4277" cy="4513"/>
          </a:xfrm>
          <a:custGeom>
            <a:avLst/>
            <a:gdLst/>
            <a:ahLst/>
            <a:cxnLst/>
            <a:rect l="l" t="t" r="r" b="b"/>
            <a:pathLst>
              <a:path w="8554" h="9025">
                <a:moveTo>
                  <a:pt x="871" y="1579"/>
                </a:moveTo>
                <a:lnTo>
                  <a:pt x="0" y="4422"/>
                </a:lnTo>
                <a:lnTo>
                  <a:pt x="1038" y="8439"/>
                </a:lnTo>
                <a:lnTo>
                  <a:pt x="4403" y="9025"/>
                </a:lnTo>
                <a:lnTo>
                  <a:pt x="7561" y="7717"/>
                </a:lnTo>
                <a:lnTo>
                  <a:pt x="8554" y="4738"/>
                </a:lnTo>
                <a:lnTo>
                  <a:pt x="7434" y="722"/>
                </a:lnTo>
                <a:lnTo>
                  <a:pt x="3812" y="0"/>
                </a:lnTo>
                <a:lnTo>
                  <a:pt x="871" y="1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" name="object 203"/>
          <p:cNvSpPr/>
          <p:nvPr/>
        </p:nvSpPr>
        <p:spPr>
          <a:xfrm>
            <a:off x="2497368" y="2973938"/>
            <a:ext cx="4065" cy="1354"/>
          </a:xfrm>
          <a:custGeom>
            <a:avLst/>
            <a:gdLst/>
            <a:ahLst/>
            <a:cxnLst/>
            <a:rect l="l" t="t" r="r" b="b"/>
            <a:pathLst>
              <a:path w="8130" h="2707">
                <a:moveTo>
                  <a:pt x="0" y="1353"/>
                </a:moveTo>
                <a:lnTo>
                  <a:pt x="2845" y="2707"/>
                </a:lnTo>
                <a:lnTo>
                  <a:pt x="5239" y="2707"/>
                </a:lnTo>
                <a:lnTo>
                  <a:pt x="8130" y="1353"/>
                </a:lnTo>
                <a:lnTo>
                  <a:pt x="5239" y="0"/>
                </a:lnTo>
                <a:lnTo>
                  <a:pt x="2845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" name="object 204"/>
          <p:cNvSpPr/>
          <p:nvPr/>
        </p:nvSpPr>
        <p:spPr>
          <a:xfrm>
            <a:off x="2494432" y="2972652"/>
            <a:ext cx="9937" cy="3701"/>
          </a:xfrm>
          <a:custGeom>
            <a:avLst/>
            <a:gdLst/>
            <a:ahLst/>
            <a:cxnLst/>
            <a:rect l="l" t="t" r="r" b="b"/>
            <a:pathLst>
              <a:path w="19874" h="7401">
                <a:moveTo>
                  <a:pt x="9937" y="7401"/>
                </a:moveTo>
                <a:lnTo>
                  <a:pt x="11608" y="7401"/>
                </a:lnTo>
                <a:lnTo>
                  <a:pt x="15041" y="6182"/>
                </a:lnTo>
                <a:lnTo>
                  <a:pt x="19874" y="3926"/>
                </a:lnTo>
                <a:lnTo>
                  <a:pt x="15041" y="1669"/>
                </a:lnTo>
                <a:lnTo>
                  <a:pt x="11517" y="0"/>
                </a:lnTo>
                <a:lnTo>
                  <a:pt x="8356" y="0"/>
                </a:lnTo>
                <a:lnTo>
                  <a:pt x="4833" y="1669"/>
                </a:lnTo>
                <a:lnTo>
                  <a:pt x="0" y="3926"/>
                </a:lnTo>
                <a:lnTo>
                  <a:pt x="4833" y="6182"/>
                </a:lnTo>
                <a:lnTo>
                  <a:pt x="6594" y="6995"/>
                </a:lnTo>
                <a:lnTo>
                  <a:pt x="9937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" name="object 205"/>
          <p:cNvSpPr/>
          <p:nvPr/>
        </p:nvSpPr>
        <p:spPr>
          <a:xfrm>
            <a:off x="3296873" y="2999007"/>
            <a:ext cx="1897" cy="2008"/>
          </a:xfrm>
          <a:custGeom>
            <a:avLst/>
            <a:gdLst/>
            <a:ahLst/>
            <a:cxnLst/>
            <a:rect l="l" t="t" r="r" b="b"/>
            <a:pathLst>
              <a:path w="3794" h="4016">
                <a:moveTo>
                  <a:pt x="2303" y="0"/>
                </a:moveTo>
                <a:lnTo>
                  <a:pt x="0" y="3068"/>
                </a:lnTo>
                <a:lnTo>
                  <a:pt x="2890" y="4016"/>
                </a:lnTo>
                <a:lnTo>
                  <a:pt x="3794" y="676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" name="object 206"/>
          <p:cNvSpPr/>
          <p:nvPr/>
        </p:nvSpPr>
        <p:spPr>
          <a:xfrm>
            <a:off x="3295676" y="2997789"/>
            <a:ext cx="4381" cy="4378"/>
          </a:xfrm>
          <a:custGeom>
            <a:avLst/>
            <a:gdLst/>
            <a:ahLst/>
            <a:cxnLst/>
            <a:rect l="l" t="t" r="r" b="b"/>
            <a:pathLst>
              <a:path w="8762" h="8755">
                <a:moveTo>
                  <a:pt x="3116" y="8574"/>
                </a:moveTo>
                <a:lnTo>
                  <a:pt x="4336" y="8755"/>
                </a:lnTo>
                <a:lnTo>
                  <a:pt x="5555" y="8755"/>
                </a:lnTo>
                <a:lnTo>
                  <a:pt x="8446" y="6318"/>
                </a:lnTo>
                <a:lnTo>
                  <a:pt x="8762" y="2166"/>
                </a:lnTo>
                <a:lnTo>
                  <a:pt x="5194" y="0"/>
                </a:lnTo>
                <a:lnTo>
                  <a:pt x="993" y="1218"/>
                </a:lnTo>
                <a:lnTo>
                  <a:pt x="0" y="4151"/>
                </a:lnTo>
                <a:lnTo>
                  <a:pt x="180" y="7672"/>
                </a:lnTo>
                <a:lnTo>
                  <a:pt x="3116" y="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" name="object 207"/>
          <p:cNvSpPr/>
          <p:nvPr/>
        </p:nvSpPr>
        <p:spPr>
          <a:xfrm>
            <a:off x="3252021" y="3187311"/>
            <a:ext cx="1739" cy="993"/>
          </a:xfrm>
          <a:custGeom>
            <a:avLst/>
            <a:gdLst/>
            <a:ahLst/>
            <a:cxnLst/>
            <a:rect l="l" t="t" r="r" b="b"/>
            <a:pathLst>
              <a:path w="3477" h="1985">
                <a:moveTo>
                  <a:pt x="3477" y="90"/>
                </a:moveTo>
                <a:lnTo>
                  <a:pt x="0" y="0"/>
                </a:lnTo>
                <a:lnTo>
                  <a:pt x="2664" y="1985"/>
                </a:lnTo>
                <a:lnTo>
                  <a:pt x="3477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" name="object 208"/>
          <p:cNvSpPr/>
          <p:nvPr/>
        </p:nvSpPr>
        <p:spPr>
          <a:xfrm>
            <a:off x="3249649" y="3186070"/>
            <a:ext cx="5556" cy="3475"/>
          </a:xfrm>
          <a:custGeom>
            <a:avLst/>
            <a:gdLst/>
            <a:ahLst/>
            <a:cxnLst/>
            <a:rect l="l" t="t" r="r" b="b"/>
            <a:pathLst>
              <a:path w="11111" h="6949">
                <a:moveTo>
                  <a:pt x="8401" y="90"/>
                </a:moveTo>
                <a:lnTo>
                  <a:pt x="4562" y="0"/>
                </a:lnTo>
                <a:lnTo>
                  <a:pt x="858" y="992"/>
                </a:lnTo>
                <a:lnTo>
                  <a:pt x="0" y="3790"/>
                </a:lnTo>
                <a:lnTo>
                  <a:pt x="722" y="6453"/>
                </a:lnTo>
                <a:lnTo>
                  <a:pt x="4200" y="6949"/>
                </a:lnTo>
                <a:lnTo>
                  <a:pt x="7768" y="6949"/>
                </a:lnTo>
                <a:lnTo>
                  <a:pt x="10840" y="5415"/>
                </a:lnTo>
                <a:lnTo>
                  <a:pt x="11111" y="2437"/>
                </a:lnTo>
                <a:lnTo>
                  <a:pt x="8401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" name="object 209"/>
          <p:cNvSpPr/>
          <p:nvPr/>
        </p:nvSpPr>
        <p:spPr>
          <a:xfrm>
            <a:off x="2200383" y="3190200"/>
            <a:ext cx="2136" cy="2505"/>
          </a:xfrm>
          <a:custGeom>
            <a:avLst/>
            <a:gdLst/>
            <a:ahLst/>
            <a:cxnLst/>
            <a:rect l="l" t="t" r="r" b="b"/>
            <a:pathLst>
              <a:path w="4272" h="5009">
                <a:moveTo>
                  <a:pt x="907" y="5009"/>
                </a:moveTo>
                <a:lnTo>
                  <a:pt x="4272" y="3068"/>
                </a:lnTo>
                <a:lnTo>
                  <a:pt x="1418" y="0"/>
                </a:lnTo>
                <a:lnTo>
                  <a:pt x="0" y="3745"/>
                </a:lnTo>
                <a:lnTo>
                  <a:pt x="907" y="5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" name="object 210"/>
          <p:cNvSpPr/>
          <p:nvPr/>
        </p:nvSpPr>
        <p:spPr>
          <a:xfrm>
            <a:off x="2198985" y="3188282"/>
            <a:ext cx="5504" cy="6070"/>
          </a:xfrm>
          <a:custGeom>
            <a:avLst/>
            <a:gdLst/>
            <a:ahLst/>
            <a:cxnLst/>
            <a:rect l="l" t="t" r="r" b="b"/>
            <a:pathLst>
              <a:path w="11007" h="12139">
                <a:moveTo>
                  <a:pt x="2963" y="12139"/>
                </a:moveTo>
                <a:lnTo>
                  <a:pt x="11007" y="7446"/>
                </a:lnTo>
                <a:lnTo>
                  <a:pt x="4065" y="0"/>
                </a:lnTo>
                <a:lnTo>
                  <a:pt x="2262" y="2256"/>
                </a:lnTo>
                <a:lnTo>
                  <a:pt x="230" y="4828"/>
                </a:lnTo>
                <a:lnTo>
                  <a:pt x="0" y="7942"/>
                </a:lnTo>
                <a:lnTo>
                  <a:pt x="2963" y="1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" name="object 211"/>
          <p:cNvSpPr/>
          <p:nvPr/>
        </p:nvSpPr>
        <p:spPr>
          <a:xfrm>
            <a:off x="3207349" y="2733148"/>
            <a:ext cx="2326" cy="1895"/>
          </a:xfrm>
          <a:custGeom>
            <a:avLst/>
            <a:gdLst/>
            <a:ahLst/>
            <a:cxnLst/>
            <a:rect l="l" t="t" r="r" b="b"/>
            <a:pathLst>
              <a:path w="4652" h="3790">
                <a:moveTo>
                  <a:pt x="677" y="225"/>
                </a:moveTo>
                <a:lnTo>
                  <a:pt x="0" y="3249"/>
                </a:lnTo>
                <a:lnTo>
                  <a:pt x="271" y="3790"/>
                </a:lnTo>
                <a:lnTo>
                  <a:pt x="4652" y="406"/>
                </a:lnTo>
                <a:lnTo>
                  <a:pt x="2077" y="0"/>
                </a:lnTo>
                <a:lnTo>
                  <a:pt x="677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" name="object 212"/>
          <p:cNvSpPr/>
          <p:nvPr/>
        </p:nvSpPr>
        <p:spPr>
          <a:xfrm>
            <a:off x="3205903" y="2731952"/>
            <a:ext cx="6549" cy="4310"/>
          </a:xfrm>
          <a:custGeom>
            <a:avLst/>
            <a:gdLst/>
            <a:ahLst/>
            <a:cxnLst/>
            <a:rect l="l" t="t" r="r" b="b"/>
            <a:pathLst>
              <a:path w="13098" h="8619">
                <a:moveTo>
                  <a:pt x="3026" y="8619"/>
                </a:moveTo>
                <a:lnTo>
                  <a:pt x="5104" y="8619"/>
                </a:lnTo>
                <a:lnTo>
                  <a:pt x="9666" y="4151"/>
                </a:lnTo>
                <a:lnTo>
                  <a:pt x="13098" y="45"/>
                </a:lnTo>
                <a:lnTo>
                  <a:pt x="6594" y="0"/>
                </a:lnTo>
                <a:lnTo>
                  <a:pt x="3206" y="135"/>
                </a:lnTo>
                <a:lnTo>
                  <a:pt x="0" y="2707"/>
                </a:lnTo>
                <a:lnTo>
                  <a:pt x="225" y="5911"/>
                </a:lnTo>
                <a:lnTo>
                  <a:pt x="3026" y="8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" name="object 213"/>
          <p:cNvSpPr/>
          <p:nvPr/>
        </p:nvSpPr>
        <p:spPr>
          <a:xfrm>
            <a:off x="3125165" y="2903129"/>
            <a:ext cx="1242" cy="4355"/>
          </a:xfrm>
          <a:custGeom>
            <a:avLst/>
            <a:gdLst/>
            <a:ahLst/>
            <a:cxnLst/>
            <a:rect l="l" t="t" r="r" b="b"/>
            <a:pathLst>
              <a:path w="2484" h="8710">
                <a:moveTo>
                  <a:pt x="1219" y="8710"/>
                </a:moveTo>
                <a:lnTo>
                  <a:pt x="2484" y="5596"/>
                </a:lnTo>
                <a:lnTo>
                  <a:pt x="2484" y="3068"/>
                </a:lnTo>
                <a:lnTo>
                  <a:pt x="1219" y="0"/>
                </a:lnTo>
                <a:lnTo>
                  <a:pt x="0" y="3068"/>
                </a:lnTo>
                <a:lnTo>
                  <a:pt x="0" y="5596"/>
                </a:lnTo>
                <a:lnTo>
                  <a:pt x="1219" y="8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" name="object 214"/>
          <p:cNvSpPr/>
          <p:nvPr/>
        </p:nvSpPr>
        <p:spPr>
          <a:xfrm>
            <a:off x="3123877" y="2899812"/>
            <a:ext cx="3817" cy="11012"/>
          </a:xfrm>
          <a:custGeom>
            <a:avLst/>
            <a:gdLst/>
            <a:ahLst/>
            <a:cxnLst/>
            <a:rect l="l" t="t" r="r" b="b"/>
            <a:pathLst>
              <a:path w="7633" h="22023">
                <a:moveTo>
                  <a:pt x="0" y="9386"/>
                </a:moveTo>
                <a:lnTo>
                  <a:pt x="0" y="12546"/>
                </a:lnTo>
                <a:lnTo>
                  <a:pt x="1490" y="16291"/>
                </a:lnTo>
                <a:lnTo>
                  <a:pt x="3794" y="22023"/>
                </a:lnTo>
                <a:lnTo>
                  <a:pt x="6097" y="16291"/>
                </a:lnTo>
                <a:lnTo>
                  <a:pt x="7633" y="12546"/>
                </a:lnTo>
                <a:lnTo>
                  <a:pt x="7633" y="9386"/>
                </a:lnTo>
                <a:lnTo>
                  <a:pt x="6097" y="5686"/>
                </a:lnTo>
                <a:lnTo>
                  <a:pt x="3794" y="0"/>
                </a:lnTo>
                <a:lnTo>
                  <a:pt x="1490" y="5686"/>
                </a:lnTo>
                <a:lnTo>
                  <a:pt x="0" y="9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" name="object 215"/>
          <p:cNvSpPr/>
          <p:nvPr/>
        </p:nvSpPr>
        <p:spPr>
          <a:xfrm>
            <a:off x="3421425" y="3103212"/>
            <a:ext cx="858" cy="2798"/>
          </a:xfrm>
          <a:custGeom>
            <a:avLst/>
            <a:gdLst/>
            <a:ahLst/>
            <a:cxnLst/>
            <a:rect l="l" t="t" r="r" b="b"/>
            <a:pathLst>
              <a:path w="1716" h="5596">
                <a:moveTo>
                  <a:pt x="1716" y="0"/>
                </a:moveTo>
                <a:lnTo>
                  <a:pt x="0" y="2752"/>
                </a:lnTo>
                <a:lnTo>
                  <a:pt x="722" y="5596"/>
                </a:lnTo>
                <a:lnTo>
                  <a:pt x="1400" y="1805"/>
                </a:lnTo>
                <a:lnTo>
                  <a:pt x="1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" name="object 216"/>
          <p:cNvSpPr/>
          <p:nvPr/>
        </p:nvSpPr>
        <p:spPr>
          <a:xfrm>
            <a:off x="3419980" y="3101858"/>
            <a:ext cx="3772" cy="5822"/>
          </a:xfrm>
          <a:custGeom>
            <a:avLst/>
            <a:gdLst/>
            <a:ahLst/>
            <a:cxnLst/>
            <a:rect l="l" t="t" r="r" b="b"/>
            <a:pathLst>
              <a:path w="7543" h="11643">
                <a:moveTo>
                  <a:pt x="3974" y="0"/>
                </a:moveTo>
                <a:lnTo>
                  <a:pt x="948" y="1714"/>
                </a:lnTo>
                <a:lnTo>
                  <a:pt x="361" y="4828"/>
                </a:lnTo>
                <a:lnTo>
                  <a:pt x="0" y="8349"/>
                </a:lnTo>
                <a:lnTo>
                  <a:pt x="3523" y="11643"/>
                </a:lnTo>
                <a:lnTo>
                  <a:pt x="7497" y="8349"/>
                </a:lnTo>
                <a:lnTo>
                  <a:pt x="7001" y="3429"/>
                </a:lnTo>
                <a:lnTo>
                  <a:pt x="7543" y="767"/>
                </a:lnTo>
                <a:lnTo>
                  <a:pt x="3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" name="object 217"/>
          <p:cNvSpPr/>
          <p:nvPr/>
        </p:nvSpPr>
        <p:spPr>
          <a:xfrm>
            <a:off x="3184900" y="3165965"/>
            <a:ext cx="1784" cy="1602"/>
          </a:xfrm>
          <a:custGeom>
            <a:avLst/>
            <a:gdLst/>
            <a:ahLst/>
            <a:cxnLst/>
            <a:rect l="l" t="t" r="r" b="b"/>
            <a:pathLst>
              <a:path w="3568" h="3204">
                <a:moveTo>
                  <a:pt x="0" y="1624"/>
                </a:moveTo>
                <a:lnTo>
                  <a:pt x="3568" y="3204"/>
                </a:lnTo>
                <a:lnTo>
                  <a:pt x="3568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" name="object 218"/>
          <p:cNvSpPr/>
          <p:nvPr/>
        </p:nvSpPr>
        <p:spPr>
          <a:xfrm>
            <a:off x="3183026" y="3164611"/>
            <a:ext cx="5375" cy="4017"/>
          </a:xfrm>
          <a:custGeom>
            <a:avLst/>
            <a:gdLst/>
            <a:ahLst/>
            <a:cxnLst/>
            <a:rect l="l" t="t" r="r" b="b"/>
            <a:pathLst>
              <a:path w="10750" h="8033">
                <a:moveTo>
                  <a:pt x="6413" y="8033"/>
                </a:moveTo>
                <a:lnTo>
                  <a:pt x="7904" y="8033"/>
                </a:lnTo>
                <a:lnTo>
                  <a:pt x="10750" y="6182"/>
                </a:lnTo>
                <a:lnTo>
                  <a:pt x="10750" y="2482"/>
                </a:lnTo>
                <a:lnTo>
                  <a:pt x="7994" y="0"/>
                </a:lnTo>
                <a:lnTo>
                  <a:pt x="4833" y="0"/>
                </a:lnTo>
                <a:lnTo>
                  <a:pt x="2077" y="2482"/>
                </a:lnTo>
                <a:lnTo>
                  <a:pt x="0" y="4332"/>
                </a:lnTo>
                <a:lnTo>
                  <a:pt x="3477" y="7401"/>
                </a:lnTo>
                <a:lnTo>
                  <a:pt x="6413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" name="object 219"/>
          <p:cNvSpPr/>
          <p:nvPr/>
        </p:nvSpPr>
        <p:spPr>
          <a:xfrm>
            <a:off x="2249544" y="3163099"/>
            <a:ext cx="1791" cy="1602"/>
          </a:xfrm>
          <a:custGeom>
            <a:avLst/>
            <a:gdLst/>
            <a:ahLst/>
            <a:cxnLst/>
            <a:rect l="l" t="t" r="r" b="b"/>
            <a:pathLst>
              <a:path w="3581" h="3204">
                <a:moveTo>
                  <a:pt x="0" y="1624"/>
                </a:moveTo>
                <a:lnTo>
                  <a:pt x="3581" y="3204"/>
                </a:lnTo>
                <a:lnTo>
                  <a:pt x="3581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" name="object 220"/>
          <p:cNvSpPr/>
          <p:nvPr/>
        </p:nvSpPr>
        <p:spPr>
          <a:xfrm>
            <a:off x="2247660" y="3161745"/>
            <a:ext cx="5409" cy="4017"/>
          </a:xfrm>
          <a:custGeom>
            <a:avLst/>
            <a:gdLst/>
            <a:ahLst/>
            <a:cxnLst/>
            <a:rect l="l" t="t" r="r" b="b"/>
            <a:pathLst>
              <a:path w="10817" h="8033">
                <a:moveTo>
                  <a:pt x="6459" y="8033"/>
                </a:moveTo>
                <a:lnTo>
                  <a:pt x="7940" y="8033"/>
                </a:lnTo>
                <a:lnTo>
                  <a:pt x="10817" y="6182"/>
                </a:lnTo>
                <a:lnTo>
                  <a:pt x="10817" y="2482"/>
                </a:lnTo>
                <a:lnTo>
                  <a:pt x="8044" y="0"/>
                </a:lnTo>
                <a:lnTo>
                  <a:pt x="4869" y="0"/>
                </a:lnTo>
                <a:lnTo>
                  <a:pt x="2118" y="2482"/>
                </a:lnTo>
                <a:lnTo>
                  <a:pt x="0" y="4332"/>
                </a:lnTo>
                <a:lnTo>
                  <a:pt x="3491" y="7401"/>
                </a:lnTo>
                <a:lnTo>
                  <a:pt x="6459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" name="object 221"/>
          <p:cNvSpPr/>
          <p:nvPr/>
        </p:nvSpPr>
        <p:spPr>
          <a:xfrm>
            <a:off x="2250615" y="3075502"/>
            <a:ext cx="1461" cy="1580"/>
          </a:xfrm>
          <a:custGeom>
            <a:avLst/>
            <a:gdLst/>
            <a:ahLst/>
            <a:cxnLst/>
            <a:rect l="l" t="t" r="r" b="b"/>
            <a:pathLst>
              <a:path w="2922" h="3159">
                <a:moveTo>
                  <a:pt x="528" y="0"/>
                </a:moveTo>
                <a:lnTo>
                  <a:pt x="0" y="3113"/>
                </a:lnTo>
                <a:lnTo>
                  <a:pt x="2922" y="3159"/>
                </a:lnTo>
                <a:lnTo>
                  <a:pt x="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" name="object 222"/>
          <p:cNvSpPr/>
          <p:nvPr/>
        </p:nvSpPr>
        <p:spPr>
          <a:xfrm>
            <a:off x="2248878" y="3073674"/>
            <a:ext cx="4424" cy="5032"/>
          </a:xfrm>
          <a:custGeom>
            <a:avLst/>
            <a:gdLst/>
            <a:ahLst/>
            <a:cxnLst/>
            <a:rect l="l" t="t" r="r" b="b"/>
            <a:pathLst>
              <a:path w="8848" h="10063">
                <a:moveTo>
                  <a:pt x="361" y="3520"/>
                </a:moveTo>
                <a:lnTo>
                  <a:pt x="0" y="6092"/>
                </a:lnTo>
                <a:lnTo>
                  <a:pt x="1418" y="8168"/>
                </a:lnTo>
                <a:lnTo>
                  <a:pt x="4805" y="10063"/>
                </a:lnTo>
                <a:lnTo>
                  <a:pt x="6797" y="9748"/>
                </a:lnTo>
                <a:lnTo>
                  <a:pt x="8848" y="6363"/>
                </a:lnTo>
                <a:lnTo>
                  <a:pt x="6585" y="2707"/>
                </a:lnTo>
                <a:lnTo>
                  <a:pt x="4340" y="0"/>
                </a:lnTo>
                <a:lnTo>
                  <a:pt x="361" y="3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" name="object 223"/>
          <p:cNvSpPr/>
          <p:nvPr/>
        </p:nvSpPr>
        <p:spPr>
          <a:xfrm>
            <a:off x="3066920" y="2894938"/>
            <a:ext cx="1558" cy="1580"/>
          </a:xfrm>
          <a:custGeom>
            <a:avLst/>
            <a:gdLst/>
            <a:ahLst/>
            <a:cxnLst/>
            <a:rect l="l" t="t" r="r" b="b"/>
            <a:pathLst>
              <a:path w="3116" h="3159">
                <a:moveTo>
                  <a:pt x="3116" y="2391"/>
                </a:moveTo>
                <a:lnTo>
                  <a:pt x="0" y="0"/>
                </a:lnTo>
                <a:lnTo>
                  <a:pt x="90" y="3159"/>
                </a:lnTo>
                <a:lnTo>
                  <a:pt x="3116" y="2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" name="object 224"/>
          <p:cNvSpPr/>
          <p:nvPr/>
        </p:nvSpPr>
        <p:spPr>
          <a:xfrm>
            <a:off x="3064865" y="2893742"/>
            <a:ext cx="5691" cy="4242"/>
          </a:xfrm>
          <a:custGeom>
            <a:avLst/>
            <a:gdLst/>
            <a:ahLst/>
            <a:cxnLst/>
            <a:rect l="l" t="t" r="r" b="b"/>
            <a:pathLst>
              <a:path w="11382" h="8484">
                <a:moveTo>
                  <a:pt x="5329" y="8484"/>
                </a:moveTo>
                <a:lnTo>
                  <a:pt x="5917" y="8439"/>
                </a:lnTo>
                <a:lnTo>
                  <a:pt x="9214" y="6318"/>
                </a:lnTo>
                <a:lnTo>
                  <a:pt x="11382" y="3429"/>
                </a:lnTo>
                <a:lnTo>
                  <a:pt x="8130" y="2482"/>
                </a:lnTo>
                <a:lnTo>
                  <a:pt x="6278" y="0"/>
                </a:lnTo>
                <a:lnTo>
                  <a:pt x="2077" y="992"/>
                </a:lnTo>
                <a:lnTo>
                  <a:pt x="0" y="3926"/>
                </a:lnTo>
                <a:lnTo>
                  <a:pt x="2710" y="7536"/>
                </a:lnTo>
                <a:lnTo>
                  <a:pt x="5329" y="8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" name="object 225"/>
          <p:cNvSpPr/>
          <p:nvPr/>
        </p:nvSpPr>
        <p:spPr>
          <a:xfrm>
            <a:off x="2615099" y="3154976"/>
            <a:ext cx="1310" cy="1737"/>
          </a:xfrm>
          <a:custGeom>
            <a:avLst/>
            <a:gdLst/>
            <a:ahLst/>
            <a:cxnLst/>
            <a:rect l="l" t="t" r="r" b="b"/>
            <a:pathLst>
              <a:path w="2619" h="3474">
                <a:moveTo>
                  <a:pt x="858" y="0"/>
                </a:moveTo>
                <a:lnTo>
                  <a:pt x="0" y="3474"/>
                </a:lnTo>
                <a:lnTo>
                  <a:pt x="2619" y="3023"/>
                </a:lnTo>
                <a:lnTo>
                  <a:pt x="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" name="object 226"/>
          <p:cNvSpPr/>
          <p:nvPr/>
        </p:nvSpPr>
        <p:spPr>
          <a:xfrm>
            <a:off x="2613564" y="3153599"/>
            <a:ext cx="5533" cy="4355"/>
          </a:xfrm>
          <a:custGeom>
            <a:avLst/>
            <a:gdLst/>
            <a:ahLst/>
            <a:cxnLst/>
            <a:rect l="l" t="t" r="r" b="b"/>
            <a:pathLst>
              <a:path w="11066" h="8710">
                <a:moveTo>
                  <a:pt x="4245" y="8710"/>
                </a:moveTo>
                <a:lnTo>
                  <a:pt x="7317" y="7897"/>
                </a:lnTo>
                <a:lnTo>
                  <a:pt x="11066" y="6679"/>
                </a:lnTo>
                <a:lnTo>
                  <a:pt x="7723" y="3068"/>
                </a:lnTo>
                <a:lnTo>
                  <a:pt x="4471" y="0"/>
                </a:lnTo>
                <a:lnTo>
                  <a:pt x="993" y="1218"/>
                </a:lnTo>
                <a:lnTo>
                  <a:pt x="0" y="4242"/>
                </a:lnTo>
                <a:lnTo>
                  <a:pt x="1038" y="7040"/>
                </a:lnTo>
                <a:lnTo>
                  <a:pt x="4245" y="8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" name="object 227"/>
          <p:cNvSpPr/>
          <p:nvPr/>
        </p:nvSpPr>
        <p:spPr>
          <a:xfrm>
            <a:off x="2238947" y="3093802"/>
            <a:ext cx="953" cy="2008"/>
          </a:xfrm>
          <a:custGeom>
            <a:avLst/>
            <a:gdLst/>
            <a:ahLst/>
            <a:cxnLst/>
            <a:rect l="l" t="t" r="r" b="b"/>
            <a:pathLst>
              <a:path w="1906" h="4016">
                <a:moveTo>
                  <a:pt x="1061" y="0"/>
                </a:moveTo>
                <a:lnTo>
                  <a:pt x="0" y="3384"/>
                </a:lnTo>
                <a:lnTo>
                  <a:pt x="1906" y="4016"/>
                </a:lnTo>
                <a:lnTo>
                  <a:pt x="1906" y="1037"/>
                </a:lnTo>
                <a:lnTo>
                  <a:pt x="1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" name="object 228"/>
          <p:cNvSpPr/>
          <p:nvPr/>
        </p:nvSpPr>
        <p:spPr>
          <a:xfrm>
            <a:off x="2237561" y="3092426"/>
            <a:ext cx="3683" cy="5190"/>
          </a:xfrm>
          <a:custGeom>
            <a:avLst/>
            <a:gdLst/>
            <a:ahLst/>
            <a:cxnLst/>
            <a:rect l="l" t="t" r="r" b="b"/>
            <a:pathLst>
              <a:path w="7366" h="10379">
                <a:moveTo>
                  <a:pt x="3577" y="10379"/>
                </a:moveTo>
                <a:lnTo>
                  <a:pt x="5189" y="10109"/>
                </a:lnTo>
                <a:lnTo>
                  <a:pt x="7366" y="7446"/>
                </a:lnTo>
                <a:lnTo>
                  <a:pt x="7366" y="3159"/>
                </a:lnTo>
                <a:lnTo>
                  <a:pt x="5758" y="1173"/>
                </a:lnTo>
                <a:lnTo>
                  <a:pt x="2963" y="0"/>
                </a:lnTo>
                <a:lnTo>
                  <a:pt x="0" y="1895"/>
                </a:lnTo>
                <a:lnTo>
                  <a:pt x="171" y="5911"/>
                </a:lnTo>
                <a:lnTo>
                  <a:pt x="0" y="8664"/>
                </a:lnTo>
                <a:lnTo>
                  <a:pt x="3577" y="1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" name="object 229"/>
          <p:cNvSpPr/>
          <p:nvPr/>
        </p:nvSpPr>
        <p:spPr>
          <a:xfrm>
            <a:off x="2418639" y="2999007"/>
            <a:ext cx="1536" cy="2099"/>
          </a:xfrm>
          <a:custGeom>
            <a:avLst/>
            <a:gdLst/>
            <a:ahLst/>
            <a:cxnLst/>
            <a:rect l="l" t="t" r="r" b="b"/>
            <a:pathLst>
              <a:path w="3071" h="4197">
                <a:moveTo>
                  <a:pt x="0" y="631"/>
                </a:moveTo>
                <a:lnTo>
                  <a:pt x="406" y="4197"/>
                </a:lnTo>
                <a:lnTo>
                  <a:pt x="3071" y="2707"/>
                </a:lnTo>
                <a:lnTo>
                  <a:pt x="587" y="0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" name="object 230"/>
          <p:cNvSpPr/>
          <p:nvPr/>
        </p:nvSpPr>
        <p:spPr>
          <a:xfrm>
            <a:off x="2417329" y="2998285"/>
            <a:ext cx="3952" cy="3881"/>
          </a:xfrm>
          <a:custGeom>
            <a:avLst/>
            <a:gdLst/>
            <a:ahLst/>
            <a:cxnLst/>
            <a:rect l="l" t="t" r="r" b="b"/>
            <a:pathLst>
              <a:path w="7904" h="7762">
                <a:moveTo>
                  <a:pt x="5555" y="270"/>
                </a:moveTo>
                <a:lnTo>
                  <a:pt x="1038" y="0"/>
                </a:lnTo>
                <a:lnTo>
                  <a:pt x="0" y="3113"/>
                </a:lnTo>
                <a:lnTo>
                  <a:pt x="677" y="6498"/>
                </a:lnTo>
                <a:lnTo>
                  <a:pt x="3929" y="7762"/>
                </a:lnTo>
                <a:lnTo>
                  <a:pt x="4697" y="7717"/>
                </a:lnTo>
                <a:lnTo>
                  <a:pt x="7452" y="6182"/>
                </a:lnTo>
                <a:lnTo>
                  <a:pt x="7904" y="2978"/>
                </a:lnTo>
                <a:lnTo>
                  <a:pt x="5555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" name="object 231"/>
          <p:cNvSpPr/>
          <p:nvPr/>
        </p:nvSpPr>
        <p:spPr>
          <a:xfrm>
            <a:off x="2355281" y="2985626"/>
            <a:ext cx="858" cy="1331"/>
          </a:xfrm>
          <a:custGeom>
            <a:avLst/>
            <a:gdLst/>
            <a:ahLst/>
            <a:cxnLst/>
            <a:rect l="l" t="t" r="r" b="b"/>
            <a:pathLst>
              <a:path w="1716" h="2662">
                <a:moveTo>
                  <a:pt x="573" y="0"/>
                </a:moveTo>
                <a:lnTo>
                  <a:pt x="0" y="2662"/>
                </a:lnTo>
                <a:lnTo>
                  <a:pt x="1716" y="45"/>
                </a:lnTo>
                <a:lnTo>
                  <a:pt x="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" name="object 232"/>
          <p:cNvSpPr/>
          <p:nvPr/>
        </p:nvSpPr>
        <p:spPr>
          <a:xfrm>
            <a:off x="2352137" y="2984385"/>
            <a:ext cx="5526" cy="4220"/>
          </a:xfrm>
          <a:custGeom>
            <a:avLst/>
            <a:gdLst/>
            <a:ahLst/>
            <a:cxnLst/>
            <a:rect l="l" t="t" r="r" b="b"/>
            <a:pathLst>
              <a:path w="11052" h="8439">
                <a:moveTo>
                  <a:pt x="7199" y="8439"/>
                </a:moveTo>
                <a:lnTo>
                  <a:pt x="7556" y="8439"/>
                </a:lnTo>
                <a:lnTo>
                  <a:pt x="10203" y="7085"/>
                </a:lnTo>
                <a:lnTo>
                  <a:pt x="11052" y="4467"/>
                </a:lnTo>
                <a:lnTo>
                  <a:pt x="10013" y="1669"/>
                </a:lnTo>
                <a:lnTo>
                  <a:pt x="6901" y="0"/>
                </a:lnTo>
                <a:lnTo>
                  <a:pt x="3726" y="812"/>
                </a:lnTo>
                <a:lnTo>
                  <a:pt x="0" y="2030"/>
                </a:lnTo>
                <a:lnTo>
                  <a:pt x="2669" y="4919"/>
                </a:lnTo>
                <a:lnTo>
                  <a:pt x="4656" y="7130"/>
                </a:lnTo>
                <a:lnTo>
                  <a:pt x="7199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" name="object 233"/>
          <p:cNvSpPr/>
          <p:nvPr/>
        </p:nvSpPr>
        <p:spPr>
          <a:xfrm>
            <a:off x="2813276" y="3116773"/>
            <a:ext cx="1445" cy="1670"/>
          </a:xfrm>
          <a:custGeom>
            <a:avLst/>
            <a:gdLst/>
            <a:ahLst/>
            <a:cxnLst/>
            <a:rect l="l" t="t" r="r" b="b"/>
            <a:pathLst>
              <a:path w="2890" h="3339">
                <a:moveTo>
                  <a:pt x="2800" y="3339"/>
                </a:moveTo>
                <a:lnTo>
                  <a:pt x="2890" y="0"/>
                </a:lnTo>
                <a:lnTo>
                  <a:pt x="0" y="541"/>
                </a:lnTo>
                <a:lnTo>
                  <a:pt x="2800" y="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" name="object 234"/>
          <p:cNvSpPr/>
          <p:nvPr/>
        </p:nvSpPr>
        <p:spPr>
          <a:xfrm>
            <a:off x="2811650" y="3115239"/>
            <a:ext cx="5149" cy="5032"/>
          </a:xfrm>
          <a:custGeom>
            <a:avLst/>
            <a:gdLst/>
            <a:ahLst/>
            <a:cxnLst/>
            <a:rect l="l" t="t" r="r" b="b"/>
            <a:pathLst>
              <a:path w="10298" h="10063">
                <a:moveTo>
                  <a:pt x="2122" y="947"/>
                </a:moveTo>
                <a:lnTo>
                  <a:pt x="0" y="3745"/>
                </a:lnTo>
                <a:lnTo>
                  <a:pt x="3477" y="7446"/>
                </a:lnTo>
                <a:lnTo>
                  <a:pt x="6459" y="10063"/>
                </a:lnTo>
                <a:lnTo>
                  <a:pt x="8085" y="7852"/>
                </a:lnTo>
                <a:lnTo>
                  <a:pt x="10298" y="4874"/>
                </a:lnTo>
                <a:lnTo>
                  <a:pt x="9349" y="2391"/>
                </a:lnTo>
                <a:lnTo>
                  <a:pt x="5600" y="0"/>
                </a:lnTo>
                <a:lnTo>
                  <a:pt x="2122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" name="object 235"/>
          <p:cNvSpPr/>
          <p:nvPr/>
        </p:nvSpPr>
        <p:spPr>
          <a:xfrm>
            <a:off x="3056644" y="3122189"/>
            <a:ext cx="745" cy="1850"/>
          </a:xfrm>
          <a:custGeom>
            <a:avLst/>
            <a:gdLst/>
            <a:ahLst/>
            <a:cxnLst/>
            <a:rect l="l" t="t" r="r" b="b"/>
            <a:pathLst>
              <a:path w="1490" h="3700">
                <a:moveTo>
                  <a:pt x="1038" y="3700"/>
                </a:moveTo>
                <a:lnTo>
                  <a:pt x="1490" y="0"/>
                </a:lnTo>
                <a:lnTo>
                  <a:pt x="0" y="2798"/>
                </a:lnTo>
                <a:lnTo>
                  <a:pt x="1038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" name="object 236"/>
          <p:cNvSpPr/>
          <p:nvPr/>
        </p:nvSpPr>
        <p:spPr>
          <a:xfrm>
            <a:off x="3054792" y="3119842"/>
            <a:ext cx="4946" cy="5709"/>
          </a:xfrm>
          <a:custGeom>
            <a:avLst/>
            <a:gdLst/>
            <a:ahLst/>
            <a:cxnLst/>
            <a:rect l="l" t="t" r="r" b="b"/>
            <a:pathLst>
              <a:path w="9891" h="11417">
                <a:moveTo>
                  <a:pt x="6233" y="11417"/>
                </a:moveTo>
                <a:lnTo>
                  <a:pt x="6594" y="11417"/>
                </a:lnTo>
                <a:lnTo>
                  <a:pt x="9891" y="9025"/>
                </a:lnTo>
                <a:lnTo>
                  <a:pt x="5826" y="0"/>
                </a:lnTo>
                <a:lnTo>
                  <a:pt x="3252" y="3068"/>
                </a:lnTo>
                <a:lnTo>
                  <a:pt x="0" y="7040"/>
                </a:lnTo>
                <a:lnTo>
                  <a:pt x="3116" y="10244"/>
                </a:lnTo>
                <a:lnTo>
                  <a:pt x="6233" y="11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" name="object 237"/>
          <p:cNvSpPr/>
          <p:nvPr/>
        </p:nvSpPr>
        <p:spPr>
          <a:xfrm>
            <a:off x="2244993" y="3084190"/>
            <a:ext cx="1895" cy="1805"/>
          </a:xfrm>
          <a:custGeom>
            <a:avLst/>
            <a:gdLst/>
            <a:ahLst/>
            <a:cxnLst/>
            <a:rect l="l" t="t" r="r" b="b"/>
            <a:pathLst>
              <a:path w="3789" h="3610">
                <a:moveTo>
                  <a:pt x="907" y="0"/>
                </a:moveTo>
                <a:lnTo>
                  <a:pt x="0" y="3384"/>
                </a:lnTo>
                <a:lnTo>
                  <a:pt x="3789" y="3610"/>
                </a:lnTo>
                <a:lnTo>
                  <a:pt x="2262" y="857"/>
                </a:lnTo>
                <a:lnTo>
                  <a:pt x="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" name="object 238"/>
          <p:cNvSpPr/>
          <p:nvPr/>
        </p:nvSpPr>
        <p:spPr>
          <a:xfrm>
            <a:off x="2243753" y="3082272"/>
            <a:ext cx="4585" cy="5032"/>
          </a:xfrm>
          <a:custGeom>
            <a:avLst/>
            <a:gdLst/>
            <a:ahLst/>
            <a:cxnLst/>
            <a:rect l="l" t="t" r="r" b="b"/>
            <a:pathLst>
              <a:path w="9169" h="10063">
                <a:moveTo>
                  <a:pt x="9169" y="10063"/>
                </a:moveTo>
                <a:lnTo>
                  <a:pt x="8744" y="7085"/>
                </a:lnTo>
                <a:lnTo>
                  <a:pt x="8279" y="3881"/>
                </a:lnTo>
                <a:lnTo>
                  <a:pt x="4661" y="1714"/>
                </a:lnTo>
                <a:lnTo>
                  <a:pt x="1820" y="0"/>
                </a:lnTo>
                <a:lnTo>
                  <a:pt x="975" y="3204"/>
                </a:lnTo>
                <a:lnTo>
                  <a:pt x="0" y="6859"/>
                </a:lnTo>
                <a:lnTo>
                  <a:pt x="2077" y="9702"/>
                </a:lnTo>
                <a:lnTo>
                  <a:pt x="6142" y="9928"/>
                </a:lnTo>
                <a:lnTo>
                  <a:pt x="9169" y="10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" name="object 239"/>
          <p:cNvSpPr/>
          <p:nvPr/>
        </p:nvSpPr>
        <p:spPr>
          <a:xfrm>
            <a:off x="2495900" y="3184603"/>
            <a:ext cx="1829" cy="1647"/>
          </a:xfrm>
          <a:custGeom>
            <a:avLst/>
            <a:gdLst/>
            <a:ahLst/>
            <a:cxnLst/>
            <a:rect l="l" t="t" r="r" b="b"/>
            <a:pathLst>
              <a:path w="3658" h="3294">
                <a:moveTo>
                  <a:pt x="2755" y="0"/>
                </a:moveTo>
                <a:lnTo>
                  <a:pt x="0" y="631"/>
                </a:lnTo>
                <a:lnTo>
                  <a:pt x="858" y="3294"/>
                </a:lnTo>
                <a:lnTo>
                  <a:pt x="3658" y="857"/>
                </a:lnTo>
                <a:lnTo>
                  <a:pt x="2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" name="object 240"/>
          <p:cNvSpPr/>
          <p:nvPr/>
        </p:nvSpPr>
        <p:spPr>
          <a:xfrm>
            <a:off x="2494680" y="3183295"/>
            <a:ext cx="4810" cy="4129"/>
          </a:xfrm>
          <a:custGeom>
            <a:avLst/>
            <a:gdLst/>
            <a:ahLst/>
            <a:cxnLst/>
            <a:rect l="l" t="t" r="r" b="b"/>
            <a:pathLst>
              <a:path w="9620" h="8258">
                <a:moveTo>
                  <a:pt x="0" y="3700"/>
                </a:moveTo>
                <a:lnTo>
                  <a:pt x="90" y="6904"/>
                </a:lnTo>
                <a:lnTo>
                  <a:pt x="3432" y="8258"/>
                </a:lnTo>
                <a:lnTo>
                  <a:pt x="6413" y="6588"/>
                </a:lnTo>
                <a:lnTo>
                  <a:pt x="9620" y="3655"/>
                </a:lnTo>
                <a:lnTo>
                  <a:pt x="6594" y="180"/>
                </a:lnTo>
                <a:lnTo>
                  <a:pt x="3974" y="0"/>
                </a:lnTo>
                <a:lnTo>
                  <a:pt x="1219" y="992"/>
                </a:lnTo>
                <a:lnTo>
                  <a:pt x="0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" name="object 241"/>
          <p:cNvSpPr/>
          <p:nvPr/>
        </p:nvSpPr>
        <p:spPr>
          <a:xfrm>
            <a:off x="2847943" y="2625378"/>
            <a:ext cx="1491" cy="1580"/>
          </a:xfrm>
          <a:custGeom>
            <a:avLst/>
            <a:gdLst/>
            <a:ahLst/>
            <a:cxnLst/>
            <a:rect l="l" t="t" r="r" b="b"/>
            <a:pathLst>
              <a:path w="2981" h="3159">
                <a:moveTo>
                  <a:pt x="0" y="541"/>
                </a:moveTo>
                <a:lnTo>
                  <a:pt x="2981" y="3159"/>
                </a:lnTo>
                <a:lnTo>
                  <a:pt x="2935" y="0"/>
                </a:lnTo>
                <a:lnTo>
                  <a:pt x="0" y="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" name="object 242"/>
          <p:cNvSpPr/>
          <p:nvPr/>
        </p:nvSpPr>
        <p:spPr>
          <a:xfrm>
            <a:off x="2846949" y="2623911"/>
            <a:ext cx="4336" cy="4423"/>
          </a:xfrm>
          <a:custGeom>
            <a:avLst/>
            <a:gdLst/>
            <a:ahLst/>
            <a:cxnLst/>
            <a:rect l="l" t="t" r="r" b="b"/>
            <a:pathLst>
              <a:path w="8672" h="8845">
                <a:moveTo>
                  <a:pt x="6007" y="8845"/>
                </a:moveTo>
                <a:lnTo>
                  <a:pt x="8672" y="5235"/>
                </a:lnTo>
                <a:lnTo>
                  <a:pt x="8491" y="2572"/>
                </a:lnTo>
                <a:lnTo>
                  <a:pt x="6459" y="992"/>
                </a:lnTo>
                <a:lnTo>
                  <a:pt x="3206" y="0"/>
                </a:lnTo>
                <a:lnTo>
                  <a:pt x="0" y="1985"/>
                </a:lnTo>
                <a:lnTo>
                  <a:pt x="542" y="5550"/>
                </a:lnTo>
                <a:lnTo>
                  <a:pt x="2619" y="8123"/>
                </a:lnTo>
                <a:lnTo>
                  <a:pt x="6007" y="8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" name="object 243"/>
          <p:cNvSpPr/>
          <p:nvPr/>
        </p:nvSpPr>
        <p:spPr>
          <a:xfrm>
            <a:off x="2430925" y="3077059"/>
            <a:ext cx="1807" cy="1602"/>
          </a:xfrm>
          <a:custGeom>
            <a:avLst/>
            <a:gdLst/>
            <a:ahLst/>
            <a:cxnLst/>
            <a:rect l="l" t="t" r="r" b="b"/>
            <a:pathLst>
              <a:path w="3613" h="3204">
                <a:moveTo>
                  <a:pt x="3613" y="1624"/>
                </a:moveTo>
                <a:lnTo>
                  <a:pt x="0" y="0"/>
                </a:lnTo>
                <a:lnTo>
                  <a:pt x="0" y="3204"/>
                </a:lnTo>
                <a:lnTo>
                  <a:pt x="3613" y="1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" name="object 244"/>
          <p:cNvSpPr/>
          <p:nvPr/>
        </p:nvSpPr>
        <p:spPr>
          <a:xfrm>
            <a:off x="2428147" y="3075705"/>
            <a:ext cx="5420" cy="4017"/>
          </a:xfrm>
          <a:custGeom>
            <a:avLst/>
            <a:gdLst/>
            <a:ahLst/>
            <a:cxnLst/>
            <a:rect l="l" t="t" r="r" b="b"/>
            <a:pathLst>
              <a:path w="10840" h="8033">
                <a:moveTo>
                  <a:pt x="6459" y="8033"/>
                </a:moveTo>
                <a:lnTo>
                  <a:pt x="7949" y="8033"/>
                </a:lnTo>
                <a:lnTo>
                  <a:pt x="10840" y="6182"/>
                </a:lnTo>
                <a:lnTo>
                  <a:pt x="10840" y="2437"/>
                </a:lnTo>
                <a:lnTo>
                  <a:pt x="8039" y="0"/>
                </a:lnTo>
                <a:lnTo>
                  <a:pt x="4878" y="0"/>
                </a:lnTo>
                <a:lnTo>
                  <a:pt x="2122" y="2437"/>
                </a:lnTo>
                <a:lnTo>
                  <a:pt x="0" y="4332"/>
                </a:lnTo>
                <a:lnTo>
                  <a:pt x="3477" y="7401"/>
                </a:lnTo>
                <a:lnTo>
                  <a:pt x="6459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" name="object 245"/>
          <p:cNvSpPr/>
          <p:nvPr/>
        </p:nvSpPr>
        <p:spPr>
          <a:xfrm>
            <a:off x="2559994" y="2716991"/>
            <a:ext cx="1468" cy="1580"/>
          </a:xfrm>
          <a:custGeom>
            <a:avLst/>
            <a:gdLst/>
            <a:ahLst/>
            <a:cxnLst/>
            <a:rect l="l" t="t" r="r" b="b"/>
            <a:pathLst>
              <a:path w="2935" h="3159">
                <a:moveTo>
                  <a:pt x="2935" y="3113"/>
                </a:moveTo>
                <a:lnTo>
                  <a:pt x="2439" y="0"/>
                </a:lnTo>
                <a:lnTo>
                  <a:pt x="0" y="3159"/>
                </a:lnTo>
                <a:lnTo>
                  <a:pt x="2935" y="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" name="object 246"/>
          <p:cNvSpPr/>
          <p:nvPr/>
        </p:nvSpPr>
        <p:spPr>
          <a:xfrm>
            <a:off x="2558932" y="2716044"/>
            <a:ext cx="4268" cy="4152"/>
          </a:xfrm>
          <a:custGeom>
            <a:avLst/>
            <a:gdLst/>
            <a:ahLst/>
            <a:cxnLst/>
            <a:rect l="l" t="t" r="r" b="b"/>
            <a:pathLst>
              <a:path w="8536" h="8303">
                <a:moveTo>
                  <a:pt x="6188" y="0"/>
                </a:moveTo>
                <a:lnTo>
                  <a:pt x="2574" y="361"/>
                </a:lnTo>
                <a:lnTo>
                  <a:pt x="0" y="2752"/>
                </a:lnTo>
                <a:lnTo>
                  <a:pt x="542" y="6995"/>
                </a:lnTo>
                <a:lnTo>
                  <a:pt x="3748" y="8303"/>
                </a:lnTo>
                <a:lnTo>
                  <a:pt x="6188" y="7762"/>
                </a:lnTo>
                <a:lnTo>
                  <a:pt x="8536" y="4377"/>
                </a:lnTo>
                <a:lnTo>
                  <a:pt x="8175" y="1760"/>
                </a:lnTo>
                <a:lnTo>
                  <a:pt x="6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" name="object 247"/>
          <p:cNvSpPr/>
          <p:nvPr/>
        </p:nvSpPr>
        <p:spPr>
          <a:xfrm>
            <a:off x="2751802" y="3121489"/>
            <a:ext cx="1897" cy="1783"/>
          </a:xfrm>
          <a:custGeom>
            <a:avLst/>
            <a:gdLst/>
            <a:ahLst/>
            <a:cxnLst/>
            <a:rect l="l" t="t" r="r" b="b"/>
            <a:pathLst>
              <a:path w="3794" h="3565">
                <a:moveTo>
                  <a:pt x="858" y="0"/>
                </a:moveTo>
                <a:lnTo>
                  <a:pt x="0" y="3384"/>
                </a:lnTo>
                <a:lnTo>
                  <a:pt x="3794" y="3565"/>
                </a:lnTo>
                <a:lnTo>
                  <a:pt x="2258" y="812"/>
                </a:lnTo>
                <a:lnTo>
                  <a:pt x="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" name="object 248"/>
          <p:cNvSpPr/>
          <p:nvPr/>
        </p:nvSpPr>
        <p:spPr>
          <a:xfrm>
            <a:off x="2750560" y="3119549"/>
            <a:ext cx="4562" cy="5032"/>
          </a:xfrm>
          <a:custGeom>
            <a:avLst/>
            <a:gdLst/>
            <a:ahLst/>
            <a:cxnLst/>
            <a:rect l="l" t="t" r="r" b="b"/>
            <a:pathLst>
              <a:path w="9124" h="10063">
                <a:moveTo>
                  <a:pt x="9124" y="10063"/>
                </a:moveTo>
                <a:lnTo>
                  <a:pt x="8717" y="7085"/>
                </a:lnTo>
                <a:lnTo>
                  <a:pt x="8265" y="3926"/>
                </a:lnTo>
                <a:lnTo>
                  <a:pt x="4652" y="1714"/>
                </a:lnTo>
                <a:lnTo>
                  <a:pt x="1806" y="0"/>
                </a:lnTo>
                <a:lnTo>
                  <a:pt x="948" y="3249"/>
                </a:lnTo>
                <a:lnTo>
                  <a:pt x="0" y="6904"/>
                </a:lnTo>
                <a:lnTo>
                  <a:pt x="2077" y="9702"/>
                </a:lnTo>
                <a:lnTo>
                  <a:pt x="6097" y="9928"/>
                </a:lnTo>
                <a:lnTo>
                  <a:pt x="9124" y="10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" name="object 249"/>
          <p:cNvSpPr/>
          <p:nvPr/>
        </p:nvSpPr>
        <p:spPr>
          <a:xfrm>
            <a:off x="3144836" y="3176029"/>
            <a:ext cx="1558" cy="1602"/>
          </a:xfrm>
          <a:custGeom>
            <a:avLst/>
            <a:gdLst/>
            <a:ahLst/>
            <a:cxnLst/>
            <a:rect l="l" t="t" r="r" b="b"/>
            <a:pathLst>
              <a:path w="3116" h="3204">
                <a:moveTo>
                  <a:pt x="0" y="722"/>
                </a:moveTo>
                <a:lnTo>
                  <a:pt x="3116" y="3204"/>
                </a:lnTo>
                <a:lnTo>
                  <a:pt x="3026" y="0"/>
                </a:lnTo>
                <a:lnTo>
                  <a:pt x="0" y="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" name="object 250"/>
          <p:cNvSpPr/>
          <p:nvPr/>
        </p:nvSpPr>
        <p:spPr>
          <a:xfrm>
            <a:off x="3142758" y="3174494"/>
            <a:ext cx="5511" cy="4423"/>
          </a:xfrm>
          <a:custGeom>
            <a:avLst/>
            <a:gdLst/>
            <a:ahLst/>
            <a:cxnLst/>
            <a:rect l="l" t="t" r="r" b="b"/>
            <a:pathLst>
              <a:path w="11021" h="8845">
                <a:moveTo>
                  <a:pt x="0" y="4828"/>
                </a:moveTo>
                <a:lnTo>
                  <a:pt x="3116" y="6047"/>
                </a:lnTo>
                <a:lnTo>
                  <a:pt x="5104" y="8529"/>
                </a:lnTo>
                <a:lnTo>
                  <a:pt x="8446" y="8845"/>
                </a:lnTo>
                <a:lnTo>
                  <a:pt x="11021" y="5370"/>
                </a:lnTo>
                <a:lnTo>
                  <a:pt x="10840" y="2752"/>
                </a:lnTo>
                <a:lnTo>
                  <a:pt x="6684" y="0"/>
                </a:lnTo>
                <a:lnTo>
                  <a:pt x="3387" y="722"/>
                </a:lnTo>
                <a:lnTo>
                  <a:pt x="0" y="4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" name="object 251"/>
          <p:cNvSpPr/>
          <p:nvPr/>
        </p:nvSpPr>
        <p:spPr>
          <a:xfrm>
            <a:off x="2483275" y="2962836"/>
            <a:ext cx="1174" cy="2008"/>
          </a:xfrm>
          <a:custGeom>
            <a:avLst/>
            <a:gdLst/>
            <a:ahLst/>
            <a:cxnLst/>
            <a:rect l="l" t="t" r="r" b="b"/>
            <a:pathLst>
              <a:path w="2348" h="4016">
                <a:moveTo>
                  <a:pt x="1445" y="0"/>
                </a:moveTo>
                <a:lnTo>
                  <a:pt x="0" y="1037"/>
                </a:lnTo>
                <a:lnTo>
                  <a:pt x="0" y="4016"/>
                </a:lnTo>
                <a:lnTo>
                  <a:pt x="2348" y="631"/>
                </a:lnTo>
                <a:lnTo>
                  <a:pt x="1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" name="object 252"/>
          <p:cNvSpPr/>
          <p:nvPr/>
        </p:nvSpPr>
        <p:spPr>
          <a:xfrm>
            <a:off x="2481920" y="2961437"/>
            <a:ext cx="3636" cy="5212"/>
          </a:xfrm>
          <a:custGeom>
            <a:avLst/>
            <a:gdLst/>
            <a:ahLst/>
            <a:cxnLst/>
            <a:rect l="l" t="t" r="r" b="b"/>
            <a:pathLst>
              <a:path w="7272" h="10424">
                <a:moveTo>
                  <a:pt x="3794" y="10424"/>
                </a:moveTo>
                <a:lnTo>
                  <a:pt x="5510" y="9928"/>
                </a:lnTo>
                <a:lnTo>
                  <a:pt x="7272" y="6769"/>
                </a:lnTo>
                <a:lnTo>
                  <a:pt x="7272" y="3881"/>
                </a:lnTo>
                <a:lnTo>
                  <a:pt x="5510" y="722"/>
                </a:lnTo>
                <a:lnTo>
                  <a:pt x="2574" y="0"/>
                </a:lnTo>
                <a:lnTo>
                  <a:pt x="0" y="3159"/>
                </a:lnTo>
                <a:lnTo>
                  <a:pt x="0" y="7446"/>
                </a:lnTo>
                <a:lnTo>
                  <a:pt x="3794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" name="object 253"/>
          <p:cNvSpPr/>
          <p:nvPr/>
        </p:nvSpPr>
        <p:spPr>
          <a:xfrm>
            <a:off x="2428283" y="3179684"/>
            <a:ext cx="1649" cy="2031"/>
          </a:xfrm>
          <a:custGeom>
            <a:avLst/>
            <a:gdLst/>
            <a:ahLst/>
            <a:cxnLst/>
            <a:rect l="l" t="t" r="r" b="b"/>
            <a:pathLst>
              <a:path w="3297" h="4061">
                <a:moveTo>
                  <a:pt x="0" y="0"/>
                </a:moveTo>
                <a:lnTo>
                  <a:pt x="135" y="4061"/>
                </a:lnTo>
                <a:lnTo>
                  <a:pt x="3297" y="3113"/>
                </a:lnTo>
                <a:lnTo>
                  <a:pt x="1716" y="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" name="object 254"/>
          <p:cNvSpPr/>
          <p:nvPr/>
        </p:nvSpPr>
        <p:spPr>
          <a:xfrm>
            <a:off x="2426950" y="3178195"/>
            <a:ext cx="4788" cy="4536"/>
          </a:xfrm>
          <a:custGeom>
            <a:avLst/>
            <a:gdLst/>
            <a:ahLst/>
            <a:cxnLst/>
            <a:rect l="l" t="t" r="r" b="b"/>
            <a:pathLst>
              <a:path w="9575" h="9071">
                <a:moveTo>
                  <a:pt x="3748" y="9071"/>
                </a:moveTo>
                <a:lnTo>
                  <a:pt x="6684" y="8484"/>
                </a:lnTo>
                <a:lnTo>
                  <a:pt x="9575" y="7581"/>
                </a:lnTo>
                <a:lnTo>
                  <a:pt x="8175" y="4919"/>
                </a:lnTo>
                <a:lnTo>
                  <a:pt x="7497" y="3655"/>
                </a:lnTo>
                <a:lnTo>
                  <a:pt x="6142" y="1037"/>
                </a:lnTo>
                <a:lnTo>
                  <a:pt x="3071" y="496"/>
                </a:lnTo>
                <a:lnTo>
                  <a:pt x="0" y="0"/>
                </a:lnTo>
                <a:lnTo>
                  <a:pt x="135" y="3068"/>
                </a:lnTo>
                <a:lnTo>
                  <a:pt x="271" y="5821"/>
                </a:lnTo>
                <a:lnTo>
                  <a:pt x="361" y="7446"/>
                </a:lnTo>
                <a:lnTo>
                  <a:pt x="3748" y="9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" name="object 255"/>
          <p:cNvSpPr/>
          <p:nvPr/>
        </p:nvSpPr>
        <p:spPr>
          <a:xfrm>
            <a:off x="3172750" y="3172170"/>
            <a:ext cx="1536" cy="1580"/>
          </a:xfrm>
          <a:custGeom>
            <a:avLst/>
            <a:gdLst/>
            <a:ahLst/>
            <a:cxnLst/>
            <a:rect l="l" t="t" r="r" b="b"/>
            <a:pathLst>
              <a:path w="3071" h="3159">
                <a:moveTo>
                  <a:pt x="0" y="0"/>
                </a:moveTo>
                <a:lnTo>
                  <a:pt x="0" y="3159"/>
                </a:lnTo>
                <a:lnTo>
                  <a:pt x="3071" y="24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" name="object 256"/>
          <p:cNvSpPr/>
          <p:nvPr/>
        </p:nvSpPr>
        <p:spPr>
          <a:xfrm>
            <a:off x="3170875" y="3170861"/>
            <a:ext cx="5488" cy="4355"/>
          </a:xfrm>
          <a:custGeom>
            <a:avLst/>
            <a:gdLst/>
            <a:ahLst/>
            <a:cxnLst/>
            <a:rect l="l" t="t" r="r" b="b"/>
            <a:pathLst>
              <a:path w="10975" h="8710">
                <a:moveTo>
                  <a:pt x="4923" y="8710"/>
                </a:moveTo>
                <a:lnTo>
                  <a:pt x="5420" y="8710"/>
                </a:lnTo>
                <a:lnTo>
                  <a:pt x="8807" y="6588"/>
                </a:lnTo>
                <a:lnTo>
                  <a:pt x="10975" y="4016"/>
                </a:lnTo>
                <a:lnTo>
                  <a:pt x="7859" y="2843"/>
                </a:lnTo>
                <a:lnTo>
                  <a:pt x="5917" y="361"/>
                </a:lnTo>
                <a:lnTo>
                  <a:pt x="2529" y="0"/>
                </a:lnTo>
                <a:lnTo>
                  <a:pt x="0" y="3520"/>
                </a:lnTo>
                <a:lnTo>
                  <a:pt x="180" y="6092"/>
                </a:lnTo>
                <a:lnTo>
                  <a:pt x="2213" y="7717"/>
                </a:lnTo>
                <a:lnTo>
                  <a:pt x="4923" y="8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" name="object 257"/>
          <p:cNvSpPr/>
          <p:nvPr/>
        </p:nvSpPr>
        <p:spPr>
          <a:xfrm>
            <a:off x="2851376" y="3013449"/>
            <a:ext cx="1897" cy="1805"/>
          </a:xfrm>
          <a:custGeom>
            <a:avLst/>
            <a:gdLst/>
            <a:ahLst/>
            <a:cxnLst/>
            <a:rect l="l" t="t" r="r" b="b"/>
            <a:pathLst>
              <a:path w="3794" h="3610">
                <a:moveTo>
                  <a:pt x="3794" y="3610"/>
                </a:moveTo>
                <a:lnTo>
                  <a:pt x="2258" y="857"/>
                </a:lnTo>
                <a:lnTo>
                  <a:pt x="903" y="0"/>
                </a:lnTo>
                <a:lnTo>
                  <a:pt x="0" y="3384"/>
                </a:lnTo>
                <a:lnTo>
                  <a:pt x="3794" y="3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" name="object 258"/>
          <p:cNvSpPr/>
          <p:nvPr/>
        </p:nvSpPr>
        <p:spPr>
          <a:xfrm>
            <a:off x="2850134" y="3011531"/>
            <a:ext cx="4585" cy="5032"/>
          </a:xfrm>
          <a:custGeom>
            <a:avLst/>
            <a:gdLst/>
            <a:ahLst/>
            <a:cxnLst/>
            <a:rect l="l" t="t" r="r" b="b"/>
            <a:pathLst>
              <a:path w="9169" h="10063">
                <a:moveTo>
                  <a:pt x="6142" y="9928"/>
                </a:moveTo>
                <a:lnTo>
                  <a:pt x="9169" y="10063"/>
                </a:lnTo>
                <a:lnTo>
                  <a:pt x="8717" y="7085"/>
                </a:lnTo>
                <a:lnTo>
                  <a:pt x="8265" y="3881"/>
                </a:lnTo>
                <a:lnTo>
                  <a:pt x="4652" y="1714"/>
                </a:lnTo>
                <a:lnTo>
                  <a:pt x="1806" y="0"/>
                </a:lnTo>
                <a:lnTo>
                  <a:pt x="948" y="3204"/>
                </a:lnTo>
                <a:lnTo>
                  <a:pt x="0" y="6859"/>
                </a:lnTo>
                <a:lnTo>
                  <a:pt x="2077" y="9702"/>
                </a:lnTo>
                <a:lnTo>
                  <a:pt x="6142" y="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" name="object 259"/>
          <p:cNvSpPr/>
          <p:nvPr/>
        </p:nvSpPr>
        <p:spPr>
          <a:xfrm>
            <a:off x="2818290" y="2546785"/>
            <a:ext cx="1491" cy="1918"/>
          </a:xfrm>
          <a:custGeom>
            <a:avLst/>
            <a:gdLst/>
            <a:ahLst/>
            <a:cxnLst/>
            <a:rect l="l" t="t" r="r" b="b"/>
            <a:pathLst>
              <a:path w="2981" h="3836">
                <a:moveTo>
                  <a:pt x="1490" y="0"/>
                </a:moveTo>
                <a:lnTo>
                  <a:pt x="0" y="3836"/>
                </a:lnTo>
                <a:lnTo>
                  <a:pt x="2981" y="3836"/>
                </a:lnTo>
                <a:lnTo>
                  <a:pt x="1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" name="object 260"/>
          <p:cNvSpPr/>
          <p:nvPr/>
        </p:nvSpPr>
        <p:spPr>
          <a:xfrm>
            <a:off x="2816958" y="2544754"/>
            <a:ext cx="4156" cy="6973"/>
          </a:xfrm>
          <a:custGeom>
            <a:avLst/>
            <a:gdLst/>
            <a:ahLst/>
            <a:cxnLst/>
            <a:rect l="l" t="t" r="r" b="b"/>
            <a:pathLst>
              <a:path w="8311" h="13945">
                <a:moveTo>
                  <a:pt x="4155" y="13945"/>
                </a:moveTo>
                <a:lnTo>
                  <a:pt x="6142" y="11372"/>
                </a:lnTo>
                <a:lnTo>
                  <a:pt x="8311" y="8529"/>
                </a:lnTo>
                <a:lnTo>
                  <a:pt x="8311" y="5415"/>
                </a:lnTo>
                <a:lnTo>
                  <a:pt x="6142" y="2572"/>
                </a:lnTo>
                <a:lnTo>
                  <a:pt x="4155" y="0"/>
                </a:lnTo>
                <a:lnTo>
                  <a:pt x="2168" y="2572"/>
                </a:lnTo>
                <a:lnTo>
                  <a:pt x="0" y="5415"/>
                </a:lnTo>
                <a:lnTo>
                  <a:pt x="0" y="8529"/>
                </a:lnTo>
                <a:lnTo>
                  <a:pt x="2168" y="11372"/>
                </a:lnTo>
                <a:lnTo>
                  <a:pt x="4155" y="13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" name="object 261"/>
          <p:cNvSpPr/>
          <p:nvPr/>
        </p:nvSpPr>
        <p:spPr>
          <a:xfrm>
            <a:off x="2278741" y="3130606"/>
            <a:ext cx="1028" cy="1489"/>
          </a:xfrm>
          <a:custGeom>
            <a:avLst/>
            <a:gdLst/>
            <a:ahLst/>
            <a:cxnLst/>
            <a:rect l="l" t="t" r="r" b="b"/>
            <a:pathLst>
              <a:path w="2055" h="2978">
                <a:moveTo>
                  <a:pt x="0" y="0"/>
                </a:moveTo>
                <a:lnTo>
                  <a:pt x="808" y="2978"/>
                </a:lnTo>
                <a:lnTo>
                  <a:pt x="2055" y="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" name="object 262"/>
          <p:cNvSpPr/>
          <p:nvPr/>
        </p:nvSpPr>
        <p:spPr>
          <a:xfrm>
            <a:off x="2276837" y="3127401"/>
            <a:ext cx="4171" cy="5777"/>
          </a:xfrm>
          <a:custGeom>
            <a:avLst/>
            <a:gdLst/>
            <a:ahLst/>
            <a:cxnLst/>
            <a:rect l="l" t="t" r="r" b="b"/>
            <a:pathLst>
              <a:path w="8342" h="11553">
                <a:moveTo>
                  <a:pt x="4169" y="11553"/>
                </a:moveTo>
                <a:lnTo>
                  <a:pt x="5018" y="11553"/>
                </a:lnTo>
                <a:lnTo>
                  <a:pt x="7683" y="10109"/>
                </a:lnTo>
                <a:lnTo>
                  <a:pt x="8342" y="7536"/>
                </a:lnTo>
                <a:lnTo>
                  <a:pt x="7601" y="4242"/>
                </a:lnTo>
                <a:lnTo>
                  <a:pt x="6391" y="0"/>
                </a:lnTo>
                <a:lnTo>
                  <a:pt x="3365" y="3249"/>
                </a:lnTo>
                <a:lnTo>
                  <a:pt x="1309" y="5370"/>
                </a:lnTo>
                <a:lnTo>
                  <a:pt x="0" y="8168"/>
                </a:lnTo>
                <a:lnTo>
                  <a:pt x="1269" y="10786"/>
                </a:lnTo>
                <a:lnTo>
                  <a:pt x="4169" y="1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" name="object 263"/>
          <p:cNvSpPr/>
          <p:nvPr/>
        </p:nvSpPr>
        <p:spPr>
          <a:xfrm>
            <a:off x="2429480" y="3073607"/>
            <a:ext cx="1468" cy="1692"/>
          </a:xfrm>
          <a:custGeom>
            <a:avLst/>
            <a:gdLst/>
            <a:ahLst/>
            <a:cxnLst/>
            <a:rect l="l" t="t" r="r" b="b"/>
            <a:pathLst>
              <a:path w="2935" h="3384">
                <a:moveTo>
                  <a:pt x="0" y="3384"/>
                </a:moveTo>
                <a:lnTo>
                  <a:pt x="2935" y="2707"/>
                </a:lnTo>
                <a:lnTo>
                  <a:pt x="45" y="0"/>
                </a:lnTo>
                <a:lnTo>
                  <a:pt x="0" y="3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" name="object 264"/>
          <p:cNvSpPr/>
          <p:nvPr/>
        </p:nvSpPr>
        <p:spPr>
          <a:xfrm>
            <a:off x="2427402" y="3071756"/>
            <a:ext cx="5194" cy="5009"/>
          </a:xfrm>
          <a:custGeom>
            <a:avLst/>
            <a:gdLst/>
            <a:ahLst/>
            <a:cxnLst/>
            <a:rect l="l" t="t" r="r" b="b"/>
            <a:pathLst>
              <a:path w="10388" h="10018">
                <a:moveTo>
                  <a:pt x="2168" y="2301"/>
                </a:moveTo>
                <a:lnTo>
                  <a:pt x="0" y="5370"/>
                </a:lnTo>
                <a:lnTo>
                  <a:pt x="2619" y="9071"/>
                </a:lnTo>
                <a:lnTo>
                  <a:pt x="5284" y="10018"/>
                </a:lnTo>
                <a:lnTo>
                  <a:pt x="7949" y="9386"/>
                </a:lnTo>
                <a:lnTo>
                  <a:pt x="10388" y="6182"/>
                </a:lnTo>
                <a:lnTo>
                  <a:pt x="6323" y="2256"/>
                </a:lnTo>
                <a:lnTo>
                  <a:pt x="3748" y="0"/>
                </a:lnTo>
                <a:lnTo>
                  <a:pt x="2168" y="2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" name="object 265"/>
          <p:cNvSpPr/>
          <p:nvPr/>
        </p:nvSpPr>
        <p:spPr>
          <a:xfrm>
            <a:off x="3383980" y="3097480"/>
            <a:ext cx="858" cy="1354"/>
          </a:xfrm>
          <a:custGeom>
            <a:avLst/>
            <a:gdLst/>
            <a:ahLst/>
            <a:cxnLst/>
            <a:rect l="l" t="t" r="r" b="b"/>
            <a:pathLst>
              <a:path w="1716" h="2707">
                <a:moveTo>
                  <a:pt x="587" y="0"/>
                </a:moveTo>
                <a:lnTo>
                  <a:pt x="0" y="2707"/>
                </a:lnTo>
                <a:lnTo>
                  <a:pt x="1716" y="45"/>
                </a:lnTo>
                <a:lnTo>
                  <a:pt x="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" name="object 266"/>
          <p:cNvSpPr/>
          <p:nvPr/>
        </p:nvSpPr>
        <p:spPr>
          <a:xfrm>
            <a:off x="3380841" y="3096239"/>
            <a:ext cx="5511" cy="4355"/>
          </a:xfrm>
          <a:custGeom>
            <a:avLst/>
            <a:gdLst/>
            <a:ahLst/>
            <a:cxnLst/>
            <a:rect l="l" t="t" r="r" b="b"/>
            <a:pathLst>
              <a:path w="11021" h="8710">
                <a:moveTo>
                  <a:pt x="6594" y="8710"/>
                </a:moveTo>
                <a:lnTo>
                  <a:pt x="10117" y="7311"/>
                </a:lnTo>
                <a:lnTo>
                  <a:pt x="11021" y="4467"/>
                </a:lnTo>
                <a:lnTo>
                  <a:pt x="9982" y="1669"/>
                </a:lnTo>
                <a:lnTo>
                  <a:pt x="6820" y="0"/>
                </a:lnTo>
                <a:lnTo>
                  <a:pt x="3703" y="812"/>
                </a:lnTo>
                <a:lnTo>
                  <a:pt x="0" y="2030"/>
                </a:lnTo>
                <a:lnTo>
                  <a:pt x="3342" y="5641"/>
                </a:lnTo>
                <a:lnTo>
                  <a:pt x="6594" y="8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" name="object 267"/>
          <p:cNvSpPr/>
          <p:nvPr/>
        </p:nvSpPr>
        <p:spPr>
          <a:xfrm>
            <a:off x="2999867" y="2999007"/>
            <a:ext cx="881" cy="1354"/>
          </a:xfrm>
          <a:custGeom>
            <a:avLst/>
            <a:gdLst/>
            <a:ahLst/>
            <a:cxnLst/>
            <a:rect l="l" t="t" r="r" b="b"/>
            <a:pathLst>
              <a:path w="1761" h="2707">
                <a:moveTo>
                  <a:pt x="587" y="0"/>
                </a:moveTo>
                <a:lnTo>
                  <a:pt x="0" y="2707"/>
                </a:lnTo>
                <a:lnTo>
                  <a:pt x="1761" y="45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" name="object 268"/>
          <p:cNvSpPr/>
          <p:nvPr/>
        </p:nvSpPr>
        <p:spPr>
          <a:xfrm>
            <a:off x="2996751" y="2997766"/>
            <a:ext cx="5511" cy="4355"/>
          </a:xfrm>
          <a:custGeom>
            <a:avLst/>
            <a:gdLst/>
            <a:ahLst/>
            <a:cxnLst/>
            <a:rect l="l" t="t" r="r" b="b"/>
            <a:pathLst>
              <a:path w="11021" h="8710">
                <a:moveTo>
                  <a:pt x="6549" y="8710"/>
                </a:moveTo>
                <a:lnTo>
                  <a:pt x="10072" y="7491"/>
                </a:lnTo>
                <a:lnTo>
                  <a:pt x="11021" y="4467"/>
                </a:lnTo>
                <a:lnTo>
                  <a:pt x="9982" y="1669"/>
                </a:lnTo>
                <a:lnTo>
                  <a:pt x="6910" y="0"/>
                </a:lnTo>
                <a:lnTo>
                  <a:pt x="3703" y="857"/>
                </a:lnTo>
                <a:lnTo>
                  <a:pt x="0" y="2030"/>
                </a:lnTo>
                <a:lnTo>
                  <a:pt x="3342" y="5641"/>
                </a:lnTo>
                <a:lnTo>
                  <a:pt x="6549" y="8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" name="object 269"/>
          <p:cNvSpPr/>
          <p:nvPr/>
        </p:nvSpPr>
        <p:spPr>
          <a:xfrm>
            <a:off x="2206119" y="2936593"/>
            <a:ext cx="1091" cy="1873"/>
          </a:xfrm>
          <a:custGeom>
            <a:avLst/>
            <a:gdLst/>
            <a:ahLst/>
            <a:cxnLst/>
            <a:rect l="l" t="t" r="r" b="b"/>
            <a:pathLst>
              <a:path w="2181" h="3745">
                <a:moveTo>
                  <a:pt x="0" y="1128"/>
                </a:moveTo>
                <a:lnTo>
                  <a:pt x="1779" y="3745"/>
                </a:lnTo>
                <a:lnTo>
                  <a:pt x="2181" y="0"/>
                </a:lnTo>
                <a:lnTo>
                  <a:pt x="0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" name="object 270"/>
          <p:cNvSpPr/>
          <p:nvPr/>
        </p:nvSpPr>
        <p:spPr>
          <a:xfrm>
            <a:off x="2204586" y="2935555"/>
            <a:ext cx="4752" cy="4987"/>
          </a:xfrm>
          <a:custGeom>
            <a:avLst/>
            <a:gdLst/>
            <a:ahLst/>
            <a:cxnLst/>
            <a:rect l="l" t="t" r="r" b="b"/>
            <a:pathLst>
              <a:path w="9503" h="9973">
                <a:moveTo>
                  <a:pt x="5185" y="9973"/>
                </a:moveTo>
                <a:lnTo>
                  <a:pt x="9078" y="6588"/>
                </a:lnTo>
                <a:lnTo>
                  <a:pt x="9503" y="4016"/>
                </a:lnTo>
                <a:lnTo>
                  <a:pt x="8130" y="1895"/>
                </a:lnTo>
                <a:lnTo>
                  <a:pt x="5334" y="0"/>
                </a:lnTo>
                <a:lnTo>
                  <a:pt x="2791" y="225"/>
                </a:lnTo>
                <a:lnTo>
                  <a:pt x="0" y="2482"/>
                </a:lnTo>
                <a:lnTo>
                  <a:pt x="2601" y="7085"/>
                </a:lnTo>
                <a:lnTo>
                  <a:pt x="5185" y="9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" name="object 271"/>
          <p:cNvSpPr/>
          <p:nvPr/>
        </p:nvSpPr>
        <p:spPr>
          <a:xfrm>
            <a:off x="2891621" y="2916510"/>
            <a:ext cx="1107" cy="1873"/>
          </a:xfrm>
          <a:custGeom>
            <a:avLst/>
            <a:gdLst/>
            <a:ahLst/>
            <a:cxnLst/>
            <a:rect l="l" t="t" r="r" b="b"/>
            <a:pathLst>
              <a:path w="2213" h="3745">
                <a:moveTo>
                  <a:pt x="0" y="1128"/>
                </a:moveTo>
                <a:lnTo>
                  <a:pt x="1806" y="3745"/>
                </a:lnTo>
                <a:lnTo>
                  <a:pt x="2213" y="0"/>
                </a:lnTo>
                <a:lnTo>
                  <a:pt x="0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" name="object 272"/>
          <p:cNvSpPr/>
          <p:nvPr/>
        </p:nvSpPr>
        <p:spPr>
          <a:xfrm>
            <a:off x="2890085" y="2915562"/>
            <a:ext cx="4765" cy="4897"/>
          </a:xfrm>
          <a:custGeom>
            <a:avLst/>
            <a:gdLst/>
            <a:ahLst/>
            <a:cxnLst/>
            <a:rect l="l" t="t" r="r" b="b"/>
            <a:pathLst>
              <a:path w="9530" h="9793">
                <a:moveTo>
                  <a:pt x="5194" y="9793"/>
                </a:moveTo>
                <a:lnTo>
                  <a:pt x="9078" y="6408"/>
                </a:lnTo>
                <a:lnTo>
                  <a:pt x="9530" y="3836"/>
                </a:lnTo>
                <a:lnTo>
                  <a:pt x="6142" y="0"/>
                </a:lnTo>
                <a:lnTo>
                  <a:pt x="2800" y="45"/>
                </a:lnTo>
                <a:lnTo>
                  <a:pt x="0" y="2301"/>
                </a:lnTo>
                <a:lnTo>
                  <a:pt x="2619" y="6904"/>
                </a:lnTo>
                <a:lnTo>
                  <a:pt x="5194" y="9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" name="object 273"/>
          <p:cNvSpPr/>
          <p:nvPr/>
        </p:nvSpPr>
        <p:spPr>
          <a:xfrm>
            <a:off x="2669392" y="3116525"/>
            <a:ext cx="1491" cy="1647"/>
          </a:xfrm>
          <a:custGeom>
            <a:avLst/>
            <a:gdLst/>
            <a:ahLst/>
            <a:cxnLst/>
            <a:rect l="l" t="t" r="r" b="b"/>
            <a:pathLst>
              <a:path w="2981" h="3294">
                <a:moveTo>
                  <a:pt x="632" y="0"/>
                </a:moveTo>
                <a:lnTo>
                  <a:pt x="0" y="3249"/>
                </a:lnTo>
                <a:lnTo>
                  <a:pt x="2981" y="3294"/>
                </a:lnTo>
                <a:lnTo>
                  <a:pt x="1219" y="676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" name="object 274"/>
          <p:cNvSpPr/>
          <p:nvPr/>
        </p:nvSpPr>
        <p:spPr>
          <a:xfrm>
            <a:off x="2667630" y="3114765"/>
            <a:ext cx="4765" cy="5055"/>
          </a:xfrm>
          <a:custGeom>
            <a:avLst/>
            <a:gdLst/>
            <a:ahLst/>
            <a:cxnLst/>
            <a:rect l="l" t="t" r="r" b="b"/>
            <a:pathLst>
              <a:path w="9530" h="10109">
                <a:moveTo>
                  <a:pt x="4833" y="10109"/>
                </a:moveTo>
                <a:lnTo>
                  <a:pt x="6820" y="9793"/>
                </a:lnTo>
                <a:lnTo>
                  <a:pt x="9530" y="7491"/>
                </a:lnTo>
                <a:lnTo>
                  <a:pt x="7001" y="3023"/>
                </a:lnTo>
                <a:lnTo>
                  <a:pt x="4471" y="0"/>
                </a:lnTo>
                <a:lnTo>
                  <a:pt x="406" y="3520"/>
                </a:lnTo>
                <a:lnTo>
                  <a:pt x="0" y="6092"/>
                </a:lnTo>
                <a:lnTo>
                  <a:pt x="1445" y="8213"/>
                </a:lnTo>
                <a:lnTo>
                  <a:pt x="4833" y="10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" name="object 275"/>
          <p:cNvSpPr/>
          <p:nvPr/>
        </p:nvSpPr>
        <p:spPr>
          <a:xfrm>
            <a:off x="2938980" y="3139000"/>
            <a:ext cx="926" cy="1692"/>
          </a:xfrm>
          <a:custGeom>
            <a:avLst/>
            <a:gdLst/>
            <a:ahLst/>
            <a:cxnLst/>
            <a:rect l="l" t="t" r="r" b="b"/>
            <a:pathLst>
              <a:path w="1851" h="3384">
                <a:moveTo>
                  <a:pt x="1851" y="2933"/>
                </a:moveTo>
                <a:lnTo>
                  <a:pt x="993" y="0"/>
                </a:lnTo>
                <a:lnTo>
                  <a:pt x="0" y="3384"/>
                </a:lnTo>
                <a:lnTo>
                  <a:pt x="1851" y="2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" name="object 276"/>
          <p:cNvSpPr/>
          <p:nvPr/>
        </p:nvSpPr>
        <p:spPr>
          <a:xfrm>
            <a:off x="2937467" y="3137872"/>
            <a:ext cx="3997" cy="3881"/>
          </a:xfrm>
          <a:custGeom>
            <a:avLst/>
            <a:gdLst/>
            <a:ahLst/>
            <a:cxnLst/>
            <a:rect l="l" t="t" r="r" b="b"/>
            <a:pathLst>
              <a:path w="7994" h="7762">
                <a:moveTo>
                  <a:pt x="5555" y="270"/>
                </a:moveTo>
                <a:lnTo>
                  <a:pt x="1038" y="0"/>
                </a:lnTo>
                <a:lnTo>
                  <a:pt x="0" y="3113"/>
                </a:lnTo>
                <a:lnTo>
                  <a:pt x="677" y="6498"/>
                </a:lnTo>
                <a:lnTo>
                  <a:pt x="3794" y="7762"/>
                </a:lnTo>
                <a:lnTo>
                  <a:pt x="4471" y="7717"/>
                </a:lnTo>
                <a:lnTo>
                  <a:pt x="7317" y="6318"/>
                </a:lnTo>
                <a:lnTo>
                  <a:pt x="7994" y="3113"/>
                </a:lnTo>
                <a:lnTo>
                  <a:pt x="5555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" name="object 277"/>
          <p:cNvSpPr/>
          <p:nvPr/>
        </p:nvSpPr>
        <p:spPr>
          <a:xfrm>
            <a:off x="2176647" y="3175848"/>
            <a:ext cx="1895" cy="1805"/>
          </a:xfrm>
          <a:custGeom>
            <a:avLst/>
            <a:gdLst/>
            <a:ahLst/>
            <a:cxnLst/>
            <a:rect l="l" t="t" r="r" b="b"/>
            <a:pathLst>
              <a:path w="3789" h="3610">
                <a:moveTo>
                  <a:pt x="0" y="0"/>
                </a:moveTo>
                <a:lnTo>
                  <a:pt x="1526" y="2752"/>
                </a:lnTo>
                <a:lnTo>
                  <a:pt x="2899" y="3610"/>
                </a:lnTo>
                <a:lnTo>
                  <a:pt x="3789" y="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" name="object 278"/>
          <p:cNvSpPr/>
          <p:nvPr/>
        </p:nvSpPr>
        <p:spPr>
          <a:xfrm>
            <a:off x="2175208" y="3174540"/>
            <a:ext cx="4573" cy="5032"/>
          </a:xfrm>
          <a:custGeom>
            <a:avLst/>
            <a:gdLst/>
            <a:ahLst/>
            <a:cxnLst/>
            <a:rect l="l" t="t" r="r" b="b"/>
            <a:pathLst>
              <a:path w="9146" h="10063">
                <a:moveTo>
                  <a:pt x="420" y="2978"/>
                </a:moveTo>
                <a:lnTo>
                  <a:pt x="867" y="6182"/>
                </a:lnTo>
                <a:lnTo>
                  <a:pt x="4485" y="8349"/>
                </a:lnTo>
                <a:lnTo>
                  <a:pt x="7344" y="10063"/>
                </a:lnTo>
                <a:lnTo>
                  <a:pt x="8193" y="6859"/>
                </a:lnTo>
                <a:lnTo>
                  <a:pt x="9146" y="3204"/>
                </a:lnTo>
                <a:lnTo>
                  <a:pt x="7068" y="361"/>
                </a:lnTo>
                <a:lnTo>
                  <a:pt x="3003" y="135"/>
                </a:lnTo>
                <a:lnTo>
                  <a:pt x="0" y="0"/>
                </a:lnTo>
                <a:lnTo>
                  <a:pt x="420" y="2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" name="object 279"/>
          <p:cNvSpPr/>
          <p:nvPr/>
        </p:nvSpPr>
        <p:spPr>
          <a:xfrm>
            <a:off x="2529663" y="3114878"/>
            <a:ext cx="1445" cy="1647"/>
          </a:xfrm>
          <a:custGeom>
            <a:avLst/>
            <a:gdLst/>
            <a:ahLst/>
            <a:cxnLst/>
            <a:rect l="l" t="t" r="r" b="b"/>
            <a:pathLst>
              <a:path w="2890" h="3294">
                <a:moveTo>
                  <a:pt x="0" y="451"/>
                </a:moveTo>
                <a:lnTo>
                  <a:pt x="2755" y="3294"/>
                </a:lnTo>
                <a:lnTo>
                  <a:pt x="2890" y="0"/>
                </a:lnTo>
                <a:lnTo>
                  <a:pt x="0" y="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" name="object 280"/>
          <p:cNvSpPr/>
          <p:nvPr/>
        </p:nvSpPr>
        <p:spPr>
          <a:xfrm>
            <a:off x="2528060" y="3113344"/>
            <a:ext cx="5059" cy="4964"/>
          </a:xfrm>
          <a:custGeom>
            <a:avLst/>
            <a:gdLst/>
            <a:ahLst/>
            <a:cxnLst/>
            <a:rect l="l" t="t" r="r" b="b"/>
            <a:pathLst>
              <a:path w="10117" h="9928">
                <a:moveTo>
                  <a:pt x="2122" y="857"/>
                </a:moveTo>
                <a:lnTo>
                  <a:pt x="0" y="3565"/>
                </a:lnTo>
                <a:lnTo>
                  <a:pt x="3387" y="7401"/>
                </a:lnTo>
                <a:lnTo>
                  <a:pt x="6233" y="9928"/>
                </a:lnTo>
                <a:lnTo>
                  <a:pt x="7859" y="7942"/>
                </a:lnTo>
                <a:lnTo>
                  <a:pt x="10117" y="5280"/>
                </a:lnTo>
                <a:lnTo>
                  <a:pt x="9395" y="2617"/>
                </a:lnTo>
                <a:lnTo>
                  <a:pt x="5646" y="0"/>
                </a:lnTo>
                <a:lnTo>
                  <a:pt x="2122" y="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" name="object 281"/>
          <p:cNvSpPr/>
          <p:nvPr/>
        </p:nvSpPr>
        <p:spPr>
          <a:xfrm>
            <a:off x="3242648" y="3157864"/>
            <a:ext cx="1558" cy="1580"/>
          </a:xfrm>
          <a:custGeom>
            <a:avLst/>
            <a:gdLst/>
            <a:ahLst/>
            <a:cxnLst/>
            <a:rect l="l" t="t" r="r" b="b"/>
            <a:pathLst>
              <a:path w="3116" h="3159">
                <a:moveTo>
                  <a:pt x="0" y="767"/>
                </a:moveTo>
                <a:lnTo>
                  <a:pt x="3116" y="3159"/>
                </a:lnTo>
                <a:lnTo>
                  <a:pt x="3026" y="0"/>
                </a:lnTo>
                <a:lnTo>
                  <a:pt x="0" y="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" name="object 282"/>
          <p:cNvSpPr/>
          <p:nvPr/>
        </p:nvSpPr>
        <p:spPr>
          <a:xfrm>
            <a:off x="3240457" y="3156420"/>
            <a:ext cx="5782" cy="4310"/>
          </a:xfrm>
          <a:custGeom>
            <a:avLst/>
            <a:gdLst/>
            <a:ahLst/>
            <a:cxnLst/>
            <a:rect l="l" t="t" r="r" b="b"/>
            <a:pathLst>
              <a:path w="11563" h="8619">
                <a:moveTo>
                  <a:pt x="3387" y="5911"/>
                </a:moveTo>
                <a:lnTo>
                  <a:pt x="5329" y="8439"/>
                </a:lnTo>
                <a:lnTo>
                  <a:pt x="8717" y="8619"/>
                </a:lnTo>
                <a:lnTo>
                  <a:pt x="9530" y="7446"/>
                </a:lnTo>
                <a:lnTo>
                  <a:pt x="11563" y="4558"/>
                </a:lnTo>
                <a:lnTo>
                  <a:pt x="8898" y="902"/>
                </a:lnTo>
                <a:lnTo>
                  <a:pt x="5691" y="0"/>
                </a:lnTo>
                <a:lnTo>
                  <a:pt x="2393" y="2166"/>
                </a:lnTo>
                <a:lnTo>
                  <a:pt x="0" y="4874"/>
                </a:lnTo>
                <a:lnTo>
                  <a:pt x="3387" y="5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" name="object 283"/>
          <p:cNvSpPr/>
          <p:nvPr/>
        </p:nvSpPr>
        <p:spPr>
          <a:xfrm>
            <a:off x="2512635" y="3135728"/>
            <a:ext cx="881" cy="1331"/>
          </a:xfrm>
          <a:custGeom>
            <a:avLst/>
            <a:gdLst/>
            <a:ahLst/>
            <a:cxnLst/>
            <a:rect l="l" t="t" r="r" b="b"/>
            <a:pathLst>
              <a:path w="1761" h="2662">
                <a:moveTo>
                  <a:pt x="632" y="0"/>
                </a:moveTo>
                <a:lnTo>
                  <a:pt x="0" y="2662"/>
                </a:lnTo>
                <a:lnTo>
                  <a:pt x="1761" y="45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" name="object 284"/>
          <p:cNvSpPr/>
          <p:nvPr/>
        </p:nvSpPr>
        <p:spPr>
          <a:xfrm>
            <a:off x="2509496" y="3134487"/>
            <a:ext cx="5556" cy="4332"/>
          </a:xfrm>
          <a:custGeom>
            <a:avLst/>
            <a:gdLst/>
            <a:ahLst/>
            <a:cxnLst/>
            <a:rect l="l" t="t" r="r" b="b"/>
            <a:pathLst>
              <a:path w="11111" h="8664">
                <a:moveTo>
                  <a:pt x="6594" y="8664"/>
                </a:moveTo>
                <a:lnTo>
                  <a:pt x="10072" y="7446"/>
                </a:lnTo>
                <a:lnTo>
                  <a:pt x="11111" y="4422"/>
                </a:lnTo>
                <a:lnTo>
                  <a:pt x="10027" y="1624"/>
                </a:lnTo>
                <a:lnTo>
                  <a:pt x="6955" y="0"/>
                </a:lnTo>
                <a:lnTo>
                  <a:pt x="3748" y="812"/>
                </a:lnTo>
                <a:lnTo>
                  <a:pt x="0" y="2030"/>
                </a:lnTo>
                <a:lnTo>
                  <a:pt x="3342" y="5596"/>
                </a:lnTo>
                <a:lnTo>
                  <a:pt x="6594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" name="object 285"/>
          <p:cNvSpPr/>
          <p:nvPr/>
        </p:nvSpPr>
        <p:spPr>
          <a:xfrm>
            <a:off x="3019877" y="2674930"/>
            <a:ext cx="1310" cy="1737"/>
          </a:xfrm>
          <a:custGeom>
            <a:avLst/>
            <a:gdLst/>
            <a:ahLst/>
            <a:cxnLst/>
            <a:rect l="l" t="t" r="r" b="b"/>
            <a:pathLst>
              <a:path w="2619" h="3474">
                <a:moveTo>
                  <a:pt x="1761" y="3474"/>
                </a:moveTo>
                <a:lnTo>
                  <a:pt x="2619" y="0"/>
                </a:lnTo>
                <a:lnTo>
                  <a:pt x="0" y="451"/>
                </a:lnTo>
                <a:lnTo>
                  <a:pt x="1761" y="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" name="object 286"/>
          <p:cNvSpPr/>
          <p:nvPr/>
        </p:nvSpPr>
        <p:spPr>
          <a:xfrm>
            <a:off x="3017189" y="2673689"/>
            <a:ext cx="5533" cy="4332"/>
          </a:xfrm>
          <a:custGeom>
            <a:avLst/>
            <a:gdLst/>
            <a:ahLst/>
            <a:cxnLst/>
            <a:rect l="l" t="t" r="r" b="b"/>
            <a:pathLst>
              <a:path w="11066" h="8664">
                <a:moveTo>
                  <a:pt x="6594" y="8664"/>
                </a:moveTo>
                <a:lnTo>
                  <a:pt x="10117" y="7311"/>
                </a:lnTo>
                <a:lnTo>
                  <a:pt x="11066" y="4422"/>
                </a:lnTo>
                <a:lnTo>
                  <a:pt x="10027" y="1624"/>
                </a:lnTo>
                <a:lnTo>
                  <a:pt x="6910" y="0"/>
                </a:lnTo>
                <a:lnTo>
                  <a:pt x="3748" y="812"/>
                </a:lnTo>
                <a:lnTo>
                  <a:pt x="0" y="2030"/>
                </a:lnTo>
                <a:lnTo>
                  <a:pt x="3342" y="5596"/>
                </a:lnTo>
                <a:lnTo>
                  <a:pt x="6594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" name="object 287"/>
          <p:cNvSpPr/>
          <p:nvPr/>
        </p:nvSpPr>
        <p:spPr>
          <a:xfrm>
            <a:off x="2835477" y="2892659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0" y="1399"/>
                </a:moveTo>
                <a:lnTo>
                  <a:pt x="1174" y="2752"/>
                </a:lnTo>
                <a:lnTo>
                  <a:pt x="2393" y="2752"/>
                </a:lnTo>
                <a:lnTo>
                  <a:pt x="3568" y="1399"/>
                </a:lnTo>
                <a:lnTo>
                  <a:pt x="2393" y="0"/>
                </a:lnTo>
                <a:lnTo>
                  <a:pt x="1174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" name="object 288"/>
          <p:cNvSpPr/>
          <p:nvPr/>
        </p:nvSpPr>
        <p:spPr>
          <a:xfrm>
            <a:off x="2834528" y="2891598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658" y="7040"/>
                </a:moveTo>
                <a:lnTo>
                  <a:pt x="6007" y="6679"/>
                </a:lnTo>
                <a:lnTo>
                  <a:pt x="8762" y="3520"/>
                </a:lnTo>
                <a:lnTo>
                  <a:pt x="6007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" name="object 289"/>
          <p:cNvSpPr/>
          <p:nvPr/>
        </p:nvSpPr>
        <p:spPr>
          <a:xfrm>
            <a:off x="2810589" y="2950989"/>
            <a:ext cx="1784" cy="1354"/>
          </a:xfrm>
          <a:custGeom>
            <a:avLst/>
            <a:gdLst/>
            <a:ahLst/>
            <a:cxnLst/>
            <a:rect l="l" t="t" r="r" b="b"/>
            <a:pathLst>
              <a:path w="3568" h="2707">
                <a:moveTo>
                  <a:pt x="0" y="1353"/>
                </a:moveTo>
                <a:lnTo>
                  <a:pt x="1174" y="2707"/>
                </a:lnTo>
                <a:lnTo>
                  <a:pt x="2393" y="2707"/>
                </a:lnTo>
                <a:lnTo>
                  <a:pt x="3568" y="1353"/>
                </a:lnTo>
                <a:lnTo>
                  <a:pt x="2393" y="0"/>
                </a:lnTo>
                <a:lnTo>
                  <a:pt x="1174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" name="object 290"/>
          <p:cNvSpPr/>
          <p:nvPr/>
        </p:nvSpPr>
        <p:spPr>
          <a:xfrm>
            <a:off x="2809640" y="2949906"/>
            <a:ext cx="4359" cy="3520"/>
          </a:xfrm>
          <a:custGeom>
            <a:avLst/>
            <a:gdLst/>
            <a:ahLst/>
            <a:cxnLst/>
            <a:rect l="l" t="t" r="r" b="b"/>
            <a:pathLst>
              <a:path w="8717" h="7040">
                <a:moveTo>
                  <a:pt x="3658" y="7040"/>
                </a:moveTo>
                <a:lnTo>
                  <a:pt x="6007" y="6724"/>
                </a:lnTo>
                <a:lnTo>
                  <a:pt x="8717" y="3520"/>
                </a:lnTo>
                <a:lnTo>
                  <a:pt x="6007" y="361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" name="object 291"/>
          <p:cNvSpPr/>
          <p:nvPr/>
        </p:nvSpPr>
        <p:spPr>
          <a:xfrm>
            <a:off x="2795435" y="2547800"/>
            <a:ext cx="1107" cy="1715"/>
          </a:xfrm>
          <a:custGeom>
            <a:avLst/>
            <a:gdLst/>
            <a:ahLst/>
            <a:cxnLst/>
            <a:rect l="l" t="t" r="r" b="b"/>
            <a:pathLst>
              <a:path w="2213" h="3429">
                <a:moveTo>
                  <a:pt x="90" y="1895"/>
                </a:moveTo>
                <a:lnTo>
                  <a:pt x="271" y="2391"/>
                </a:lnTo>
                <a:lnTo>
                  <a:pt x="451" y="2933"/>
                </a:lnTo>
                <a:lnTo>
                  <a:pt x="722" y="3429"/>
                </a:lnTo>
                <a:lnTo>
                  <a:pt x="1264" y="3384"/>
                </a:lnTo>
                <a:lnTo>
                  <a:pt x="2168" y="2662"/>
                </a:lnTo>
                <a:lnTo>
                  <a:pt x="2213" y="541"/>
                </a:lnTo>
                <a:lnTo>
                  <a:pt x="1219" y="270"/>
                </a:lnTo>
                <a:lnTo>
                  <a:pt x="225" y="0"/>
                </a:lnTo>
                <a:lnTo>
                  <a:pt x="0" y="947"/>
                </a:lnTo>
                <a:lnTo>
                  <a:pt x="90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" name="object 292"/>
          <p:cNvSpPr/>
          <p:nvPr/>
        </p:nvSpPr>
        <p:spPr>
          <a:xfrm>
            <a:off x="2794147" y="2546581"/>
            <a:ext cx="3591" cy="4197"/>
          </a:xfrm>
          <a:custGeom>
            <a:avLst/>
            <a:gdLst/>
            <a:ahLst/>
            <a:cxnLst/>
            <a:rect l="l" t="t" r="r" b="b"/>
            <a:pathLst>
              <a:path w="7181" h="8394">
                <a:moveTo>
                  <a:pt x="0" y="2482"/>
                </a:moveTo>
                <a:lnTo>
                  <a:pt x="813" y="6498"/>
                </a:lnTo>
                <a:lnTo>
                  <a:pt x="3477" y="8394"/>
                </a:lnTo>
                <a:lnTo>
                  <a:pt x="5420" y="7762"/>
                </a:lnTo>
                <a:lnTo>
                  <a:pt x="7181" y="4603"/>
                </a:lnTo>
                <a:lnTo>
                  <a:pt x="6639" y="1760"/>
                </a:lnTo>
                <a:lnTo>
                  <a:pt x="3387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" name="object 293"/>
          <p:cNvSpPr/>
          <p:nvPr/>
        </p:nvSpPr>
        <p:spPr>
          <a:xfrm>
            <a:off x="2422185" y="3113524"/>
            <a:ext cx="1603" cy="1196"/>
          </a:xfrm>
          <a:custGeom>
            <a:avLst/>
            <a:gdLst/>
            <a:ahLst/>
            <a:cxnLst/>
            <a:rect l="l" t="t" r="r" b="b"/>
            <a:pathLst>
              <a:path w="3206" h="2391">
                <a:moveTo>
                  <a:pt x="45" y="992"/>
                </a:moveTo>
                <a:lnTo>
                  <a:pt x="0" y="1624"/>
                </a:lnTo>
                <a:lnTo>
                  <a:pt x="451" y="1895"/>
                </a:lnTo>
                <a:lnTo>
                  <a:pt x="993" y="2075"/>
                </a:lnTo>
                <a:lnTo>
                  <a:pt x="1445" y="2301"/>
                </a:lnTo>
                <a:lnTo>
                  <a:pt x="2348" y="2391"/>
                </a:lnTo>
                <a:lnTo>
                  <a:pt x="3206" y="2121"/>
                </a:lnTo>
                <a:lnTo>
                  <a:pt x="2935" y="1037"/>
                </a:lnTo>
                <a:lnTo>
                  <a:pt x="2664" y="0"/>
                </a:lnTo>
                <a:lnTo>
                  <a:pt x="722" y="45"/>
                </a:lnTo>
                <a:lnTo>
                  <a:pt x="45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" name="object 294"/>
          <p:cNvSpPr/>
          <p:nvPr/>
        </p:nvSpPr>
        <p:spPr>
          <a:xfrm>
            <a:off x="2420898" y="3112283"/>
            <a:ext cx="4156" cy="3633"/>
          </a:xfrm>
          <a:custGeom>
            <a:avLst/>
            <a:gdLst/>
            <a:ahLst/>
            <a:cxnLst/>
            <a:rect l="l" t="t" r="r" b="b"/>
            <a:pathLst>
              <a:path w="8311" h="7265">
                <a:moveTo>
                  <a:pt x="0" y="2888"/>
                </a:moveTo>
                <a:lnTo>
                  <a:pt x="1355" y="6273"/>
                </a:lnTo>
                <a:lnTo>
                  <a:pt x="4336" y="7265"/>
                </a:lnTo>
                <a:lnTo>
                  <a:pt x="5555" y="7265"/>
                </a:lnTo>
                <a:lnTo>
                  <a:pt x="8311" y="4512"/>
                </a:lnTo>
                <a:lnTo>
                  <a:pt x="6459" y="586"/>
                </a:lnTo>
                <a:lnTo>
                  <a:pt x="3297" y="0"/>
                </a:lnTo>
                <a:lnTo>
                  <a:pt x="0" y="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" name="object 295"/>
          <p:cNvSpPr/>
          <p:nvPr/>
        </p:nvSpPr>
        <p:spPr>
          <a:xfrm>
            <a:off x="2401723" y="2766499"/>
            <a:ext cx="1513" cy="1309"/>
          </a:xfrm>
          <a:custGeom>
            <a:avLst/>
            <a:gdLst/>
            <a:ahLst/>
            <a:cxnLst/>
            <a:rect l="l" t="t" r="r" b="b"/>
            <a:pathLst>
              <a:path w="3026" h="2617">
                <a:moveTo>
                  <a:pt x="2981" y="1669"/>
                </a:moveTo>
                <a:lnTo>
                  <a:pt x="3026" y="1037"/>
                </a:lnTo>
                <a:lnTo>
                  <a:pt x="2529" y="45"/>
                </a:lnTo>
                <a:lnTo>
                  <a:pt x="722" y="0"/>
                </a:lnTo>
                <a:lnTo>
                  <a:pt x="90" y="992"/>
                </a:lnTo>
                <a:lnTo>
                  <a:pt x="0" y="1624"/>
                </a:lnTo>
                <a:lnTo>
                  <a:pt x="542" y="2572"/>
                </a:lnTo>
                <a:lnTo>
                  <a:pt x="2303" y="2617"/>
                </a:lnTo>
                <a:lnTo>
                  <a:pt x="2981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" name="object 296"/>
          <p:cNvSpPr/>
          <p:nvPr/>
        </p:nvSpPr>
        <p:spPr>
          <a:xfrm>
            <a:off x="2400481" y="2765393"/>
            <a:ext cx="4065" cy="3543"/>
          </a:xfrm>
          <a:custGeom>
            <a:avLst/>
            <a:gdLst/>
            <a:ahLst/>
            <a:cxnLst/>
            <a:rect l="l" t="t" r="r" b="b"/>
            <a:pathLst>
              <a:path w="8130" h="7085">
                <a:moveTo>
                  <a:pt x="0" y="3384"/>
                </a:moveTo>
                <a:lnTo>
                  <a:pt x="948" y="6227"/>
                </a:lnTo>
                <a:lnTo>
                  <a:pt x="3974" y="7085"/>
                </a:lnTo>
                <a:lnTo>
                  <a:pt x="5375" y="7085"/>
                </a:lnTo>
                <a:lnTo>
                  <a:pt x="8130" y="4377"/>
                </a:lnTo>
                <a:lnTo>
                  <a:pt x="7091" y="902"/>
                </a:lnTo>
                <a:lnTo>
                  <a:pt x="4381" y="0"/>
                </a:lnTo>
                <a:lnTo>
                  <a:pt x="1309" y="586"/>
                </a:lnTo>
                <a:lnTo>
                  <a:pt x="0" y="3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" name="object 297"/>
          <p:cNvSpPr/>
          <p:nvPr/>
        </p:nvSpPr>
        <p:spPr>
          <a:xfrm>
            <a:off x="2426634" y="2788296"/>
            <a:ext cx="1513" cy="1286"/>
          </a:xfrm>
          <a:custGeom>
            <a:avLst/>
            <a:gdLst/>
            <a:ahLst/>
            <a:cxnLst/>
            <a:rect l="l" t="t" r="r" b="b"/>
            <a:pathLst>
              <a:path w="3026" h="2572">
                <a:moveTo>
                  <a:pt x="3026" y="1579"/>
                </a:moveTo>
                <a:lnTo>
                  <a:pt x="3026" y="947"/>
                </a:lnTo>
                <a:lnTo>
                  <a:pt x="2348" y="0"/>
                </a:lnTo>
                <a:lnTo>
                  <a:pt x="587" y="0"/>
                </a:lnTo>
                <a:lnTo>
                  <a:pt x="90" y="992"/>
                </a:lnTo>
                <a:lnTo>
                  <a:pt x="0" y="1489"/>
                </a:lnTo>
                <a:lnTo>
                  <a:pt x="135" y="1624"/>
                </a:lnTo>
                <a:lnTo>
                  <a:pt x="767" y="2572"/>
                </a:lnTo>
                <a:lnTo>
                  <a:pt x="2529" y="2572"/>
                </a:lnTo>
                <a:lnTo>
                  <a:pt x="3026" y="1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" name="object 298"/>
          <p:cNvSpPr/>
          <p:nvPr/>
        </p:nvSpPr>
        <p:spPr>
          <a:xfrm>
            <a:off x="2425324" y="2787146"/>
            <a:ext cx="4110" cy="3565"/>
          </a:xfrm>
          <a:custGeom>
            <a:avLst/>
            <a:gdLst/>
            <a:ahLst/>
            <a:cxnLst/>
            <a:rect l="l" t="t" r="r" b="b"/>
            <a:pathLst>
              <a:path w="8220" h="7130">
                <a:moveTo>
                  <a:pt x="5375" y="0"/>
                </a:moveTo>
                <a:lnTo>
                  <a:pt x="2348" y="180"/>
                </a:lnTo>
                <a:lnTo>
                  <a:pt x="0" y="3113"/>
                </a:lnTo>
                <a:lnTo>
                  <a:pt x="1445" y="6453"/>
                </a:lnTo>
                <a:lnTo>
                  <a:pt x="4245" y="7130"/>
                </a:lnTo>
                <a:lnTo>
                  <a:pt x="4471" y="7130"/>
                </a:lnTo>
                <a:lnTo>
                  <a:pt x="7226" y="6273"/>
                </a:lnTo>
                <a:lnTo>
                  <a:pt x="8220" y="2617"/>
                </a:lnTo>
                <a:lnTo>
                  <a:pt x="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" name="object 299"/>
          <p:cNvSpPr/>
          <p:nvPr/>
        </p:nvSpPr>
        <p:spPr>
          <a:xfrm>
            <a:off x="2424579" y="3175059"/>
            <a:ext cx="700" cy="1309"/>
          </a:xfrm>
          <a:custGeom>
            <a:avLst/>
            <a:gdLst/>
            <a:ahLst/>
            <a:cxnLst/>
            <a:rect l="l" t="t" r="r" b="b"/>
            <a:pathLst>
              <a:path w="1400" h="2617">
                <a:moveTo>
                  <a:pt x="858" y="45"/>
                </a:moveTo>
                <a:lnTo>
                  <a:pt x="0" y="2617"/>
                </a:lnTo>
                <a:lnTo>
                  <a:pt x="1400" y="0"/>
                </a:lnTo>
                <a:lnTo>
                  <a:pt x="858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" name="object 300"/>
          <p:cNvSpPr/>
          <p:nvPr/>
        </p:nvSpPr>
        <p:spPr>
          <a:xfrm>
            <a:off x="2423427" y="3173682"/>
            <a:ext cx="3523" cy="4242"/>
          </a:xfrm>
          <a:custGeom>
            <a:avLst/>
            <a:gdLst/>
            <a:ahLst/>
            <a:cxnLst/>
            <a:rect l="l" t="t" r="r" b="b"/>
            <a:pathLst>
              <a:path w="7046" h="8484">
                <a:moveTo>
                  <a:pt x="7046" y="5460"/>
                </a:moveTo>
                <a:lnTo>
                  <a:pt x="6775" y="2437"/>
                </a:lnTo>
                <a:lnTo>
                  <a:pt x="3974" y="0"/>
                </a:lnTo>
                <a:lnTo>
                  <a:pt x="496" y="1714"/>
                </a:lnTo>
                <a:lnTo>
                  <a:pt x="0" y="4693"/>
                </a:lnTo>
                <a:lnTo>
                  <a:pt x="2439" y="8484"/>
                </a:lnTo>
                <a:lnTo>
                  <a:pt x="4516" y="8484"/>
                </a:lnTo>
                <a:lnTo>
                  <a:pt x="7046" y="5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" name="object 301"/>
          <p:cNvSpPr/>
          <p:nvPr/>
        </p:nvSpPr>
        <p:spPr>
          <a:xfrm>
            <a:off x="3195673" y="2845837"/>
            <a:ext cx="1649" cy="1196"/>
          </a:xfrm>
          <a:custGeom>
            <a:avLst/>
            <a:gdLst/>
            <a:ahLst/>
            <a:cxnLst/>
            <a:rect l="l" t="t" r="r" b="b"/>
            <a:pathLst>
              <a:path w="3297" h="2391">
                <a:moveTo>
                  <a:pt x="1535" y="2301"/>
                </a:moveTo>
                <a:lnTo>
                  <a:pt x="2393" y="2391"/>
                </a:lnTo>
                <a:lnTo>
                  <a:pt x="3297" y="2121"/>
                </a:lnTo>
                <a:lnTo>
                  <a:pt x="3026" y="1037"/>
                </a:lnTo>
                <a:lnTo>
                  <a:pt x="2755" y="0"/>
                </a:lnTo>
                <a:lnTo>
                  <a:pt x="813" y="45"/>
                </a:lnTo>
                <a:lnTo>
                  <a:pt x="135" y="1037"/>
                </a:lnTo>
                <a:lnTo>
                  <a:pt x="0" y="1579"/>
                </a:lnTo>
                <a:lnTo>
                  <a:pt x="587" y="1895"/>
                </a:lnTo>
                <a:lnTo>
                  <a:pt x="1038" y="2075"/>
                </a:lnTo>
                <a:lnTo>
                  <a:pt x="1535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" name="object 302"/>
          <p:cNvSpPr/>
          <p:nvPr/>
        </p:nvSpPr>
        <p:spPr>
          <a:xfrm>
            <a:off x="3194431" y="2844776"/>
            <a:ext cx="4156" cy="3452"/>
          </a:xfrm>
          <a:custGeom>
            <a:avLst/>
            <a:gdLst/>
            <a:ahLst/>
            <a:cxnLst/>
            <a:rect l="l" t="t" r="r" b="b"/>
            <a:pathLst>
              <a:path w="8311" h="6904">
                <a:moveTo>
                  <a:pt x="1761" y="6182"/>
                </a:moveTo>
                <a:lnTo>
                  <a:pt x="4336" y="6904"/>
                </a:lnTo>
                <a:lnTo>
                  <a:pt x="5555" y="6904"/>
                </a:lnTo>
                <a:lnTo>
                  <a:pt x="8311" y="4151"/>
                </a:lnTo>
                <a:lnTo>
                  <a:pt x="7588" y="1263"/>
                </a:lnTo>
                <a:lnTo>
                  <a:pt x="5013" y="0"/>
                </a:lnTo>
                <a:lnTo>
                  <a:pt x="1490" y="361"/>
                </a:lnTo>
                <a:lnTo>
                  <a:pt x="0" y="3565"/>
                </a:lnTo>
                <a:lnTo>
                  <a:pt x="1761" y="6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" name="object 303"/>
          <p:cNvSpPr/>
          <p:nvPr/>
        </p:nvSpPr>
        <p:spPr>
          <a:xfrm>
            <a:off x="3195582" y="3078142"/>
            <a:ext cx="1762" cy="1354"/>
          </a:xfrm>
          <a:custGeom>
            <a:avLst/>
            <a:gdLst/>
            <a:ahLst/>
            <a:cxnLst/>
            <a:rect l="l" t="t" r="r" b="b"/>
            <a:pathLst>
              <a:path w="3523" h="2707">
                <a:moveTo>
                  <a:pt x="0" y="1353"/>
                </a:moveTo>
                <a:lnTo>
                  <a:pt x="1174" y="2707"/>
                </a:lnTo>
                <a:lnTo>
                  <a:pt x="2348" y="2707"/>
                </a:lnTo>
                <a:lnTo>
                  <a:pt x="3523" y="1353"/>
                </a:lnTo>
                <a:lnTo>
                  <a:pt x="2348" y="0"/>
                </a:lnTo>
                <a:lnTo>
                  <a:pt x="1174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" name="object 304"/>
          <p:cNvSpPr/>
          <p:nvPr/>
        </p:nvSpPr>
        <p:spPr>
          <a:xfrm>
            <a:off x="3194611" y="3077059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703" y="7040"/>
                </a:moveTo>
                <a:lnTo>
                  <a:pt x="6007" y="6679"/>
                </a:lnTo>
                <a:lnTo>
                  <a:pt x="8762" y="3520"/>
                </a:lnTo>
                <a:lnTo>
                  <a:pt x="6007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703" y="7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" name="object 305"/>
          <p:cNvSpPr/>
          <p:nvPr/>
        </p:nvSpPr>
        <p:spPr>
          <a:xfrm>
            <a:off x="2393593" y="3079090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0" y="1353"/>
                </a:moveTo>
                <a:lnTo>
                  <a:pt x="1174" y="2752"/>
                </a:lnTo>
                <a:lnTo>
                  <a:pt x="2393" y="2752"/>
                </a:lnTo>
                <a:lnTo>
                  <a:pt x="3568" y="1353"/>
                </a:lnTo>
                <a:lnTo>
                  <a:pt x="2393" y="0"/>
                </a:lnTo>
                <a:lnTo>
                  <a:pt x="1174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" name="object 306"/>
          <p:cNvSpPr/>
          <p:nvPr/>
        </p:nvSpPr>
        <p:spPr>
          <a:xfrm>
            <a:off x="2392645" y="3078030"/>
            <a:ext cx="4381" cy="3498"/>
          </a:xfrm>
          <a:custGeom>
            <a:avLst/>
            <a:gdLst/>
            <a:ahLst/>
            <a:cxnLst/>
            <a:rect l="l" t="t" r="r" b="b"/>
            <a:pathLst>
              <a:path w="8762" h="6995">
                <a:moveTo>
                  <a:pt x="3658" y="6995"/>
                </a:moveTo>
                <a:lnTo>
                  <a:pt x="5962" y="6679"/>
                </a:lnTo>
                <a:lnTo>
                  <a:pt x="8762" y="3474"/>
                </a:lnTo>
                <a:lnTo>
                  <a:pt x="5962" y="315"/>
                </a:lnTo>
                <a:lnTo>
                  <a:pt x="2755" y="0"/>
                </a:lnTo>
                <a:lnTo>
                  <a:pt x="0" y="1850"/>
                </a:lnTo>
                <a:lnTo>
                  <a:pt x="0" y="5099"/>
                </a:lnTo>
                <a:lnTo>
                  <a:pt x="365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" name="object 307"/>
          <p:cNvSpPr/>
          <p:nvPr/>
        </p:nvSpPr>
        <p:spPr>
          <a:xfrm>
            <a:off x="2570360" y="2719000"/>
            <a:ext cx="1220" cy="1670"/>
          </a:xfrm>
          <a:custGeom>
            <a:avLst/>
            <a:gdLst/>
            <a:ahLst/>
            <a:cxnLst/>
            <a:rect l="l" t="t" r="r" b="b"/>
            <a:pathLst>
              <a:path w="2439" h="3339">
                <a:moveTo>
                  <a:pt x="1535" y="135"/>
                </a:moveTo>
                <a:lnTo>
                  <a:pt x="1400" y="0"/>
                </a:lnTo>
                <a:lnTo>
                  <a:pt x="948" y="90"/>
                </a:lnTo>
                <a:lnTo>
                  <a:pt x="45" y="631"/>
                </a:lnTo>
                <a:lnTo>
                  <a:pt x="0" y="2527"/>
                </a:lnTo>
                <a:lnTo>
                  <a:pt x="903" y="3204"/>
                </a:lnTo>
                <a:lnTo>
                  <a:pt x="1038" y="3339"/>
                </a:lnTo>
                <a:lnTo>
                  <a:pt x="1490" y="3294"/>
                </a:lnTo>
                <a:lnTo>
                  <a:pt x="2393" y="2707"/>
                </a:lnTo>
                <a:lnTo>
                  <a:pt x="2439" y="857"/>
                </a:lnTo>
                <a:lnTo>
                  <a:pt x="1535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" name="object 308"/>
          <p:cNvSpPr/>
          <p:nvPr/>
        </p:nvSpPr>
        <p:spPr>
          <a:xfrm>
            <a:off x="2569253" y="2717714"/>
            <a:ext cx="3478" cy="4197"/>
          </a:xfrm>
          <a:custGeom>
            <a:avLst/>
            <a:gdLst/>
            <a:ahLst/>
            <a:cxnLst/>
            <a:rect l="l" t="t" r="r" b="b"/>
            <a:pathLst>
              <a:path w="6955" h="8394">
                <a:moveTo>
                  <a:pt x="4381" y="0"/>
                </a:moveTo>
                <a:lnTo>
                  <a:pt x="767" y="1173"/>
                </a:lnTo>
                <a:lnTo>
                  <a:pt x="0" y="3836"/>
                </a:lnTo>
                <a:lnTo>
                  <a:pt x="1580" y="7762"/>
                </a:lnTo>
                <a:lnTo>
                  <a:pt x="4381" y="8394"/>
                </a:lnTo>
                <a:lnTo>
                  <a:pt x="6775" y="6047"/>
                </a:lnTo>
                <a:lnTo>
                  <a:pt x="6955" y="3068"/>
                </a:lnTo>
                <a:lnTo>
                  <a:pt x="4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" name="object 309"/>
          <p:cNvSpPr/>
          <p:nvPr/>
        </p:nvSpPr>
        <p:spPr>
          <a:xfrm>
            <a:off x="2813434" y="3178533"/>
            <a:ext cx="1445" cy="812"/>
          </a:xfrm>
          <a:custGeom>
            <a:avLst/>
            <a:gdLst/>
            <a:ahLst/>
            <a:cxnLst/>
            <a:rect l="l" t="t" r="r" b="b"/>
            <a:pathLst>
              <a:path w="2890" h="1624">
                <a:moveTo>
                  <a:pt x="0" y="1037"/>
                </a:moveTo>
                <a:lnTo>
                  <a:pt x="2890" y="1624"/>
                </a:lnTo>
                <a:lnTo>
                  <a:pt x="225" y="0"/>
                </a:lnTo>
                <a:lnTo>
                  <a:pt x="0" y="1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" name="object 310"/>
          <p:cNvSpPr/>
          <p:nvPr/>
        </p:nvSpPr>
        <p:spPr>
          <a:xfrm>
            <a:off x="2812215" y="3177473"/>
            <a:ext cx="3975" cy="3452"/>
          </a:xfrm>
          <a:custGeom>
            <a:avLst/>
            <a:gdLst/>
            <a:ahLst/>
            <a:cxnLst/>
            <a:rect l="l" t="t" r="r" b="b"/>
            <a:pathLst>
              <a:path w="7949" h="6904">
                <a:moveTo>
                  <a:pt x="0" y="2572"/>
                </a:moveTo>
                <a:lnTo>
                  <a:pt x="677" y="5686"/>
                </a:lnTo>
                <a:lnTo>
                  <a:pt x="3613" y="6904"/>
                </a:lnTo>
                <a:lnTo>
                  <a:pt x="6142" y="6137"/>
                </a:lnTo>
                <a:lnTo>
                  <a:pt x="7949" y="3565"/>
                </a:lnTo>
                <a:lnTo>
                  <a:pt x="6413" y="361"/>
                </a:lnTo>
                <a:lnTo>
                  <a:pt x="2890" y="0"/>
                </a:lnTo>
                <a:lnTo>
                  <a:pt x="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" name="object 311"/>
          <p:cNvSpPr/>
          <p:nvPr/>
        </p:nvSpPr>
        <p:spPr>
          <a:xfrm>
            <a:off x="3233072" y="2948620"/>
            <a:ext cx="1581" cy="587"/>
          </a:xfrm>
          <a:custGeom>
            <a:avLst/>
            <a:gdLst/>
            <a:ahLst/>
            <a:cxnLst/>
            <a:rect l="l" t="t" r="r" b="b"/>
            <a:pathLst>
              <a:path w="3161" h="1173">
                <a:moveTo>
                  <a:pt x="2890" y="90"/>
                </a:moveTo>
                <a:lnTo>
                  <a:pt x="0" y="0"/>
                </a:lnTo>
                <a:lnTo>
                  <a:pt x="3161" y="1173"/>
                </a:lnTo>
                <a:lnTo>
                  <a:pt x="2890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" name="object 312"/>
          <p:cNvSpPr/>
          <p:nvPr/>
        </p:nvSpPr>
        <p:spPr>
          <a:xfrm>
            <a:off x="3231762" y="2947063"/>
            <a:ext cx="4178" cy="3475"/>
          </a:xfrm>
          <a:custGeom>
            <a:avLst/>
            <a:gdLst/>
            <a:ahLst/>
            <a:cxnLst/>
            <a:rect l="l" t="t" r="r" b="b"/>
            <a:pathLst>
              <a:path w="8356" h="6949">
                <a:moveTo>
                  <a:pt x="1761" y="6137"/>
                </a:moveTo>
                <a:lnTo>
                  <a:pt x="4336" y="6949"/>
                </a:lnTo>
                <a:lnTo>
                  <a:pt x="5555" y="6949"/>
                </a:lnTo>
                <a:lnTo>
                  <a:pt x="8356" y="4197"/>
                </a:lnTo>
                <a:lnTo>
                  <a:pt x="7633" y="1263"/>
                </a:lnTo>
                <a:lnTo>
                  <a:pt x="5013" y="0"/>
                </a:lnTo>
                <a:lnTo>
                  <a:pt x="1535" y="361"/>
                </a:lnTo>
                <a:lnTo>
                  <a:pt x="0" y="3565"/>
                </a:lnTo>
                <a:lnTo>
                  <a:pt x="1761" y="6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" name="object 313"/>
          <p:cNvSpPr/>
          <p:nvPr/>
        </p:nvSpPr>
        <p:spPr>
          <a:xfrm>
            <a:off x="2879019" y="3060226"/>
            <a:ext cx="1084" cy="1715"/>
          </a:xfrm>
          <a:custGeom>
            <a:avLst/>
            <a:gdLst/>
            <a:ahLst/>
            <a:cxnLst/>
            <a:rect l="l" t="t" r="r" b="b"/>
            <a:pathLst>
              <a:path w="2168" h="3429">
                <a:moveTo>
                  <a:pt x="1219" y="270"/>
                </a:moveTo>
                <a:lnTo>
                  <a:pt x="225" y="0"/>
                </a:lnTo>
                <a:lnTo>
                  <a:pt x="0" y="902"/>
                </a:lnTo>
                <a:lnTo>
                  <a:pt x="45" y="1850"/>
                </a:lnTo>
                <a:lnTo>
                  <a:pt x="271" y="2391"/>
                </a:lnTo>
                <a:lnTo>
                  <a:pt x="406" y="2888"/>
                </a:lnTo>
                <a:lnTo>
                  <a:pt x="677" y="3429"/>
                </a:lnTo>
                <a:lnTo>
                  <a:pt x="1264" y="3384"/>
                </a:lnTo>
                <a:lnTo>
                  <a:pt x="2168" y="2662"/>
                </a:lnTo>
                <a:lnTo>
                  <a:pt x="2168" y="541"/>
                </a:lnTo>
                <a:lnTo>
                  <a:pt x="1219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" name="object 314"/>
          <p:cNvSpPr/>
          <p:nvPr/>
        </p:nvSpPr>
        <p:spPr>
          <a:xfrm>
            <a:off x="2877732" y="3059007"/>
            <a:ext cx="3591" cy="4197"/>
          </a:xfrm>
          <a:custGeom>
            <a:avLst/>
            <a:gdLst/>
            <a:ahLst/>
            <a:cxnLst/>
            <a:rect l="l" t="t" r="r" b="b"/>
            <a:pathLst>
              <a:path w="7181" h="8394">
                <a:moveTo>
                  <a:pt x="0" y="2482"/>
                </a:moveTo>
                <a:lnTo>
                  <a:pt x="813" y="6498"/>
                </a:lnTo>
                <a:lnTo>
                  <a:pt x="3477" y="8394"/>
                </a:lnTo>
                <a:lnTo>
                  <a:pt x="5375" y="7762"/>
                </a:lnTo>
                <a:lnTo>
                  <a:pt x="7181" y="4603"/>
                </a:lnTo>
                <a:lnTo>
                  <a:pt x="6639" y="1714"/>
                </a:lnTo>
                <a:lnTo>
                  <a:pt x="3342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" name="object 315"/>
          <p:cNvSpPr/>
          <p:nvPr/>
        </p:nvSpPr>
        <p:spPr>
          <a:xfrm>
            <a:off x="2887195" y="3107815"/>
            <a:ext cx="1491" cy="1286"/>
          </a:xfrm>
          <a:custGeom>
            <a:avLst/>
            <a:gdLst/>
            <a:ahLst/>
            <a:cxnLst/>
            <a:rect l="l" t="t" r="r" b="b"/>
            <a:pathLst>
              <a:path w="2981" h="2572">
                <a:moveTo>
                  <a:pt x="0" y="992"/>
                </a:moveTo>
                <a:lnTo>
                  <a:pt x="45" y="1624"/>
                </a:lnTo>
                <a:lnTo>
                  <a:pt x="722" y="2572"/>
                </a:lnTo>
                <a:lnTo>
                  <a:pt x="2484" y="2527"/>
                </a:lnTo>
                <a:lnTo>
                  <a:pt x="2981" y="1579"/>
                </a:lnTo>
                <a:lnTo>
                  <a:pt x="2935" y="947"/>
                </a:lnTo>
                <a:lnTo>
                  <a:pt x="2258" y="0"/>
                </a:lnTo>
                <a:lnTo>
                  <a:pt x="496" y="0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" name="object 316"/>
          <p:cNvSpPr/>
          <p:nvPr/>
        </p:nvSpPr>
        <p:spPr>
          <a:xfrm>
            <a:off x="2885839" y="3106642"/>
            <a:ext cx="4110" cy="3565"/>
          </a:xfrm>
          <a:custGeom>
            <a:avLst/>
            <a:gdLst/>
            <a:ahLst/>
            <a:cxnLst/>
            <a:rect l="l" t="t" r="r" b="b"/>
            <a:pathLst>
              <a:path w="8220" h="7130">
                <a:moveTo>
                  <a:pt x="5375" y="0"/>
                </a:moveTo>
                <a:lnTo>
                  <a:pt x="2348" y="225"/>
                </a:lnTo>
                <a:lnTo>
                  <a:pt x="0" y="3159"/>
                </a:lnTo>
                <a:lnTo>
                  <a:pt x="1490" y="6498"/>
                </a:lnTo>
                <a:lnTo>
                  <a:pt x="4245" y="7130"/>
                </a:lnTo>
                <a:lnTo>
                  <a:pt x="4471" y="7130"/>
                </a:lnTo>
                <a:lnTo>
                  <a:pt x="7226" y="6318"/>
                </a:lnTo>
                <a:lnTo>
                  <a:pt x="8220" y="2662"/>
                </a:lnTo>
                <a:lnTo>
                  <a:pt x="5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" name="object 317"/>
          <p:cNvSpPr/>
          <p:nvPr/>
        </p:nvSpPr>
        <p:spPr>
          <a:xfrm>
            <a:off x="2890898" y="3074667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0" y="0"/>
                </a:moveTo>
                <a:lnTo>
                  <a:pt x="0" y="3159"/>
                </a:lnTo>
                <a:lnTo>
                  <a:pt x="632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" name="object 318"/>
          <p:cNvSpPr/>
          <p:nvPr/>
        </p:nvSpPr>
        <p:spPr>
          <a:xfrm>
            <a:off x="2889340" y="3073359"/>
            <a:ext cx="3478" cy="4197"/>
          </a:xfrm>
          <a:custGeom>
            <a:avLst/>
            <a:gdLst/>
            <a:ahLst/>
            <a:cxnLst/>
            <a:rect l="l" t="t" r="r" b="b"/>
            <a:pathLst>
              <a:path w="6955" h="8394">
                <a:moveTo>
                  <a:pt x="4381" y="0"/>
                </a:moveTo>
                <a:lnTo>
                  <a:pt x="767" y="1128"/>
                </a:lnTo>
                <a:lnTo>
                  <a:pt x="0" y="3790"/>
                </a:lnTo>
                <a:lnTo>
                  <a:pt x="1580" y="7717"/>
                </a:lnTo>
                <a:lnTo>
                  <a:pt x="4336" y="8394"/>
                </a:lnTo>
                <a:lnTo>
                  <a:pt x="6820" y="6047"/>
                </a:lnTo>
                <a:lnTo>
                  <a:pt x="6955" y="3023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" name="object 319"/>
          <p:cNvSpPr/>
          <p:nvPr/>
        </p:nvSpPr>
        <p:spPr>
          <a:xfrm>
            <a:off x="3033834" y="2983889"/>
            <a:ext cx="1852" cy="3430"/>
          </a:xfrm>
          <a:custGeom>
            <a:avLst/>
            <a:gdLst/>
            <a:ahLst/>
            <a:cxnLst/>
            <a:rect l="l" t="t" r="r" b="b"/>
            <a:pathLst>
              <a:path w="3703" h="6859">
                <a:moveTo>
                  <a:pt x="2800" y="0"/>
                </a:moveTo>
                <a:lnTo>
                  <a:pt x="180" y="180"/>
                </a:lnTo>
                <a:lnTo>
                  <a:pt x="0" y="4151"/>
                </a:lnTo>
                <a:lnTo>
                  <a:pt x="767" y="6859"/>
                </a:lnTo>
                <a:lnTo>
                  <a:pt x="2800" y="4016"/>
                </a:lnTo>
                <a:lnTo>
                  <a:pt x="3703" y="676"/>
                </a:lnTo>
                <a:lnTo>
                  <a:pt x="2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" name="object 320"/>
          <p:cNvSpPr/>
          <p:nvPr/>
        </p:nvSpPr>
        <p:spPr>
          <a:xfrm>
            <a:off x="3032592" y="2982648"/>
            <a:ext cx="4268" cy="5867"/>
          </a:xfrm>
          <a:custGeom>
            <a:avLst/>
            <a:gdLst/>
            <a:ahLst/>
            <a:cxnLst/>
            <a:rect l="l" t="t" r="r" b="b"/>
            <a:pathLst>
              <a:path w="8536" h="11733">
                <a:moveTo>
                  <a:pt x="3432" y="11733"/>
                </a:moveTo>
                <a:lnTo>
                  <a:pt x="4200" y="11643"/>
                </a:lnTo>
                <a:lnTo>
                  <a:pt x="7543" y="9071"/>
                </a:lnTo>
                <a:lnTo>
                  <a:pt x="8175" y="5866"/>
                </a:lnTo>
                <a:lnTo>
                  <a:pt x="8536" y="2798"/>
                </a:lnTo>
                <a:lnTo>
                  <a:pt x="5826" y="0"/>
                </a:lnTo>
                <a:lnTo>
                  <a:pt x="2710" y="0"/>
                </a:lnTo>
                <a:lnTo>
                  <a:pt x="135" y="2843"/>
                </a:lnTo>
                <a:lnTo>
                  <a:pt x="0" y="6679"/>
                </a:lnTo>
                <a:lnTo>
                  <a:pt x="180" y="9973"/>
                </a:lnTo>
                <a:lnTo>
                  <a:pt x="3432" y="11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" name="object 321"/>
          <p:cNvSpPr/>
          <p:nvPr/>
        </p:nvSpPr>
        <p:spPr>
          <a:xfrm>
            <a:off x="2879335" y="3100369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315"/>
                </a:moveTo>
                <a:lnTo>
                  <a:pt x="0" y="3384"/>
                </a:lnTo>
                <a:lnTo>
                  <a:pt x="1038" y="0"/>
                </a:lnTo>
                <a:lnTo>
                  <a:pt x="45" y="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" name="object 322"/>
          <p:cNvSpPr/>
          <p:nvPr/>
        </p:nvSpPr>
        <p:spPr>
          <a:xfrm>
            <a:off x="2877799" y="3099308"/>
            <a:ext cx="3388" cy="4039"/>
          </a:xfrm>
          <a:custGeom>
            <a:avLst/>
            <a:gdLst/>
            <a:ahLst/>
            <a:cxnLst/>
            <a:rect l="l" t="t" r="r" b="b"/>
            <a:pathLst>
              <a:path w="6775" h="8078">
                <a:moveTo>
                  <a:pt x="0" y="2843"/>
                </a:moveTo>
                <a:lnTo>
                  <a:pt x="90" y="6273"/>
                </a:lnTo>
                <a:lnTo>
                  <a:pt x="3477" y="8078"/>
                </a:lnTo>
                <a:lnTo>
                  <a:pt x="5329" y="7717"/>
                </a:lnTo>
                <a:lnTo>
                  <a:pt x="6775" y="4197"/>
                </a:lnTo>
                <a:lnTo>
                  <a:pt x="5510" y="586"/>
                </a:lnTo>
                <a:lnTo>
                  <a:pt x="2439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" name="object 323"/>
          <p:cNvSpPr/>
          <p:nvPr/>
        </p:nvSpPr>
        <p:spPr>
          <a:xfrm>
            <a:off x="2961723" y="3168943"/>
            <a:ext cx="1807" cy="1376"/>
          </a:xfrm>
          <a:custGeom>
            <a:avLst/>
            <a:gdLst/>
            <a:ahLst/>
            <a:cxnLst/>
            <a:rect l="l" t="t" r="r" b="b"/>
            <a:pathLst>
              <a:path w="3613" h="2752">
                <a:moveTo>
                  <a:pt x="0" y="1399"/>
                </a:moveTo>
                <a:lnTo>
                  <a:pt x="1219" y="2752"/>
                </a:lnTo>
                <a:lnTo>
                  <a:pt x="2393" y="2752"/>
                </a:lnTo>
                <a:lnTo>
                  <a:pt x="3613" y="1399"/>
                </a:lnTo>
                <a:lnTo>
                  <a:pt x="2393" y="0"/>
                </a:lnTo>
                <a:lnTo>
                  <a:pt x="1219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" name="object 324"/>
          <p:cNvSpPr/>
          <p:nvPr/>
        </p:nvSpPr>
        <p:spPr>
          <a:xfrm>
            <a:off x="2960797" y="3167883"/>
            <a:ext cx="4359" cy="3520"/>
          </a:xfrm>
          <a:custGeom>
            <a:avLst/>
            <a:gdLst/>
            <a:ahLst/>
            <a:cxnLst/>
            <a:rect l="l" t="t" r="r" b="b"/>
            <a:pathLst>
              <a:path w="8717" h="7040">
                <a:moveTo>
                  <a:pt x="3658" y="7040"/>
                </a:moveTo>
                <a:lnTo>
                  <a:pt x="5962" y="6724"/>
                </a:lnTo>
                <a:lnTo>
                  <a:pt x="8717" y="3520"/>
                </a:lnTo>
                <a:lnTo>
                  <a:pt x="5962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" name="object 325"/>
          <p:cNvSpPr/>
          <p:nvPr/>
        </p:nvSpPr>
        <p:spPr>
          <a:xfrm>
            <a:off x="2914612" y="3184242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0" y="1399"/>
                </a:moveTo>
                <a:lnTo>
                  <a:pt x="1174" y="2752"/>
                </a:lnTo>
                <a:lnTo>
                  <a:pt x="2393" y="2752"/>
                </a:lnTo>
                <a:lnTo>
                  <a:pt x="3568" y="1399"/>
                </a:lnTo>
                <a:lnTo>
                  <a:pt x="2393" y="0"/>
                </a:lnTo>
                <a:lnTo>
                  <a:pt x="1174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" name="object 326"/>
          <p:cNvSpPr/>
          <p:nvPr/>
        </p:nvSpPr>
        <p:spPr>
          <a:xfrm>
            <a:off x="2913663" y="3183182"/>
            <a:ext cx="4381" cy="3498"/>
          </a:xfrm>
          <a:custGeom>
            <a:avLst/>
            <a:gdLst/>
            <a:ahLst/>
            <a:cxnLst/>
            <a:rect l="l" t="t" r="r" b="b"/>
            <a:pathLst>
              <a:path w="8762" h="6995">
                <a:moveTo>
                  <a:pt x="3658" y="6995"/>
                </a:moveTo>
                <a:lnTo>
                  <a:pt x="5962" y="6679"/>
                </a:lnTo>
                <a:lnTo>
                  <a:pt x="8762" y="3520"/>
                </a:lnTo>
                <a:lnTo>
                  <a:pt x="5962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" name="object 327"/>
          <p:cNvSpPr/>
          <p:nvPr/>
        </p:nvSpPr>
        <p:spPr>
          <a:xfrm>
            <a:off x="3143752" y="2677119"/>
            <a:ext cx="723" cy="1331"/>
          </a:xfrm>
          <a:custGeom>
            <a:avLst/>
            <a:gdLst/>
            <a:ahLst/>
            <a:cxnLst/>
            <a:rect l="l" t="t" r="r" b="b"/>
            <a:pathLst>
              <a:path w="1445" h="2662">
                <a:moveTo>
                  <a:pt x="858" y="45"/>
                </a:moveTo>
                <a:lnTo>
                  <a:pt x="0" y="2662"/>
                </a:lnTo>
                <a:lnTo>
                  <a:pt x="1445" y="0"/>
                </a:lnTo>
                <a:lnTo>
                  <a:pt x="858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" name="object 328"/>
          <p:cNvSpPr/>
          <p:nvPr/>
        </p:nvSpPr>
        <p:spPr>
          <a:xfrm>
            <a:off x="3142600" y="2675765"/>
            <a:ext cx="3523" cy="4242"/>
          </a:xfrm>
          <a:custGeom>
            <a:avLst/>
            <a:gdLst/>
            <a:ahLst/>
            <a:cxnLst/>
            <a:rect l="l" t="t" r="r" b="b"/>
            <a:pathLst>
              <a:path w="7046" h="8484">
                <a:moveTo>
                  <a:pt x="7046" y="5460"/>
                </a:moveTo>
                <a:lnTo>
                  <a:pt x="6775" y="2437"/>
                </a:lnTo>
                <a:lnTo>
                  <a:pt x="3974" y="0"/>
                </a:lnTo>
                <a:lnTo>
                  <a:pt x="496" y="1669"/>
                </a:lnTo>
                <a:lnTo>
                  <a:pt x="0" y="4693"/>
                </a:lnTo>
                <a:lnTo>
                  <a:pt x="2439" y="8484"/>
                </a:lnTo>
                <a:lnTo>
                  <a:pt x="4516" y="8484"/>
                </a:lnTo>
                <a:lnTo>
                  <a:pt x="7046" y="5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" name="object 329"/>
          <p:cNvSpPr/>
          <p:nvPr/>
        </p:nvSpPr>
        <p:spPr>
          <a:xfrm>
            <a:off x="2466495" y="2940474"/>
            <a:ext cx="1784" cy="1354"/>
          </a:xfrm>
          <a:custGeom>
            <a:avLst/>
            <a:gdLst/>
            <a:ahLst/>
            <a:cxnLst/>
            <a:rect l="l" t="t" r="r" b="b"/>
            <a:pathLst>
              <a:path w="3568" h="2707">
                <a:moveTo>
                  <a:pt x="3568" y="1353"/>
                </a:moveTo>
                <a:lnTo>
                  <a:pt x="2393" y="0"/>
                </a:lnTo>
                <a:lnTo>
                  <a:pt x="1219" y="0"/>
                </a:lnTo>
                <a:lnTo>
                  <a:pt x="0" y="1353"/>
                </a:lnTo>
                <a:lnTo>
                  <a:pt x="1219" y="2707"/>
                </a:lnTo>
                <a:lnTo>
                  <a:pt x="2393" y="2707"/>
                </a:lnTo>
                <a:lnTo>
                  <a:pt x="3568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" name="object 330"/>
          <p:cNvSpPr/>
          <p:nvPr/>
        </p:nvSpPr>
        <p:spPr>
          <a:xfrm>
            <a:off x="2465569" y="2939391"/>
            <a:ext cx="4359" cy="3520"/>
          </a:xfrm>
          <a:custGeom>
            <a:avLst/>
            <a:gdLst/>
            <a:ahLst/>
            <a:cxnLst/>
            <a:rect l="l" t="t" r="r" b="b"/>
            <a:pathLst>
              <a:path w="8717" h="7040">
                <a:moveTo>
                  <a:pt x="3658" y="7040"/>
                </a:moveTo>
                <a:lnTo>
                  <a:pt x="5962" y="6724"/>
                </a:lnTo>
                <a:lnTo>
                  <a:pt x="8717" y="3520"/>
                </a:lnTo>
                <a:lnTo>
                  <a:pt x="5962" y="361"/>
                </a:lnTo>
                <a:lnTo>
                  <a:pt x="2710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" name="object 331"/>
          <p:cNvSpPr/>
          <p:nvPr/>
        </p:nvSpPr>
        <p:spPr>
          <a:xfrm>
            <a:off x="3104139" y="2895570"/>
            <a:ext cx="1491" cy="1309"/>
          </a:xfrm>
          <a:custGeom>
            <a:avLst/>
            <a:gdLst/>
            <a:ahLst/>
            <a:cxnLst/>
            <a:rect l="l" t="t" r="r" b="b"/>
            <a:pathLst>
              <a:path w="2981" h="2617">
                <a:moveTo>
                  <a:pt x="2981" y="1624"/>
                </a:moveTo>
                <a:lnTo>
                  <a:pt x="2935" y="947"/>
                </a:lnTo>
                <a:lnTo>
                  <a:pt x="2258" y="0"/>
                </a:lnTo>
                <a:lnTo>
                  <a:pt x="496" y="45"/>
                </a:lnTo>
                <a:lnTo>
                  <a:pt x="0" y="1037"/>
                </a:lnTo>
                <a:lnTo>
                  <a:pt x="45" y="1624"/>
                </a:lnTo>
                <a:lnTo>
                  <a:pt x="722" y="2617"/>
                </a:lnTo>
                <a:lnTo>
                  <a:pt x="2439" y="2572"/>
                </a:lnTo>
                <a:lnTo>
                  <a:pt x="2981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" name="object 332"/>
          <p:cNvSpPr/>
          <p:nvPr/>
        </p:nvSpPr>
        <p:spPr>
          <a:xfrm>
            <a:off x="3102784" y="2894397"/>
            <a:ext cx="4110" cy="3588"/>
          </a:xfrm>
          <a:custGeom>
            <a:avLst/>
            <a:gdLst/>
            <a:ahLst/>
            <a:cxnLst/>
            <a:rect l="l" t="t" r="r" b="b"/>
            <a:pathLst>
              <a:path w="8220" h="7175">
                <a:moveTo>
                  <a:pt x="5375" y="0"/>
                </a:moveTo>
                <a:lnTo>
                  <a:pt x="2348" y="225"/>
                </a:lnTo>
                <a:lnTo>
                  <a:pt x="0" y="3204"/>
                </a:lnTo>
                <a:lnTo>
                  <a:pt x="1445" y="6498"/>
                </a:lnTo>
                <a:lnTo>
                  <a:pt x="4245" y="7175"/>
                </a:lnTo>
                <a:lnTo>
                  <a:pt x="4471" y="7175"/>
                </a:lnTo>
                <a:lnTo>
                  <a:pt x="7226" y="6318"/>
                </a:lnTo>
                <a:lnTo>
                  <a:pt x="8220" y="2707"/>
                </a:lnTo>
                <a:lnTo>
                  <a:pt x="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" name="object 333"/>
          <p:cNvSpPr/>
          <p:nvPr/>
        </p:nvSpPr>
        <p:spPr>
          <a:xfrm>
            <a:off x="3103394" y="3146243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315"/>
                </a:moveTo>
                <a:lnTo>
                  <a:pt x="0" y="3384"/>
                </a:lnTo>
                <a:lnTo>
                  <a:pt x="1038" y="0"/>
                </a:lnTo>
                <a:lnTo>
                  <a:pt x="45" y="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" name="object 334"/>
          <p:cNvSpPr/>
          <p:nvPr/>
        </p:nvSpPr>
        <p:spPr>
          <a:xfrm>
            <a:off x="3101858" y="3145205"/>
            <a:ext cx="3365" cy="4039"/>
          </a:xfrm>
          <a:custGeom>
            <a:avLst/>
            <a:gdLst/>
            <a:ahLst/>
            <a:cxnLst/>
            <a:rect l="l" t="t" r="r" b="b"/>
            <a:pathLst>
              <a:path w="6730" h="8078">
                <a:moveTo>
                  <a:pt x="0" y="2798"/>
                </a:moveTo>
                <a:lnTo>
                  <a:pt x="45" y="6273"/>
                </a:lnTo>
                <a:lnTo>
                  <a:pt x="3432" y="8078"/>
                </a:lnTo>
                <a:lnTo>
                  <a:pt x="5329" y="7717"/>
                </a:lnTo>
                <a:lnTo>
                  <a:pt x="6730" y="4197"/>
                </a:lnTo>
                <a:lnTo>
                  <a:pt x="5465" y="541"/>
                </a:lnTo>
                <a:lnTo>
                  <a:pt x="2439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" name="object 335"/>
          <p:cNvSpPr/>
          <p:nvPr/>
        </p:nvSpPr>
        <p:spPr>
          <a:xfrm>
            <a:off x="2451251" y="3127266"/>
            <a:ext cx="723" cy="1309"/>
          </a:xfrm>
          <a:custGeom>
            <a:avLst/>
            <a:gdLst/>
            <a:ahLst/>
            <a:cxnLst/>
            <a:rect l="l" t="t" r="r" b="b"/>
            <a:pathLst>
              <a:path w="1445" h="2617">
                <a:moveTo>
                  <a:pt x="858" y="45"/>
                </a:moveTo>
                <a:lnTo>
                  <a:pt x="0" y="2617"/>
                </a:lnTo>
                <a:lnTo>
                  <a:pt x="1445" y="0"/>
                </a:lnTo>
                <a:lnTo>
                  <a:pt x="858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" name="object 336"/>
          <p:cNvSpPr/>
          <p:nvPr/>
        </p:nvSpPr>
        <p:spPr>
          <a:xfrm>
            <a:off x="2450099" y="3125890"/>
            <a:ext cx="3501" cy="4242"/>
          </a:xfrm>
          <a:custGeom>
            <a:avLst/>
            <a:gdLst/>
            <a:ahLst/>
            <a:cxnLst/>
            <a:rect l="l" t="t" r="r" b="b"/>
            <a:pathLst>
              <a:path w="7001" h="8484">
                <a:moveTo>
                  <a:pt x="7001" y="5505"/>
                </a:moveTo>
                <a:lnTo>
                  <a:pt x="6820" y="2437"/>
                </a:lnTo>
                <a:lnTo>
                  <a:pt x="3929" y="0"/>
                </a:lnTo>
                <a:lnTo>
                  <a:pt x="496" y="1714"/>
                </a:lnTo>
                <a:lnTo>
                  <a:pt x="0" y="4693"/>
                </a:lnTo>
                <a:lnTo>
                  <a:pt x="2439" y="8484"/>
                </a:lnTo>
                <a:lnTo>
                  <a:pt x="4516" y="8484"/>
                </a:lnTo>
                <a:lnTo>
                  <a:pt x="7001" y="5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" name="object 337"/>
          <p:cNvSpPr/>
          <p:nvPr/>
        </p:nvSpPr>
        <p:spPr>
          <a:xfrm>
            <a:off x="3137044" y="3167071"/>
            <a:ext cx="1491" cy="1309"/>
          </a:xfrm>
          <a:custGeom>
            <a:avLst/>
            <a:gdLst/>
            <a:ahLst/>
            <a:cxnLst/>
            <a:rect l="l" t="t" r="r" b="b"/>
            <a:pathLst>
              <a:path w="2981" h="2617">
                <a:moveTo>
                  <a:pt x="0" y="992"/>
                </a:moveTo>
                <a:lnTo>
                  <a:pt x="45" y="1669"/>
                </a:lnTo>
                <a:lnTo>
                  <a:pt x="677" y="2617"/>
                </a:lnTo>
                <a:lnTo>
                  <a:pt x="2439" y="2572"/>
                </a:lnTo>
                <a:lnTo>
                  <a:pt x="2981" y="1624"/>
                </a:lnTo>
                <a:lnTo>
                  <a:pt x="2935" y="992"/>
                </a:lnTo>
                <a:lnTo>
                  <a:pt x="2258" y="0"/>
                </a:lnTo>
                <a:lnTo>
                  <a:pt x="496" y="45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" name="object 338"/>
          <p:cNvSpPr/>
          <p:nvPr/>
        </p:nvSpPr>
        <p:spPr>
          <a:xfrm>
            <a:off x="3135666" y="3165897"/>
            <a:ext cx="4133" cy="3588"/>
          </a:xfrm>
          <a:custGeom>
            <a:avLst/>
            <a:gdLst/>
            <a:ahLst/>
            <a:cxnLst/>
            <a:rect l="l" t="t" r="r" b="b"/>
            <a:pathLst>
              <a:path w="8265" h="7175">
                <a:moveTo>
                  <a:pt x="5420" y="0"/>
                </a:moveTo>
                <a:lnTo>
                  <a:pt x="2393" y="225"/>
                </a:lnTo>
                <a:lnTo>
                  <a:pt x="0" y="3249"/>
                </a:lnTo>
                <a:lnTo>
                  <a:pt x="1490" y="6498"/>
                </a:lnTo>
                <a:lnTo>
                  <a:pt x="4291" y="7175"/>
                </a:lnTo>
                <a:lnTo>
                  <a:pt x="4516" y="7175"/>
                </a:lnTo>
                <a:lnTo>
                  <a:pt x="7272" y="6363"/>
                </a:lnTo>
                <a:lnTo>
                  <a:pt x="8265" y="2662"/>
                </a:lnTo>
                <a:lnTo>
                  <a:pt x="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" name="object 339"/>
          <p:cNvSpPr/>
          <p:nvPr/>
        </p:nvSpPr>
        <p:spPr>
          <a:xfrm>
            <a:off x="2456829" y="2968229"/>
            <a:ext cx="1558" cy="1309"/>
          </a:xfrm>
          <a:custGeom>
            <a:avLst/>
            <a:gdLst/>
            <a:ahLst/>
            <a:cxnLst/>
            <a:rect l="l" t="t" r="r" b="b"/>
            <a:pathLst>
              <a:path w="3116" h="2617">
                <a:moveTo>
                  <a:pt x="90" y="992"/>
                </a:moveTo>
                <a:lnTo>
                  <a:pt x="0" y="1489"/>
                </a:lnTo>
                <a:lnTo>
                  <a:pt x="135" y="1624"/>
                </a:lnTo>
                <a:lnTo>
                  <a:pt x="767" y="2617"/>
                </a:lnTo>
                <a:lnTo>
                  <a:pt x="2529" y="2572"/>
                </a:lnTo>
                <a:lnTo>
                  <a:pt x="3071" y="1624"/>
                </a:lnTo>
                <a:lnTo>
                  <a:pt x="3116" y="1083"/>
                </a:lnTo>
                <a:lnTo>
                  <a:pt x="2981" y="947"/>
                </a:lnTo>
                <a:lnTo>
                  <a:pt x="2348" y="0"/>
                </a:lnTo>
                <a:lnTo>
                  <a:pt x="587" y="45"/>
                </a:lnTo>
                <a:lnTo>
                  <a:pt x="9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" name="object 340"/>
          <p:cNvSpPr/>
          <p:nvPr/>
        </p:nvSpPr>
        <p:spPr>
          <a:xfrm>
            <a:off x="2455519" y="2967078"/>
            <a:ext cx="4110" cy="3565"/>
          </a:xfrm>
          <a:custGeom>
            <a:avLst/>
            <a:gdLst/>
            <a:ahLst/>
            <a:cxnLst/>
            <a:rect l="l" t="t" r="r" b="b"/>
            <a:pathLst>
              <a:path w="8220" h="7130">
                <a:moveTo>
                  <a:pt x="5375" y="0"/>
                </a:moveTo>
                <a:lnTo>
                  <a:pt x="2348" y="180"/>
                </a:lnTo>
                <a:lnTo>
                  <a:pt x="0" y="3159"/>
                </a:lnTo>
                <a:lnTo>
                  <a:pt x="1490" y="6453"/>
                </a:lnTo>
                <a:lnTo>
                  <a:pt x="4200" y="7130"/>
                </a:lnTo>
                <a:lnTo>
                  <a:pt x="4471" y="7130"/>
                </a:lnTo>
                <a:lnTo>
                  <a:pt x="7226" y="6273"/>
                </a:lnTo>
                <a:lnTo>
                  <a:pt x="8220" y="2617"/>
                </a:lnTo>
                <a:lnTo>
                  <a:pt x="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" name="object 341"/>
          <p:cNvSpPr/>
          <p:nvPr/>
        </p:nvSpPr>
        <p:spPr>
          <a:xfrm>
            <a:off x="3069314" y="2987319"/>
            <a:ext cx="1784" cy="1354"/>
          </a:xfrm>
          <a:custGeom>
            <a:avLst/>
            <a:gdLst/>
            <a:ahLst/>
            <a:cxnLst/>
            <a:rect l="l" t="t" r="r" b="b"/>
            <a:pathLst>
              <a:path w="3568" h="2707">
                <a:moveTo>
                  <a:pt x="0" y="1353"/>
                </a:moveTo>
                <a:lnTo>
                  <a:pt x="1219" y="2707"/>
                </a:lnTo>
                <a:lnTo>
                  <a:pt x="2393" y="2707"/>
                </a:lnTo>
                <a:lnTo>
                  <a:pt x="3568" y="1353"/>
                </a:lnTo>
                <a:lnTo>
                  <a:pt x="2393" y="0"/>
                </a:lnTo>
                <a:lnTo>
                  <a:pt x="1219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" name="object 342"/>
          <p:cNvSpPr/>
          <p:nvPr/>
        </p:nvSpPr>
        <p:spPr>
          <a:xfrm>
            <a:off x="3068365" y="2986236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703" y="7040"/>
                </a:moveTo>
                <a:lnTo>
                  <a:pt x="6007" y="6724"/>
                </a:lnTo>
                <a:lnTo>
                  <a:pt x="8762" y="3520"/>
                </a:lnTo>
                <a:lnTo>
                  <a:pt x="6007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703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" name="object 343"/>
          <p:cNvSpPr/>
          <p:nvPr/>
        </p:nvSpPr>
        <p:spPr>
          <a:xfrm>
            <a:off x="2857112" y="3019338"/>
            <a:ext cx="1491" cy="835"/>
          </a:xfrm>
          <a:custGeom>
            <a:avLst/>
            <a:gdLst/>
            <a:ahLst/>
            <a:cxnLst/>
            <a:rect l="l" t="t" r="r" b="b"/>
            <a:pathLst>
              <a:path w="2981" h="1669">
                <a:moveTo>
                  <a:pt x="2935" y="496"/>
                </a:moveTo>
                <a:lnTo>
                  <a:pt x="0" y="0"/>
                </a:lnTo>
                <a:lnTo>
                  <a:pt x="2981" y="1669"/>
                </a:lnTo>
                <a:lnTo>
                  <a:pt x="2935" y="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" name="object 344"/>
          <p:cNvSpPr/>
          <p:nvPr/>
        </p:nvSpPr>
        <p:spPr>
          <a:xfrm>
            <a:off x="2855080" y="3017781"/>
            <a:ext cx="5014" cy="3543"/>
          </a:xfrm>
          <a:custGeom>
            <a:avLst/>
            <a:gdLst/>
            <a:ahLst/>
            <a:cxnLst/>
            <a:rect l="l" t="t" r="r" b="b"/>
            <a:pathLst>
              <a:path w="10027" h="7085">
                <a:moveTo>
                  <a:pt x="10027" y="4648"/>
                </a:moveTo>
                <a:lnTo>
                  <a:pt x="8446" y="1083"/>
                </a:lnTo>
                <a:lnTo>
                  <a:pt x="5736" y="0"/>
                </a:lnTo>
                <a:lnTo>
                  <a:pt x="2619" y="1037"/>
                </a:lnTo>
                <a:lnTo>
                  <a:pt x="0" y="2888"/>
                </a:lnTo>
                <a:lnTo>
                  <a:pt x="3658" y="6769"/>
                </a:lnTo>
                <a:lnTo>
                  <a:pt x="6730" y="7085"/>
                </a:lnTo>
                <a:lnTo>
                  <a:pt x="10027" y="4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" name="object 345"/>
          <p:cNvSpPr/>
          <p:nvPr/>
        </p:nvSpPr>
        <p:spPr>
          <a:xfrm>
            <a:off x="2499355" y="3015277"/>
            <a:ext cx="1107" cy="1760"/>
          </a:xfrm>
          <a:custGeom>
            <a:avLst/>
            <a:gdLst/>
            <a:ahLst/>
            <a:cxnLst/>
            <a:rect l="l" t="t" r="r" b="b"/>
            <a:pathLst>
              <a:path w="2213" h="3520">
                <a:moveTo>
                  <a:pt x="1219" y="270"/>
                </a:moveTo>
                <a:lnTo>
                  <a:pt x="225" y="0"/>
                </a:lnTo>
                <a:lnTo>
                  <a:pt x="0" y="947"/>
                </a:lnTo>
                <a:lnTo>
                  <a:pt x="90" y="1895"/>
                </a:lnTo>
                <a:lnTo>
                  <a:pt x="271" y="2391"/>
                </a:lnTo>
                <a:lnTo>
                  <a:pt x="451" y="2933"/>
                </a:lnTo>
                <a:lnTo>
                  <a:pt x="722" y="3429"/>
                </a:lnTo>
                <a:lnTo>
                  <a:pt x="1174" y="3520"/>
                </a:lnTo>
                <a:lnTo>
                  <a:pt x="1264" y="3384"/>
                </a:lnTo>
                <a:lnTo>
                  <a:pt x="2168" y="2662"/>
                </a:lnTo>
                <a:lnTo>
                  <a:pt x="2213" y="586"/>
                </a:lnTo>
                <a:lnTo>
                  <a:pt x="1219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" name="object 346"/>
          <p:cNvSpPr/>
          <p:nvPr/>
        </p:nvSpPr>
        <p:spPr>
          <a:xfrm>
            <a:off x="2498068" y="3014058"/>
            <a:ext cx="3613" cy="4220"/>
          </a:xfrm>
          <a:custGeom>
            <a:avLst/>
            <a:gdLst/>
            <a:ahLst/>
            <a:cxnLst/>
            <a:rect l="l" t="t" r="r" b="b"/>
            <a:pathLst>
              <a:path w="7226" h="8439">
                <a:moveTo>
                  <a:pt x="0" y="2527"/>
                </a:moveTo>
                <a:lnTo>
                  <a:pt x="813" y="6543"/>
                </a:lnTo>
                <a:lnTo>
                  <a:pt x="3477" y="8439"/>
                </a:lnTo>
                <a:lnTo>
                  <a:pt x="5420" y="7762"/>
                </a:lnTo>
                <a:lnTo>
                  <a:pt x="7226" y="4648"/>
                </a:lnTo>
                <a:lnTo>
                  <a:pt x="6639" y="1760"/>
                </a:lnTo>
                <a:lnTo>
                  <a:pt x="3387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" name="object 347"/>
          <p:cNvSpPr/>
          <p:nvPr/>
        </p:nvSpPr>
        <p:spPr>
          <a:xfrm>
            <a:off x="2862262" y="2974908"/>
            <a:ext cx="1649" cy="1173"/>
          </a:xfrm>
          <a:custGeom>
            <a:avLst/>
            <a:gdLst/>
            <a:ahLst/>
            <a:cxnLst/>
            <a:rect l="l" t="t" r="r" b="b"/>
            <a:pathLst>
              <a:path w="3297" h="2346">
                <a:moveTo>
                  <a:pt x="135" y="992"/>
                </a:moveTo>
                <a:lnTo>
                  <a:pt x="0" y="1534"/>
                </a:lnTo>
                <a:lnTo>
                  <a:pt x="542" y="1850"/>
                </a:lnTo>
                <a:lnTo>
                  <a:pt x="1038" y="2075"/>
                </a:lnTo>
                <a:lnTo>
                  <a:pt x="1535" y="2256"/>
                </a:lnTo>
                <a:lnTo>
                  <a:pt x="2393" y="2346"/>
                </a:lnTo>
                <a:lnTo>
                  <a:pt x="3297" y="2121"/>
                </a:lnTo>
                <a:lnTo>
                  <a:pt x="3026" y="1037"/>
                </a:lnTo>
                <a:lnTo>
                  <a:pt x="2755" y="0"/>
                </a:lnTo>
                <a:lnTo>
                  <a:pt x="767" y="45"/>
                </a:lnTo>
                <a:lnTo>
                  <a:pt x="135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" name="object 348"/>
          <p:cNvSpPr/>
          <p:nvPr/>
        </p:nvSpPr>
        <p:spPr>
          <a:xfrm>
            <a:off x="2861019" y="2973667"/>
            <a:ext cx="4156" cy="3633"/>
          </a:xfrm>
          <a:custGeom>
            <a:avLst/>
            <a:gdLst/>
            <a:ahLst/>
            <a:cxnLst/>
            <a:rect l="l" t="t" r="r" b="b"/>
            <a:pathLst>
              <a:path w="8311" h="7265">
                <a:moveTo>
                  <a:pt x="0" y="2888"/>
                </a:moveTo>
                <a:lnTo>
                  <a:pt x="1309" y="6273"/>
                </a:lnTo>
                <a:lnTo>
                  <a:pt x="4291" y="7265"/>
                </a:lnTo>
                <a:lnTo>
                  <a:pt x="5555" y="7265"/>
                </a:lnTo>
                <a:lnTo>
                  <a:pt x="8311" y="4512"/>
                </a:lnTo>
                <a:lnTo>
                  <a:pt x="6459" y="586"/>
                </a:lnTo>
                <a:lnTo>
                  <a:pt x="3297" y="0"/>
                </a:lnTo>
                <a:lnTo>
                  <a:pt x="0" y="2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" name="object 349"/>
          <p:cNvSpPr/>
          <p:nvPr/>
        </p:nvSpPr>
        <p:spPr>
          <a:xfrm>
            <a:off x="2502223" y="2657059"/>
            <a:ext cx="1581" cy="564"/>
          </a:xfrm>
          <a:custGeom>
            <a:avLst/>
            <a:gdLst/>
            <a:ahLst/>
            <a:cxnLst/>
            <a:rect l="l" t="t" r="r" b="b"/>
            <a:pathLst>
              <a:path w="3161" h="1128">
                <a:moveTo>
                  <a:pt x="2890" y="45"/>
                </a:moveTo>
                <a:lnTo>
                  <a:pt x="0" y="0"/>
                </a:lnTo>
                <a:lnTo>
                  <a:pt x="3161" y="1128"/>
                </a:lnTo>
                <a:lnTo>
                  <a:pt x="2890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" name="object 350"/>
          <p:cNvSpPr/>
          <p:nvPr/>
        </p:nvSpPr>
        <p:spPr>
          <a:xfrm>
            <a:off x="2500914" y="2655322"/>
            <a:ext cx="4156" cy="3633"/>
          </a:xfrm>
          <a:custGeom>
            <a:avLst/>
            <a:gdLst/>
            <a:ahLst/>
            <a:cxnLst/>
            <a:rect l="l" t="t" r="r" b="b"/>
            <a:pathLst>
              <a:path w="8311" h="7265">
                <a:moveTo>
                  <a:pt x="0" y="2888"/>
                </a:moveTo>
                <a:lnTo>
                  <a:pt x="1355" y="6227"/>
                </a:lnTo>
                <a:lnTo>
                  <a:pt x="4336" y="7265"/>
                </a:lnTo>
                <a:lnTo>
                  <a:pt x="5555" y="7265"/>
                </a:lnTo>
                <a:lnTo>
                  <a:pt x="8311" y="4512"/>
                </a:lnTo>
                <a:lnTo>
                  <a:pt x="6504" y="586"/>
                </a:lnTo>
                <a:lnTo>
                  <a:pt x="3342" y="0"/>
                </a:lnTo>
                <a:lnTo>
                  <a:pt x="0" y="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" name="object 351"/>
          <p:cNvSpPr/>
          <p:nvPr/>
        </p:nvSpPr>
        <p:spPr>
          <a:xfrm>
            <a:off x="2854312" y="3106845"/>
            <a:ext cx="1513" cy="1309"/>
          </a:xfrm>
          <a:custGeom>
            <a:avLst/>
            <a:gdLst/>
            <a:ahLst/>
            <a:cxnLst/>
            <a:rect l="l" t="t" r="r" b="b"/>
            <a:pathLst>
              <a:path w="3026" h="2617">
                <a:moveTo>
                  <a:pt x="0" y="992"/>
                </a:moveTo>
                <a:lnTo>
                  <a:pt x="0" y="1624"/>
                </a:lnTo>
                <a:lnTo>
                  <a:pt x="677" y="2617"/>
                </a:lnTo>
                <a:lnTo>
                  <a:pt x="2439" y="2572"/>
                </a:lnTo>
                <a:lnTo>
                  <a:pt x="2981" y="1624"/>
                </a:lnTo>
                <a:lnTo>
                  <a:pt x="3026" y="1128"/>
                </a:lnTo>
                <a:lnTo>
                  <a:pt x="2890" y="947"/>
                </a:lnTo>
                <a:lnTo>
                  <a:pt x="2258" y="0"/>
                </a:lnTo>
                <a:lnTo>
                  <a:pt x="451" y="45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" name="object 352"/>
          <p:cNvSpPr/>
          <p:nvPr/>
        </p:nvSpPr>
        <p:spPr>
          <a:xfrm>
            <a:off x="2852957" y="3105694"/>
            <a:ext cx="4088" cy="3565"/>
          </a:xfrm>
          <a:custGeom>
            <a:avLst/>
            <a:gdLst/>
            <a:ahLst/>
            <a:cxnLst/>
            <a:rect l="l" t="t" r="r" b="b"/>
            <a:pathLst>
              <a:path w="8175" h="7130">
                <a:moveTo>
                  <a:pt x="5375" y="0"/>
                </a:moveTo>
                <a:lnTo>
                  <a:pt x="2348" y="180"/>
                </a:lnTo>
                <a:lnTo>
                  <a:pt x="0" y="3159"/>
                </a:lnTo>
                <a:lnTo>
                  <a:pt x="1445" y="6453"/>
                </a:lnTo>
                <a:lnTo>
                  <a:pt x="4200" y="7130"/>
                </a:lnTo>
                <a:lnTo>
                  <a:pt x="4471" y="7130"/>
                </a:lnTo>
                <a:lnTo>
                  <a:pt x="7181" y="6273"/>
                </a:lnTo>
                <a:lnTo>
                  <a:pt x="8175" y="2662"/>
                </a:lnTo>
                <a:lnTo>
                  <a:pt x="5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" name="object 353"/>
          <p:cNvSpPr/>
          <p:nvPr/>
        </p:nvSpPr>
        <p:spPr>
          <a:xfrm>
            <a:off x="3079838" y="2980933"/>
            <a:ext cx="1197" cy="1647"/>
          </a:xfrm>
          <a:custGeom>
            <a:avLst/>
            <a:gdLst/>
            <a:ahLst/>
            <a:cxnLst/>
            <a:rect l="l" t="t" r="r" b="b"/>
            <a:pathLst>
              <a:path w="2393" h="3294">
                <a:moveTo>
                  <a:pt x="858" y="3249"/>
                </a:moveTo>
                <a:lnTo>
                  <a:pt x="1490" y="3294"/>
                </a:lnTo>
                <a:lnTo>
                  <a:pt x="2348" y="2752"/>
                </a:lnTo>
                <a:lnTo>
                  <a:pt x="2393" y="857"/>
                </a:lnTo>
                <a:lnTo>
                  <a:pt x="1535" y="135"/>
                </a:lnTo>
                <a:lnTo>
                  <a:pt x="1084" y="0"/>
                </a:lnTo>
                <a:lnTo>
                  <a:pt x="903" y="90"/>
                </a:lnTo>
                <a:lnTo>
                  <a:pt x="0" y="631"/>
                </a:lnTo>
                <a:lnTo>
                  <a:pt x="0" y="2527"/>
                </a:lnTo>
                <a:lnTo>
                  <a:pt x="858" y="3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" name="object 354"/>
          <p:cNvSpPr/>
          <p:nvPr/>
        </p:nvSpPr>
        <p:spPr>
          <a:xfrm>
            <a:off x="3078709" y="2979669"/>
            <a:ext cx="3501" cy="4197"/>
          </a:xfrm>
          <a:custGeom>
            <a:avLst/>
            <a:gdLst/>
            <a:ahLst/>
            <a:cxnLst/>
            <a:rect l="l" t="t" r="r" b="b"/>
            <a:pathLst>
              <a:path w="7001" h="8394">
                <a:moveTo>
                  <a:pt x="4381" y="0"/>
                </a:moveTo>
                <a:lnTo>
                  <a:pt x="813" y="1128"/>
                </a:lnTo>
                <a:lnTo>
                  <a:pt x="0" y="3790"/>
                </a:lnTo>
                <a:lnTo>
                  <a:pt x="1580" y="7717"/>
                </a:lnTo>
                <a:lnTo>
                  <a:pt x="4381" y="8394"/>
                </a:lnTo>
                <a:lnTo>
                  <a:pt x="6820" y="6047"/>
                </a:lnTo>
                <a:lnTo>
                  <a:pt x="7001" y="3023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" name="object 355"/>
          <p:cNvSpPr/>
          <p:nvPr/>
        </p:nvSpPr>
        <p:spPr>
          <a:xfrm>
            <a:off x="2483704" y="2984024"/>
            <a:ext cx="745" cy="1422"/>
          </a:xfrm>
          <a:custGeom>
            <a:avLst/>
            <a:gdLst/>
            <a:ahLst/>
            <a:cxnLst/>
            <a:rect l="l" t="t" r="r" b="b"/>
            <a:pathLst>
              <a:path w="1490" h="2843">
                <a:moveTo>
                  <a:pt x="587" y="2798"/>
                </a:moveTo>
                <a:lnTo>
                  <a:pt x="1490" y="0"/>
                </a:lnTo>
                <a:lnTo>
                  <a:pt x="0" y="2843"/>
                </a:lnTo>
                <a:lnTo>
                  <a:pt x="587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" name="object 356"/>
          <p:cNvSpPr/>
          <p:nvPr/>
        </p:nvSpPr>
        <p:spPr>
          <a:xfrm>
            <a:off x="2482078" y="2982535"/>
            <a:ext cx="3591" cy="4175"/>
          </a:xfrm>
          <a:custGeom>
            <a:avLst/>
            <a:gdLst/>
            <a:ahLst/>
            <a:cxnLst/>
            <a:rect l="l" t="t" r="r" b="b"/>
            <a:pathLst>
              <a:path w="7181" h="8349">
                <a:moveTo>
                  <a:pt x="0" y="2482"/>
                </a:moveTo>
                <a:lnTo>
                  <a:pt x="813" y="6498"/>
                </a:lnTo>
                <a:lnTo>
                  <a:pt x="3477" y="8349"/>
                </a:lnTo>
                <a:lnTo>
                  <a:pt x="5375" y="7717"/>
                </a:lnTo>
                <a:lnTo>
                  <a:pt x="7181" y="4558"/>
                </a:lnTo>
                <a:lnTo>
                  <a:pt x="6639" y="1714"/>
                </a:lnTo>
                <a:lnTo>
                  <a:pt x="3342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" name="object 357"/>
          <p:cNvSpPr/>
          <p:nvPr/>
        </p:nvSpPr>
        <p:spPr>
          <a:xfrm>
            <a:off x="2855735" y="2978902"/>
            <a:ext cx="1287" cy="1286"/>
          </a:xfrm>
          <a:custGeom>
            <a:avLst/>
            <a:gdLst/>
            <a:ahLst/>
            <a:cxnLst/>
            <a:rect l="l" t="t" r="r" b="b"/>
            <a:pathLst>
              <a:path w="2574" h="2572">
                <a:moveTo>
                  <a:pt x="1264" y="0"/>
                </a:moveTo>
                <a:lnTo>
                  <a:pt x="0" y="2572"/>
                </a:lnTo>
                <a:lnTo>
                  <a:pt x="2574" y="2572"/>
                </a:lnTo>
                <a:lnTo>
                  <a:pt x="1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" name="object 358"/>
          <p:cNvSpPr/>
          <p:nvPr/>
        </p:nvSpPr>
        <p:spPr>
          <a:xfrm>
            <a:off x="2854357" y="2977165"/>
            <a:ext cx="4020" cy="5416"/>
          </a:xfrm>
          <a:custGeom>
            <a:avLst/>
            <a:gdLst/>
            <a:ahLst/>
            <a:cxnLst/>
            <a:rect l="l" t="t" r="r" b="b"/>
            <a:pathLst>
              <a:path w="8039" h="10831">
                <a:moveTo>
                  <a:pt x="4019" y="10831"/>
                </a:moveTo>
                <a:lnTo>
                  <a:pt x="8039" y="6814"/>
                </a:lnTo>
                <a:lnTo>
                  <a:pt x="8039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14"/>
                </a:lnTo>
                <a:lnTo>
                  <a:pt x="4019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" name="object 359"/>
          <p:cNvSpPr/>
          <p:nvPr/>
        </p:nvSpPr>
        <p:spPr>
          <a:xfrm>
            <a:off x="3436489" y="3026762"/>
            <a:ext cx="1084" cy="1715"/>
          </a:xfrm>
          <a:custGeom>
            <a:avLst/>
            <a:gdLst/>
            <a:ahLst/>
            <a:cxnLst/>
            <a:rect l="l" t="t" r="r" b="b"/>
            <a:pathLst>
              <a:path w="2168" h="3429">
                <a:moveTo>
                  <a:pt x="1219" y="270"/>
                </a:moveTo>
                <a:lnTo>
                  <a:pt x="225" y="0"/>
                </a:lnTo>
                <a:lnTo>
                  <a:pt x="0" y="947"/>
                </a:lnTo>
                <a:lnTo>
                  <a:pt x="45" y="1895"/>
                </a:lnTo>
                <a:lnTo>
                  <a:pt x="271" y="2346"/>
                </a:lnTo>
                <a:lnTo>
                  <a:pt x="451" y="2933"/>
                </a:lnTo>
                <a:lnTo>
                  <a:pt x="677" y="3429"/>
                </a:lnTo>
                <a:lnTo>
                  <a:pt x="1264" y="3384"/>
                </a:lnTo>
                <a:lnTo>
                  <a:pt x="2168" y="2662"/>
                </a:lnTo>
                <a:lnTo>
                  <a:pt x="2168" y="541"/>
                </a:lnTo>
                <a:lnTo>
                  <a:pt x="1219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" name="object 360"/>
          <p:cNvSpPr/>
          <p:nvPr/>
        </p:nvSpPr>
        <p:spPr>
          <a:xfrm>
            <a:off x="3435201" y="3025544"/>
            <a:ext cx="3591" cy="4197"/>
          </a:xfrm>
          <a:custGeom>
            <a:avLst/>
            <a:gdLst/>
            <a:ahLst/>
            <a:cxnLst/>
            <a:rect l="l" t="t" r="r" b="b"/>
            <a:pathLst>
              <a:path w="7181" h="8394">
                <a:moveTo>
                  <a:pt x="0" y="2482"/>
                </a:moveTo>
                <a:lnTo>
                  <a:pt x="813" y="6498"/>
                </a:lnTo>
                <a:lnTo>
                  <a:pt x="3477" y="8394"/>
                </a:lnTo>
                <a:lnTo>
                  <a:pt x="5420" y="7762"/>
                </a:lnTo>
                <a:lnTo>
                  <a:pt x="7181" y="4558"/>
                </a:lnTo>
                <a:lnTo>
                  <a:pt x="6639" y="1714"/>
                </a:lnTo>
                <a:lnTo>
                  <a:pt x="3387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" name="object 361"/>
          <p:cNvSpPr/>
          <p:nvPr/>
        </p:nvSpPr>
        <p:spPr>
          <a:xfrm>
            <a:off x="3434750" y="3102039"/>
            <a:ext cx="1762" cy="1376"/>
          </a:xfrm>
          <a:custGeom>
            <a:avLst/>
            <a:gdLst/>
            <a:ahLst/>
            <a:cxnLst/>
            <a:rect l="l" t="t" r="r" b="b"/>
            <a:pathLst>
              <a:path w="3523" h="2752">
                <a:moveTo>
                  <a:pt x="0" y="1353"/>
                </a:moveTo>
                <a:lnTo>
                  <a:pt x="1174" y="2752"/>
                </a:lnTo>
                <a:lnTo>
                  <a:pt x="2348" y="2752"/>
                </a:lnTo>
                <a:lnTo>
                  <a:pt x="3523" y="1353"/>
                </a:lnTo>
                <a:lnTo>
                  <a:pt x="2348" y="0"/>
                </a:lnTo>
                <a:lnTo>
                  <a:pt x="1174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" name="object 362"/>
          <p:cNvSpPr/>
          <p:nvPr/>
        </p:nvSpPr>
        <p:spPr>
          <a:xfrm>
            <a:off x="3433801" y="3100955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658" y="7040"/>
                </a:moveTo>
                <a:lnTo>
                  <a:pt x="5962" y="6724"/>
                </a:lnTo>
                <a:lnTo>
                  <a:pt x="8762" y="3520"/>
                </a:lnTo>
                <a:lnTo>
                  <a:pt x="6007" y="315"/>
                </a:lnTo>
                <a:lnTo>
                  <a:pt x="2710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" name="object 363"/>
          <p:cNvSpPr/>
          <p:nvPr/>
        </p:nvSpPr>
        <p:spPr>
          <a:xfrm>
            <a:off x="3425987" y="3132659"/>
            <a:ext cx="1603" cy="1173"/>
          </a:xfrm>
          <a:custGeom>
            <a:avLst/>
            <a:gdLst/>
            <a:ahLst/>
            <a:cxnLst/>
            <a:rect l="l" t="t" r="r" b="b"/>
            <a:pathLst>
              <a:path w="3206" h="2346">
                <a:moveTo>
                  <a:pt x="45" y="947"/>
                </a:moveTo>
                <a:lnTo>
                  <a:pt x="0" y="1579"/>
                </a:lnTo>
                <a:lnTo>
                  <a:pt x="496" y="1850"/>
                </a:lnTo>
                <a:lnTo>
                  <a:pt x="993" y="2075"/>
                </a:lnTo>
                <a:lnTo>
                  <a:pt x="1445" y="2256"/>
                </a:lnTo>
                <a:lnTo>
                  <a:pt x="2348" y="2346"/>
                </a:lnTo>
                <a:lnTo>
                  <a:pt x="3206" y="2121"/>
                </a:lnTo>
                <a:lnTo>
                  <a:pt x="2935" y="1037"/>
                </a:lnTo>
                <a:lnTo>
                  <a:pt x="2710" y="0"/>
                </a:lnTo>
                <a:lnTo>
                  <a:pt x="722" y="0"/>
                </a:lnTo>
                <a:lnTo>
                  <a:pt x="45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" name="object 364"/>
          <p:cNvSpPr/>
          <p:nvPr/>
        </p:nvSpPr>
        <p:spPr>
          <a:xfrm>
            <a:off x="3424722" y="3131418"/>
            <a:ext cx="4133" cy="3633"/>
          </a:xfrm>
          <a:custGeom>
            <a:avLst/>
            <a:gdLst/>
            <a:ahLst/>
            <a:cxnLst/>
            <a:rect l="l" t="t" r="r" b="b"/>
            <a:pathLst>
              <a:path w="8265" h="7265">
                <a:moveTo>
                  <a:pt x="0" y="2843"/>
                </a:moveTo>
                <a:lnTo>
                  <a:pt x="1309" y="6227"/>
                </a:lnTo>
                <a:lnTo>
                  <a:pt x="4291" y="7265"/>
                </a:lnTo>
                <a:lnTo>
                  <a:pt x="5510" y="7265"/>
                </a:lnTo>
                <a:lnTo>
                  <a:pt x="8265" y="4512"/>
                </a:lnTo>
                <a:lnTo>
                  <a:pt x="6459" y="586"/>
                </a:lnTo>
                <a:lnTo>
                  <a:pt x="3252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" name="object 365"/>
          <p:cNvSpPr/>
          <p:nvPr/>
        </p:nvSpPr>
        <p:spPr>
          <a:xfrm>
            <a:off x="2707898" y="2555675"/>
            <a:ext cx="1220" cy="1670"/>
          </a:xfrm>
          <a:custGeom>
            <a:avLst/>
            <a:gdLst/>
            <a:ahLst/>
            <a:cxnLst/>
            <a:rect l="l" t="t" r="r" b="b"/>
            <a:pathLst>
              <a:path w="2439" h="3339">
                <a:moveTo>
                  <a:pt x="1490" y="90"/>
                </a:moveTo>
                <a:lnTo>
                  <a:pt x="1038" y="0"/>
                </a:lnTo>
                <a:lnTo>
                  <a:pt x="903" y="135"/>
                </a:lnTo>
                <a:lnTo>
                  <a:pt x="0" y="857"/>
                </a:lnTo>
                <a:lnTo>
                  <a:pt x="45" y="2707"/>
                </a:lnTo>
                <a:lnTo>
                  <a:pt x="948" y="3249"/>
                </a:lnTo>
                <a:lnTo>
                  <a:pt x="1400" y="3339"/>
                </a:lnTo>
                <a:lnTo>
                  <a:pt x="1535" y="3204"/>
                </a:lnTo>
                <a:lnTo>
                  <a:pt x="2439" y="2527"/>
                </a:lnTo>
                <a:lnTo>
                  <a:pt x="2393" y="586"/>
                </a:lnTo>
                <a:lnTo>
                  <a:pt x="1490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" name="object 366"/>
          <p:cNvSpPr/>
          <p:nvPr/>
        </p:nvSpPr>
        <p:spPr>
          <a:xfrm>
            <a:off x="2706792" y="2554344"/>
            <a:ext cx="3501" cy="4242"/>
          </a:xfrm>
          <a:custGeom>
            <a:avLst/>
            <a:gdLst/>
            <a:ahLst/>
            <a:cxnLst/>
            <a:rect l="l" t="t" r="r" b="b"/>
            <a:pathLst>
              <a:path w="7001" h="8484">
                <a:moveTo>
                  <a:pt x="7001" y="5460"/>
                </a:moveTo>
                <a:lnTo>
                  <a:pt x="6775" y="2437"/>
                </a:lnTo>
                <a:lnTo>
                  <a:pt x="3929" y="0"/>
                </a:lnTo>
                <a:lnTo>
                  <a:pt x="496" y="1714"/>
                </a:lnTo>
                <a:lnTo>
                  <a:pt x="0" y="4648"/>
                </a:lnTo>
                <a:lnTo>
                  <a:pt x="2439" y="8484"/>
                </a:lnTo>
                <a:lnTo>
                  <a:pt x="4471" y="8484"/>
                </a:lnTo>
                <a:lnTo>
                  <a:pt x="7001" y="5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" name="object 367"/>
          <p:cNvSpPr/>
          <p:nvPr/>
        </p:nvSpPr>
        <p:spPr>
          <a:xfrm>
            <a:off x="2246739" y="3085860"/>
            <a:ext cx="1852" cy="1219"/>
          </a:xfrm>
          <a:custGeom>
            <a:avLst/>
            <a:gdLst/>
            <a:ahLst/>
            <a:cxnLst/>
            <a:rect l="l" t="t" r="r" b="b"/>
            <a:pathLst>
              <a:path w="3703" h="2437">
                <a:moveTo>
                  <a:pt x="1124" y="270"/>
                </a:moveTo>
                <a:lnTo>
                  <a:pt x="298" y="0"/>
                </a:lnTo>
                <a:lnTo>
                  <a:pt x="0" y="270"/>
                </a:lnTo>
                <a:lnTo>
                  <a:pt x="316" y="1128"/>
                </a:lnTo>
                <a:lnTo>
                  <a:pt x="401" y="1399"/>
                </a:lnTo>
                <a:lnTo>
                  <a:pt x="614" y="1669"/>
                </a:lnTo>
                <a:lnTo>
                  <a:pt x="849" y="1805"/>
                </a:lnTo>
                <a:lnTo>
                  <a:pt x="2077" y="2437"/>
                </a:lnTo>
                <a:lnTo>
                  <a:pt x="3514" y="2211"/>
                </a:lnTo>
                <a:lnTo>
                  <a:pt x="3703" y="1353"/>
                </a:lnTo>
                <a:lnTo>
                  <a:pt x="3559" y="812"/>
                </a:lnTo>
                <a:lnTo>
                  <a:pt x="3410" y="767"/>
                </a:lnTo>
                <a:lnTo>
                  <a:pt x="2669" y="586"/>
                </a:lnTo>
                <a:lnTo>
                  <a:pt x="1883" y="451"/>
                </a:lnTo>
                <a:lnTo>
                  <a:pt x="1124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" name="object 368"/>
          <p:cNvSpPr/>
          <p:nvPr/>
        </p:nvSpPr>
        <p:spPr>
          <a:xfrm>
            <a:off x="2245407" y="3084528"/>
            <a:ext cx="4404" cy="3656"/>
          </a:xfrm>
          <a:custGeom>
            <a:avLst/>
            <a:gdLst/>
            <a:ahLst/>
            <a:cxnLst/>
            <a:rect l="l" t="t" r="r" b="b"/>
            <a:pathLst>
              <a:path w="8807" h="7311">
                <a:moveTo>
                  <a:pt x="0" y="2843"/>
                </a:moveTo>
                <a:lnTo>
                  <a:pt x="2348" y="6634"/>
                </a:lnTo>
                <a:lnTo>
                  <a:pt x="4973" y="7311"/>
                </a:lnTo>
                <a:lnTo>
                  <a:pt x="6264" y="7175"/>
                </a:lnTo>
                <a:lnTo>
                  <a:pt x="8807" y="4603"/>
                </a:lnTo>
                <a:lnTo>
                  <a:pt x="8148" y="1444"/>
                </a:lnTo>
                <a:lnTo>
                  <a:pt x="5483" y="767"/>
                </a:lnTo>
                <a:lnTo>
                  <a:pt x="2642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" name="object 369"/>
          <p:cNvSpPr/>
          <p:nvPr/>
        </p:nvSpPr>
        <p:spPr>
          <a:xfrm>
            <a:off x="3422148" y="3101835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316" y="90"/>
                </a:moveTo>
                <a:lnTo>
                  <a:pt x="0" y="2707"/>
                </a:lnTo>
                <a:lnTo>
                  <a:pt x="1942" y="0"/>
                </a:lnTo>
                <a:lnTo>
                  <a:pt x="316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" name="object 370"/>
          <p:cNvSpPr/>
          <p:nvPr/>
        </p:nvSpPr>
        <p:spPr>
          <a:xfrm>
            <a:off x="3420883" y="3099376"/>
            <a:ext cx="3591" cy="5122"/>
          </a:xfrm>
          <a:custGeom>
            <a:avLst/>
            <a:gdLst/>
            <a:ahLst/>
            <a:cxnLst/>
            <a:rect l="l" t="t" r="r" b="b"/>
            <a:pathLst>
              <a:path w="7181" h="10244">
                <a:moveTo>
                  <a:pt x="3116" y="10244"/>
                </a:moveTo>
                <a:lnTo>
                  <a:pt x="5510" y="9567"/>
                </a:lnTo>
                <a:lnTo>
                  <a:pt x="7181" y="6227"/>
                </a:lnTo>
                <a:lnTo>
                  <a:pt x="6233" y="3159"/>
                </a:lnTo>
                <a:lnTo>
                  <a:pt x="4426" y="0"/>
                </a:lnTo>
                <a:lnTo>
                  <a:pt x="1987" y="2301"/>
                </a:lnTo>
                <a:lnTo>
                  <a:pt x="225" y="5054"/>
                </a:lnTo>
                <a:lnTo>
                  <a:pt x="0" y="8123"/>
                </a:lnTo>
                <a:lnTo>
                  <a:pt x="3116" y="10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1" name="object 371"/>
          <p:cNvSpPr/>
          <p:nvPr/>
        </p:nvSpPr>
        <p:spPr>
          <a:xfrm>
            <a:off x="2248476" y="3192095"/>
            <a:ext cx="635" cy="1918"/>
          </a:xfrm>
          <a:custGeom>
            <a:avLst/>
            <a:gdLst/>
            <a:ahLst/>
            <a:cxnLst/>
            <a:rect l="l" t="t" r="r" b="b"/>
            <a:pathLst>
              <a:path w="1269" h="3836">
                <a:moveTo>
                  <a:pt x="1269" y="3836"/>
                </a:moveTo>
                <a:lnTo>
                  <a:pt x="1269" y="0"/>
                </a:lnTo>
                <a:lnTo>
                  <a:pt x="0" y="2572"/>
                </a:lnTo>
                <a:lnTo>
                  <a:pt x="1269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2" name="object 372"/>
          <p:cNvSpPr/>
          <p:nvPr/>
        </p:nvSpPr>
        <p:spPr>
          <a:xfrm>
            <a:off x="2247100" y="3190335"/>
            <a:ext cx="4022" cy="5438"/>
          </a:xfrm>
          <a:custGeom>
            <a:avLst/>
            <a:gdLst/>
            <a:ahLst/>
            <a:cxnLst/>
            <a:rect l="l" t="t" r="r" b="b"/>
            <a:pathLst>
              <a:path w="8044" h="10876">
                <a:moveTo>
                  <a:pt x="4019" y="10876"/>
                </a:moveTo>
                <a:lnTo>
                  <a:pt x="8044" y="6859"/>
                </a:lnTo>
                <a:lnTo>
                  <a:pt x="8044" y="4061"/>
                </a:lnTo>
                <a:lnTo>
                  <a:pt x="4019" y="0"/>
                </a:lnTo>
                <a:lnTo>
                  <a:pt x="0" y="4061"/>
                </a:lnTo>
                <a:lnTo>
                  <a:pt x="0" y="6859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3" name="object 373"/>
          <p:cNvSpPr/>
          <p:nvPr/>
        </p:nvSpPr>
        <p:spPr>
          <a:xfrm>
            <a:off x="2235138" y="3171065"/>
            <a:ext cx="635" cy="1918"/>
          </a:xfrm>
          <a:custGeom>
            <a:avLst/>
            <a:gdLst/>
            <a:ahLst/>
            <a:cxnLst/>
            <a:rect l="l" t="t" r="r" b="b"/>
            <a:pathLst>
              <a:path w="1269" h="3836">
                <a:moveTo>
                  <a:pt x="1269" y="3836"/>
                </a:moveTo>
                <a:lnTo>
                  <a:pt x="1269" y="0"/>
                </a:lnTo>
                <a:lnTo>
                  <a:pt x="0" y="2572"/>
                </a:lnTo>
                <a:lnTo>
                  <a:pt x="1269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4" name="object 374"/>
          <p:cNvSpPr/>
          <p:nvPr/>
        </p:nvSpPr>
        <p:spPr>
          <a:xfrm>
            <a:off x="2233760" y="3169304"/>
            <a:ext cx="4034" cy="5438"/>
          </a:xfrm>
          <a:custGeom>
            <a:avLst/>
            <a:gdLst/>
            <a:ahLst/>
            <a:cxnLst/>
            <a:rect l="l" t="t" r="r" b="b"/>
            <a:pathLst>
              <a:path w="8067" h="10876">
                <a:moveTo>
                  <a:pt x="4024" y="10876"/>
                </a:moveTo>
                <a:lnTo>
                  <a:pt x="8067" y="6859"/>
                </a:lnTo>
                <a:lnTo>
                  <a:pt x="8067" y="4016"/>
                </a:lnTo>
                <a:lnTo>
                  <a:pt x="4024" y="0"/>
                </a:lnTo>
                <a:lnTo>
                  <a:pt x="0" y="4016"/>
                </a:lnTo>
                <a:lnTo>
                  <a:pt x="0" y="6859"/>
                </a:lnTo>
                <a:lnTo>
                  <a:pt x="4024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5" name="object 375"/>
          <p:cNvSpPr/>
          <p:nvPr/>
        </p:nvSpPr>
        <p:spPr>
          <a:xfrm>
            <a:off x="2235327" y="3167996"/>
            <a:ext cx="1789" cy="1376"/>
          </a:xfrm>
          <a:custGeom>
            <a:avLst/>
            <a:gdLst/>
            <a:ahLst/>
            <a:cxnLst/>
            <a:rect l="l" t="t" r="r" b="b"/>
            <a:pathLst>
              <a:path w="3577" h="2752">
                <a:moveTo>
                  <a:pt x="0" y="1399"/>
                </a:moveTo>
                <a:lnTo>
                  <a:pt x="1187" y="2752"/>
                </a:lnTo>
                <a:lnTo>
                  <a:pt x="2371" y="2752"/>
                </a:lnTo>
                <a:lnTo>
                  <a:pt x="3577" y="1399"/>
                </a:lnTo>
                <a:lnTo>
                  <a:pt x="2371" y="0"/>
                </a:lnTo>
                <a:lnTo>
                  <a:pt x="1187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6" name="object 376"/>
          <p:cNvSpPr/>
          <p:nvPr/>
        </p:nvSpPr>
        <p:spPr>
          <a:xfrm>
            <a:off x="2234385" y="3166913"/>
            <a:ext cx="4372" cy="3520"/>
          </a:xfrm>
          <a:custGeom>
            <a:avLst/>
            <a:gdLst/>
            <a:ahLst/>
            <a:cxnLst/>
            <a:rect l="l" t="t" r="r" b="b"/>
            <a:pathLst>
              <a:path w="8744" h="7040">
                <a:moveTo>
                  <a:pt x="3663" y="7040"/>
                </a:moveTo>
                <a:lnTo>
                  <a:pt x="5989" y="6724"/>
                </a:lnTo>
                <a:lnTo>
                  <a:pt x="8744" y="3565"/>
                </a:lnTo>
                <a:lnTo>
                  <a:pt x="5989" y="361"/>
                </a:lnTo>
                <a:lnTo>
                  <a:pt x="2750" y="0"/>
                </a:lnTo>
                <a:lnTo>
                  <a:pt x="0" y="1940"/>
                </a:lnTo>
                <a:lnTo>
                  <a:pt x="0" y="5189"/>
                </a:lnTo>
                <a:lnTo>
                  <a:pt x="3663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7" name="object 377"/>
          <p:cNvSpPr/>
          <p:nvPr/>
        </p:nvSpPr>
        <p:spPr>
          <a:xfrm>
            <a:off x="3452704" y="3145566"/>
            <a:ext cx="1558" cy="564"/>
          </a:xfrm>
          <a:custGeom>
            <a:avLst/>
            <a:gdLst/>
            <a:ahLst/>
            <a:cxnLst/>
            <a:rect l="l" t="t" r="r" b="b"/>
            <a:pathLst>
              <a:path w="3116" h="1128">
                <a:moveTo>
                  <a:pt x="2845" y="45"/>
                </a:moveTo>
                <a:lnTo>
                  <a:pt x="0" y="0"/>
                </a:lnTo>
                <a:lnTo>
                  <a:pt x="3116" y="1128"/>
                </a:lnTo>
                <a:lnTo>
                  <a:pt x="2845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8" name="object 378"/>
          <p:cNvSpPr/>
          <p:nvPr/>
        </p:nvSpPr>
        <p:spPr>
          <a:xfrm>
            <a:off x="3451372" y="3144009"/>
            <a:ext cx="3975" cy="3452"/>
          </a:xfrm>
          <a:custGeom>
            <a:avLst/>
            <a:gdLst/>
            <a:ahLst/>
            <a:cxnLst/>
            <a:rect l="l" t="t" r="r" b="b"/>
            <a:pathLst>
              <a:path w="7949" h="6904">
                <a:moveTo>
                  <a:pt x="5058" y="0"/>
                </a:moveTo>
                <a:lnTo>
                  <a:pt x="1535" y="361"/>
                </a:lnTo>
                <a:lnTo>
                  <a:pt x="0" y="3565"/>
                </a:lnTo>
                <a:lnTo>
                  <a:pt x="1761" y="6137"/>
                </a:lnTo>
                <a:lnTo>
                  <a:pt x="4336" y="6904"/>
                </a:lnTo>
                <a:lnTo>
                  <a:pt x="7678" y="5189"/>
                </a:lnTo>
                <a:lnTo>
                  <a:pt x="7949" y="2572"/>
                </a:lnTo>
                <a:lnTo>
                  <a:pt x="5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9" name="object 379"/>
          <p:cNvSpPr/>
          <p:nvPr/>
        </p:nvSpPr>
        <p:spPr>
          <a:xfrm>
            <a:off x="2283348" y="2933772"/>
            <a:ext cx="1777" cy="1376"/>
          </a:xfrm>
          <a:custGeom>
            <a:avLst/>
            <a:gdLst/>
            <a:ahLst/>
            <a:cxnLst/>
            <a:rect l="l" t="t" r="r" b="b"/>
            <a:pathLst>
              <a:path w="3554" h="2752">
                <a:moveTo>
                  <a:pt x="3554" y="1399"/>
                </a:moveTo>
                <a:lnTo>
                  <a:pt x="2371" y="0"/>
                </a:lnTo>
                <a:lnTo>
                  <a:pt x="1183" y="0"/>
                </a:lnTo>
                <a:lnTo>
                  <a:pt x="0" y="1399"/>
                </a:lnTo>
                <a:lnTo>
                  <a:pt x="1183" y="2752"/>
                </a:lnTo>
                <a:lnTo>
                  <a:pt x="2371" y="2752"/>
                </a:lnTo>
                <a:lnTo>
                  <a:pt x="3554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0" name="object 380"/>
          <p:cNvSpPr/>
          <p:nvPr/>
        </p:nvSpPr>
        <p:spPr>
          <a:xfrm>
            <a:off x="2282395" y="2932689"/>
            <a:ext cx="4372" cy="3520"/>
          </a:xfrm>
          <a:custGeom>
            <a:avLst/>
            <a:gdLst/>
            <a:ahLst/>
            <a:cxnLst/>
            <a:rect l="l" t="t" r="r" b="b"/>
            <a:pathLst>
              <a:path w="8744" h="7040">
                <a:moveTo>
                  <a:pt x="3681" y="7040"/>
                </a:moveTo>
                <a:lnTo>
                  <a:pt x="5989" y="6724"/>
                </a:lnTo>
                <a:lnTo>
                  <a:pt x="8744" y="3565"/>
                </a:lnTo>
                <a:lnTo>
                  <a:pt x="5989" y="361"/>
                </a:lnTo>
                <a:lnTo>
                  <a:pt x="2750" y="0"/>
                </a:lnTo>
                <a:lnTo>
                  <a:pt x="0" y="1940"/>
                </a:lnTo>
                <a:lnTo>
                  <a:pt x="0" y="5189"/>
                </a:lnTo>
                <a:lnTo>
                  <a:pt x="3681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1" name="object 381"/>
          <p:cNvSpPr/>
          <p:nvPr/>
        </p:nvSpPr>
        <p:spPr>
          <a:xfrm>
            <a:off x="3375466" y="3057360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270"/>
                </a:moveTo>
                <a:lnTo>
                  <a:pt x="0" y="3384"/>
                </a:lnTo>
                <a:lnTo>
                  <a:pt x="1038" y="0"/>
                </a:lnTo>
                <a:lnTo>
                  <a:pt x="45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2" name="object 382"/>
          <p:cNvSpPr/>
          <p:nvPr/>
        </p:nvSpPr>
        <p:spPr>
          <a:xfrm>
            <a:off x="3373930" y="3056300"/>
            <a:ext cx="3365" cy="4039"/>
          </a:xfrm>
          <a:custGeom>
            <a:avLst/>
            <a:gdLst/>
            <a:ahLst/>
            <a:cxnLst/>
            <a:rect l="l" t="t" r="r" b="b"/>
            <a:pathLst>
              <a:path w="6730" h="8078">
                <a:moveTo>
                  <a:pt x="0" y="2798"/>
                </a:moveTo>
                <a:lnTo>
                  <a:pt x="45" y="6273"/>
                </a:lnTo>
                <a:lnTo>
                  <a:pt x="3432" y="8078"/>
                </a:lnTo>
                <a:lnTo>
                  <a:pt x="5329" y="7717"/>
                </a:lnTo>
                <a:lnTo>
                  <a:pt x="6730" y="4197"/>
                </a:lnTo>
                <a:lnTo>
                  <a:pt x="5510" y="541"/>
                </a:lnTo>
                <a:lnTo>
                  <a:pt x="2439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3" name="object 383"/>
          <p:cNvSpPr/>
          <p:nvPr/>
        </p:nvSpPr>
        <p:spPr>
          <a:xfrm>
            <a:off x="3371017" y="3032494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270"/>
                </a:moveTo>
                <a:lnTo>
                  <a:pt x="0" y="3384"/>
                </a:lnTo>
                <a:lnTo>
                  <a:pt x="1038" y="0"/>
                </a:lnTo>
                <a:lnTo>
                  <a:pt x="45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4" name="object 384"/>
          <p:cNvSpPr/>
          <p:nvPr/>
        </p:nvSpPr>
        <p:spPr>
          <a:xfrm>
            <a:off x="3369481" y="3031433"/>
            <a:ext cx="3365" cy="4039"/>
          </a:xfrm>
          <a:custGeom>
            <a:avLst/>
            <a:gdLst/>
            <a:ahLst/>
            <a:cxnLst/>
            <a:rect l="l" t="t" r="r" b="b"/>
            <a:pathLst>
              <a:path w="6730" h="8078">
                <a:moveTo>
                  <a:pt x="0" y="2798"/>
                </a:moveTo>
                <a:lnTo>
                  <a:pt x="45" y="6273"/>
                </a:lnTo>
                <a:lnTo>
                  <a:pt x="3432" y="8078"/>
                </a:lnTo>
                <a:lnTo>
                  <a:pt x="5329" y="7717"/>
                </a:lnTo>
                <a:lnTo>
                  <a:pt x="6730" y="4197"/>
                </a:lnTo>
                <a:lnTo>
                  <a:pt x="5465" y="586"/>
                </a:lnTo>
                <a:lnTo>
                  <a:pt x="2439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5" name="object 385"/>
          <p:cNvSpPr/>
          <p:nvPr/>
        </p:nvSpPr>
        <p:spPr>
          <a:xfrm>
            <a:off x="3368939" y="2913712"/>
            <a:ext cx="1784" cy="1354"/>
          </a:xfrm>
          <a:custGeom>
            <a:avLst/>
            <a:gdLst/>
            <a:ahLst/>
            <a:cxnLst/>
            <a:rect l="l" t="t" r="r" b="b"/>
            <a:pathLst>
              <a:path w="3568" h="2707">
                <a:moveTo>
                  <a:pt x="0" y="1353"/>
                </a:moveTo>
                <a:lnTo>
                  <a:pt x="1219" y="2707"/>
                </a:lnTo>
                <a:lnTo>
                  <a:pt x="2393" y="2707"/>
                </a:lnTo>
                <a:lnTo>
                  <a:pt x="3568" y="1353"/>
                </a:lnTo>
                <a:lnTo>
                  <a:pt x="2393" y="0"/>
                </a:lnTo>
                <a:lnTo>
                  <a:pt x="1219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6" name="object 386"/>
          <p:cNvSpPr/>
          <p:nvPr/>
        </p:nvSpPr>
        <p:spPr>
          <a:xfrm>
            <a:off x="3368013" y="2912629"/>
            <a:ext cx="4359" cy="3520"/>
          </a:xfrm>
          <a:custGeom>
            <a:avLst/>
            <a:gdLst/>
            <a:ahLst/>
            <a:cxnLst/>
            <a:rect l="l" t="t" r="r" b="b"/>
            <a:pathLst>
              <a:path w="8717" h="7040">
                <a:moveTo>
                  <a:pt x="3658" y="7040"/>
                </a:moveTo>
                <a:lnTo>
                  <a:pt x="5962" y="6724"/>
                </a:lnTo>
                <a:lnTo>
                  <a:pt x="8717" y="3520"/>
                </a:lnTo>
                <a:lnTo>
                  <a:pt x="5962" y="315"/>
                </a:lnTo>
                <a:lnTo>
                  <a:pt x="2710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7" name="object 387"/>
          <p:cNvSpPr/>
          <p:nvPr/>
        </p:nvSpPr>
        <p:spPr>
          <a:xfrm>
            <a:off x="2745795" y="3077217"/>
            <a:ext cx="1513" cy="1309"/>
          </a:xfrm>
          <a:custGeom>
            <a:avLst/>
            <a:gdLst/>
            <a:ahLst/>
            <a:cxnLst/>
            <a:rect l="l" t="t" r="r" b="b"/>
            <a:pathLst>
              <a:path w="3026" h="2617">
                <a:moveTo>
                  <a:pt x="90" y="992"/>
                </a:moveTo>
                <a:lnTo>
                  <a:pt x="0" y="1489"/>
                </a:lnTo>
                <a:lnTo>
                  <a:pt x="135" y="1624"/>
                </a:lnTo>
                <a:lnTo>
                  <a:pt x="767" y="2617"/>
                </a:lnTo>
                <a:lnTo>
                  <a:pt x="2529" y="2572"/>
                </a:lnTo>
                <a:lnTo>
                  <a:pt x="3026" y="1624"/>
                </a:lnTo>
                <a:lnTo>
                  <a:pt x="2981" y="947"/>
                </a:lnTo>
                <a:lnTo>
                  <a:pt x="2303" y="0"/>
                </a:lnTo>
                <a:lnTo>
                  <a:pt x="587" y="0"/>
                </a:lnTo>
                <a:lnTo>
                  <a:pt x="9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8" name="object 388"/>
          <p:cNvSpPr/>
          <p:nvPr/>
        </p:nvSpPr>
        <p:spPr>
          <a:xfrm>
            <a:off x="2744462" y="3076066"/>
            <a:ext cx="4133" cy="3565"/>
          </a:xfrm>
          <a:custGeom>
            <a:avLst/>
            <a:gdLst/>
            <a:ahLst/>
            <a:cxnLst/>
            <a:rect l="l" t="t" r="r" b="b"/>
            <a:pathLst>
              <a:path w="8265" h="7130">
                <a:moveTo>
                  <a:pt x="5420" y="0"/>
                </a:moveTo>
                <a:lnTo>
                  <a:pt x="2393" y="180"/>
                </a:lnTo>
                <a:lnTo>
                  <a:pt x="0" y="3159"/>
                </a:lnTo>
                <a:lnTo>
                  <a:pt x="1490" y="6453"/>
                </a:lnTo>
                <a:lnTo>
                  <a:pt x="4245" y="7130"/>
                </a:lnTo>
                <a:lnTo>
                  <a:pt x="4516" y="7130"/>
                </a:lnTo>
                <a:lnTo>
                  <a:pt x="7272" y="6273"/>
                </a:lnTo>
                <a:lnTo>
                  <a:pt x="8265" y="2617"/>
                </a:lnTo>
                <a:lnTo>
                  <a:pt x="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9" name="object 389"/>
          <p:cNvSpPr/>
          <p:nvPr/>
        </p:nvSpPr>
        <p:spPr>
          <a:xfrm>
            <a:off x="3409952" y="2965341"/>
            <a:ext cx="1626" cy="1173"/>
          </a:xfrm>
          <a:custGeom>
            <a:avLst/>
            <a:gdLst/>
            <a:ahLst/>
            <a:cxnLst/>
            <a:rect l="l" t="t" r="r" b="b"/>
            <a:pathLst>
              <a:path w="3252" h="2346">
                <a:moveTo>
                  <a:pt x="135" y="992"/>
                </a:moveTo>
                <a:lnTo>
                  <a:pt x="0" y="1579"/>
                </a:lnTo>
                <a:lnTo>
                  <a:pt x="542" y="1895"/>
                </a:lnTo>
                <a:lnTo>
                  <a:pt x="1038" y="2075"/>
                </a:lnTo>
                <a:lnTo>
                  <a:pt x="1535" y="2301"/>
                </a:lnTo>
                <a:lnTo>
                  <a:pt x="2393" y="2346"/>
                </a:lnTo>
                <a:lnTo>
                  <a:pt x="3252" y="2121"/>
                </a:lnTo>
                <a:lnTo>
                  <a:pt x="3026" y="1037"/>
                </a:lnTo>
                <a:lnTo>
                  <a:pt x="2755" y="0"/>
                </a:lnTo>
                <a:lnTo>
                  <a:pt x="813" y="45"/>
                </a:lnTo>
                <a:lnTo>
                  <a:pt x="135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0" name="object 390"/>
          <p:cNvSpPr/>
          <p:nvPr/>
        </p:nvSpPr>
        <p:spPr>
          <a:xfrm>
            <a:off x="3408710" y="2964122"/>
            <a:ext cx="4156" cy="3610"/>
          </a:xfrm>
          <a:custGeom>
            <a:avLst/>
            <a:gdLst/>
            <a:ahLst/>
            <a:cxnLst/>
            <a:rect l="l" t="t" r="r" b="b"/>
            <a:pathLst>
              <a:path w="8311" h="7220">
                <a:moveTo>
                  <a:pt x="0" y="2843"/>
                </a:moveTo>
                <a:lnTo>
                  <a:pt x="1355" y="6227"/>
                </a:lnTo>
                <a:lnTo>
                  <a:pt x="4291" y="7220"/>
                </a:lnTo>
                <a:lnTo>
                  <a:pt x="5510" y="7220"/>
                </a:lnTo>
                <a:lnTo>
                  <a:pt x="8311" y="4467"/>
                </a:lnTo>
                <a:lnTo>
                  <a:pt x="6459" y="586"/>
                </a:lnTo>
                <a:lnTo>
                  <a:pt x="3297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1" name="object 391"/>
          <p:cNvSpPr/>
          <p:nvPr/>
        </p:nvSpPr>
        <p:spPr>
          <a:xfrm>
            <a:off x="2726259" y="2633614"/>
            <a:ext cx="1536" cy="1309"/>
          </a:xfrm>
          <a:custGeom>
            <a:avLst/>
            <a:gdLst/>
            <a:ahLst/>
            <a:cxnLst/>
            <a:rect l="l" t="t" r="r" b="b"/>
            <a:pathLst>
              <a:path w="3071" h="2617">
                <a:moveTo>
                  <a:pt x="2935" y="1669"/>
                </a:moveTo>
                <a:lnTo>
                  <a:pt x="3071" y="1534"/>
                </a:lnTo>
                <a:lnTo>
                  <a:pt x="2981" y="1037"/>
                </a:lnTo>
                <a:lnTo>
                  <a:pt x="2484" y="45"/>
                </a:lnTo>
                <a:lnTo>
                  <a:pt x="722" y="0"/>
                </a:lnTo>
                <a:lnTo>
                  <a:pt x="45" y="992"/>
                </a:lnTo>
                <a:lnTo>
                  <a:pt x="0" y="1624"/>
                </a:lnTo>
                <a:lnTo>
                  <a:pt x="542" y="2572"/>
                </a:lnTo>
                <a:lnTo>
                  <a:pt x="2303" y="2617"/>
                </a:lnTo>
                <a:lnTo>
                  <a:pt x="2935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2" name="object 392"/>
          <p:cNvSpPr/>
          <p:nvPr/>
        </p:nvSpPr>
        <p:spPr>
          <a:xfrm>
            <a:off x="2725017" y="2632509"/>
            <a:ext cx="4043" cy="3520"/>
          </a:xfrm>
          <a:custGeom>
            <a:avLst/>
            <a:gdLst/>
            <a:ahLst/>
            <a:cxnLst/>
            <a:rect l="l" t="t" r="r" b="b"/>
            <a:pathLst>
              <a:path w="8085" h="7040">
                <a:moveTo>
                  <a:pt x="0" y="3655"/>
                </a:moveTo>
                <a:lnTo>
                  <a:pt x="948" y="6227"/>
                </a:lnTo>
                <a:lnTo>
                  <a:pt x="3929" y="7040"/>
                </a:lnTo>
                <a:lnTo>
                  <a:pt x="5375" y="7040"/>
                </a:lnTo>
                <a:lnTo>
                  <a:pt x="8085" y="4377"/>
                </a:lnTo>
                <a:lnTo>
                  <a:pt x="7091" y="902"/>
                </a:lnTo>
                <a:lnTo>
                  <a:pt x="4336" y="0"/>
                </a:lnTo>
                <a:lnTo>
                  <a:pt x="1309" y="586"/>
                </a:lnTo>
                <a:lnTo>
                  <a:pt x="0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3" name="object 393"/>
          <p:cNvSpPr/>
          <p:nvPr/>
        </p:nvSpPr>
        <p:spPr>
          <a:xfrm>
            <a:off x="2633664" y="3171967"/>
            <a:ext cx="1287" cy="1286"/>
          </a:xfrm>
          <a:custGeom>
            <a:avLst/>
            <a:gdLst/>
            <a:ahLst/>
            <a:cxnLst/>
            <a:rect l="l" t="t" r="r" b="b"/>
            <a:pathLst>
              <a:path w="2574" h="2572">
                <a:moveTo>
                  <a:pt x="1264" y="2572"/>
                </a:moveTo>
                <a:lnTo>
                  <a:pt x="2574" y="0"/>
                </a:lnTo>
                <a:lnTo>
                  <a:pt x="0" y="0"/>
                </a:lnTo>
                <a:lnTo>
                  <a:pt x="1264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4" name="object 394"/>
          <p:cNvSpPr/>
          <p:nvPr/>
        </p:nvSpPr>
        <p:spPr>
          <a:xfrm>
            <a:off x="2632286" y="3169575"/>
            <a:ext cx="4043" cy="5438"/>
          </a:xfrm>
          <a:custGeom>
            <a:avLst/>
            <a:gdLst/>
            <a:ahLst/>
            <a:cxnLst/>
            <a:rect l="l" t="t" r="r" b="b"/>
            <a:pathLst>
              <a:path w="8085" h="10876">
                <a:moveTo>
                  <a:pt x="4019" y="10876"/>
                </a:moveTo>
                <a:lnTo>
                  <a:pt x="8085" y="6814"/>
                </a:lnTo>
                <a:lnTo>
                  <a:pt x="8085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14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5" name="object 395"/>
          <p:cNvSpPr/>
          <p:nvPr/>
        </p:nvSpPr>
        <p:spPr>
          <a:xfrm>
            <a:off x="3395024" y="3067988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45" y="0"/>
                </a:moveTo>
                <a:lnTo>
                  <a:pt x="0" y="3159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6" name="object 396"/>
          <p:cNvSpPr/>
          <p:nvPr/>
        </p:nvSpPr>
        <p:spPr>
          <a:xfrm>
            <a:off x="3393466" y="3066657"/>
            <a:ext cx="3478" cy="4197"/>
          </a:xfrm>
          <a:custGeom>
            <a:avLst/>
            <a:gdLst/>
            <a:ahLst/>
            <a:cxnLst/>
            <a:rect l="l" t="t" r="r" b="b"/>
            <a:pathLst>
              <a:path w="6955" h="8394">
                <a:moveTo>
                  <a:pt x="4381" y="0"/>
                </a:moveTo>
                <a:lnTo>
                  <a:pt x="767" y="1173"/>
                </a:lnTo>
                <a:lnTo>
                  <a:pt x="0" y="3836"/>
                </a:lnTo>
                <a:lnTo>
                  <a:pt x="1535" y="7717"/>
                </a:lnTo>
                <a:lnTo>
                  <a:pt x="4336" y="8394"/>
                </a:lnTo>
                <a:lnTo>
                  <a:pt x="6775" y="6047"/>
                </a:lnTo>
                <a:lnTo>
                  <a:pt x="6955" y="3068"/>
                </a:lnTo>
                <a:lnTo>
                  <a:pt x="4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7" name="object 397"/>
          <p:cNvSpPr/>
          <p:nvPr/>
        </p:nvSpPr>
        <p:spPr>
          <a:xfrm>
            <a:off x="2195184" y="3183656"/>
            <a:ext cx="720" cy="1331"/>
          </a:xfrm>
          <a:custGeom>
            <a:avLst/>
            <a:gdLst/>
            <a:ahLst/>
            <a:cxnLst/>
            <a:rect l="l" t="t" r="r" b="b"/>
            <a:pathLst>
              <a:path w="1440" h="2662">
                <a:moveTo>
                  <a:pt x="849" y="45"/>
                </a:moveTo>
                <a:lnTo>
                  <a:pt x="0" y="2662"/>
                </a:lnTo>
                <a:lnTo>
                  <a:pt x="1440" y="0"/>
                </a:lnTo>
                <a:lnTo>
                  <a:pt x="84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8" name="object 398"/>
          <p:cNvSpPr/>
          <p:nvPr/>
        </p:nvSpPr>
        <p:spPr>
          <a:xfrm>
            <a:off x="2194041" y="3182279"/>
            <a:ext cx="3503" cy="4265"/>
          </a:xfrm>
          <a:custGeom>
            <a:avLst/>
            <a:gdLst/>
            <a:ahLst/>
            <a:cxnLst/>
            <a:rect l="l" t="t" r="r" b="b"/>
            <a:pathLst>
              <a:path w="7005" h="8529">
                <a:moveTo>
                  <a:pt x="7005" y="5505"/>
                </a:moveTo>
                <a:lnTo>
                  <a:pt x="6793" y="2482"/>
                </a:lnTo>
                <a:lnTo>
                  <a:pt x="3956" y="0"/>
                </a:lnTo>
                <a:lnTo>
                  <a:pt x="505" y="1714"/>
                </a:lnTo>
                <a:lnTo>
                  <a:pt x="0" y="4693"/>
                </a:lnTo>
                <a:lnTo>
                  <a:pt x="2434" y="8529"/>
                </a:lnTo>
                <a:lnTo>
                  <a:pt x="4467" y="8484"/>
                </a:lnTo>
                <a:lnTo>
                  <a:pt x="7005" y="5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9" name="object 399"/>
          <p:cNvSpPr/>
          <p:nvPr/>
        </p:nvSpPr>
        <p:spPr>
          <a:xfrm>
            <a:off x="2200053" y="3039173"/>
            <a:ext cx="531" cy="1692"/>
          </a:xfrm>
          <a:custGeom>
            <a:avLst/>
            <a:gdLst/>
            <a:ahLst/>
            <a:cxnLst/>
            <a:rect l="l" t="t" r="r" b="b"/>
            <a:pathLst>
              <a:path w="1061" h="3384">
                <a:moveTo>
                  <a:pt x="45" y="315"/>
                </a:moveTo>
                <a:lnTo>
                  <a:pt x="0" y="3384"/>
                </a:lnTo>
                <a:lnTo>
                  <a:pt x="1061" y="0"/>
                </a:lnTo>
                <a:lnTo>
                  <a:pt x="45" y="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0" name="object 400"/>
          <p:cNvSpPr/>
          <p:nvPr/>
        </p:nvSpPr>
        <p:spPr>
          <a:xfrm>
            <a:off x="2198519" y="3038135"/>
            <a:ext cx="3376" cy="4017"/>
          </a:xfrm>
          <a:custGeom>
            <a:avLst/>
            <a:gdLst/>
            <a:ahLst/>
            <a:cxnLst/>
            <a:rect l="l" t="t" r="r" b="b"/>
            <a:pathLst>
              <a:path w="6752" h="8033">
                <a:moveTo>
                  <a:pt x="0" y="2798"/>
                </a:moveTo>
                <a:lnTo>
                  <a:pt x="63" y="6273"/>
                </a:lnTo>
                <a:lnTo>
                  <a:pt x="3450" y="8033"/>
                </a:lnTo>
                <a:lnTo>
                  <a:pt x="5334" y="7717"/>
                </a:lnTo>
                <a:lnTo>
                  <a:pt x="6752" y="4197"/>
                </a:lnTo>
                <a:lnTo>
                  <a:pt x="5483" y="586"/>
                </a:lnTo>
                <a:lnTo>
                  <a:pt x="2434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1" name="object 401"/>
          <p:cNvSpPr/>
          <p:nvPr/>
        </p:nvSpPr>
        <p:spPr>
          <a:xfrm>
            <a:off x="2670386" y="2939887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45" y="0"/>
                </a:moveTo>
                <a:lnTo>
                  <a:pt x="0" y="3159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2" name="object 402"/>
          <p:cNvSpPr/>
          <p:nvPr/>
        </p:nvSpPr>
        <p:spPr>
          <a:xfrm>
            <a:off x="2668827" y="2938556"/>
            <a:ext cx="3501" cy="4197"/>
          </a:xfrm>
          <a:custGeom>
            <a:avLst/>
            <a:gdLst/>
            <a:ahLst/>
            <a:cxnLst/>
            <a:rect l="l" t="t" r="r" b="b"/>
            <a:pathLst>
              <a:path w="7001" h="8394">
                <a:moveTo>
                  <a:pt x="4426" y="0"/>
                </a:moveTo>
                <a:lnTo>
                  <a:pt x="813" y="1128"/>
                </a:lnTo>
                <a:lnTo>
                  <a:pt x="0" y="3790"/>
                </a:lnTo>
                <a:lnTo>
                  <a:pt x="1580" y="7717"/>
                </a:lnTo>
                <a:lnTo>
                  <a:pt x="4381" y="8394"/>
                </a:lnTo>
                <a:lnTo>
                  <a:pt x="6820" y="6047"/>
                </a:lnTo>
                <a:lnTo>
                  <a:pt x="7001" y="3068"/>
                </a:lnTo>
                <a:lnTo>
                  <a:pt x="4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3" name="object 403"/>
          <p:cNvSpPr/>
          <p:nvPr/>
        </p:nvSpPr>
        <p:spPr>
          <a:xfrm>
            <a:off x="3475605" y="3107071"/>
            <a:ext cx="1084" cy="1715"/>
          </a:xfrm>
          <a:custGeom>
            <a:avLst/>
            <a:gdLst/>
            <a:ahLst/>
            <a:cxnLst/>
            <a:rect l="l" t="t" r="r" b="b"/>
            <a:pathLst>
              <a:path w="2168" h="3429">
                <a:moveTo>
                  <a:pt x="90" y="1850"/>
                </a:moveTo>
                <a:lnTo>
                  <a:pt x="271" y="2391"/>
                </a:lnTo>
                <a:lnTo>
                  <a:pt x="451" y="2888"/>
                </a:lnTo>
                <a:lnTo>
                  <a:pt x="677" y="3429"/>
                </a:lnTo>
                <a:lnTo>
                  <a:pt x="1264" y="3384"/>
                </a:lnTo>
                <a:lnTo>
                  <a:pt x="2168" y="2662"/>
                </a:lnTo>
                <a:lnTo>
                  <a:pt x="2168" y="541"/>
                </a:lnTo>
                <a:lnTo>
                  <a:pt x="1219" y="270"/>
                </a:lnTo>
                <a:lnTo>
                  <a:pt x="225" y="0"/>
                </a:lnTo>
                <a:lnTo>
                  <a:pt x="0" y="902"/>
                </a:lnTo>
                <a:lnTo>
                  <a:pt x="90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4" name="object 404"/>
          <p:cNvSpPr/>
          <p:nvPr/>
        </p:nvSpPr>
        <p:spPr>
          <a:xfrm>
            <a:off x="3474317" y="3105852"/>
            <a:ext cx="3613" cy="4197"/>
          </a:xfrm>
          <a:custGeom>
            <a:avLst/>
            <a:gdLst/>
            <a:ahLst/>
            <a:cxnLst/>
            <a:rect l="l" t="t" r="r" b="b"/>
            <a:pathLst>
              <a:path w="7226" h="8394">
                <a:moveTo>
                  <a:pt x="0" y="2527"/>
                </a:moveTo>
                <a:lnTo>
                  <a:pt x="813" y="6498"/>
                </a:lnTo>
                <a:lnTo>
                  <a:pt x="3477" y="8394"/>
                </a:lnTo>
                <a:lnTo>
                  <a:pt x="5420" y="7717"/>
                </a:lnTo>
                <a:lnTo>
                  <a:pt x="7226" y="4603"/>
                </a:lnTo>
                <a:lnTo>
                  <a:pt x="6639" y="1714"/>
                </a:lnTo>
                <a:lnTo>
                  <a:pt x="3387" y="0"/>
                </a:lnTo>
                <a:lnTo>
                  <a:pt x="0" y="2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5" name="object 405"/>
          <p:cNvSpPr/>
          <p:nvPr/>
        </p:nvSpPr>
        <p:spPr>
          <a:xfrm>
            <a:off x="2632038" y="3047567"/>
            <a:ext cx="1468" cy="790"/>
          </a:xfrm>
          <a:custGeom>
            <a:avLst/>
            <a:gdLst/>
            <a:ahLst/>
            <a:cxnLst/>
            <a:rect l="l" t="t" r="r" b="b"/>
            <a:pathLst>
              <a:path w="2935" h="1579">
                <a:moveTo>
                  <a:pt x="0" y="1037"/>
                </a:moveTo>
                <a:lnTo>
                  <a:pt x="2935" y="1579"/>
                </a:lnTo>
                <a:lnTo>
                  <a:pt x="271" y="0"/>
                </a:lnTo>
                <a:lnTo>
                  <a:pt x="0" y="1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6" name="object 406"/>
          <p:cNvSpPr/>
          <p:nvPr/>
        </p:nvSpPr>
        <p:spPr>
          <a:xfrm>
            <a:off x="2630841" y="3046484"/>
            <a:ext cx="3975" cy="3475"/>
          </a:xfrm>
          <a:custGeom>
            <a:avLst/>
            <a:gdLst/>
            <a:ahLst/>
            <a:cxnLst/>
            <a:rect l="l" t="t" r="r" b="b"/>
            <a:pathLst>
              <a:path w="7949" h="6949">
                <a:moveTo>
                  <a:pt x="0" y="2572"/>
                </a:moveTo>
                <a:lnTo>
                  <a:pt x="677" y="5731"/>
                </a:lnTo>
                <a:lnTo>
                  <a:pt x="3568" y="6949"/>
                </a:lnTo>
                <a:lnTo>
                  <a:pt x="6142" y="6182"/>
                </a:lnTo>
                <a:lnTo>
                  <a:pt x="7949" y="3610"/>
                </a:lnTo>
                <a:lnTo>
                  <a:pt x="6413" y="406"/>
                </a:lnTo>
                <a:lnTo>
                  <a:pt x="2890" y="0"/>
                </a:lnTo>
                <a:lnTo>
                  <a:pt x="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7" name="object 407"/>
          <p:cNvSpPr/>
          <p:nvPr/>
        </p:nvSpPr>
        <p:spPr>
          <a:xfrm>
            <a:off x="2220370" y="2979714"/>
            <a:ext cx="1482" cy="1286"/>
          </a:xfrm>
          <a:custGeom>
            <a:avLst/>
            <a:gdLst/>
            <a:ahLst/>
            <a:cxnLst/>
            <a:rect l="l" t="t" r="r" b="b"/>
            <a:pathLst>
              <a:path w="2963" h="2572">
                <a:moveTo>
                  <a:pt x="0" y="992"/>
                </a:moveTo>
                <a:lnTo>
                  <a:pt x="40" y="1624"/>
                </a:lnTo>
                <a:lnTo>
                  <a:pt x="695" y="2572"/>
                </a:lnTo>
                <a:lnTo>
                  <a:pt x="2452" y="2527"/>
                </a:lnTo>
                <a:lnTo>
                  <a:pt x="2963" y="1579"/>
                </a:lnTo>
                <a:lnTo>
                  <a:pt x="2917" y="947"/>
                </a:lnTo>
                <a:lnTo>
                  <a:pt x="2240" y="0"/>
                </a:lnTo>
                <a:lnTo>
                  <a:pt x="483" y="0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8" name="object 408"/>
          <p:cNvSpPr/>
          <p:nvPr/>
        </p:nvSpPr>
        <p:spPr>
          <a:xfrm>
            <a:off x="2219003" y="2978518"/>
            <a:ext cx="4117" cy="3588"/>
          </a:xfrm>
          <a:custGeom>
            <a:avLst/>
            <a:gdLst/>
            <a:ahLst/>
            <a:cxnLst/>
            <a:rect l="l" t="t" r="r" b="b"/>
            <a:pathLst>
              <a:path w="8234" h="7175">
                <a:moveTo>
                  <a:pt x="5397" y="0"/>
                </a:moveTo>
                <a:lnTo>
                  <a:pt x="2371" y="225"/>
                </a:lnTo>
                <a:lnTo>
                  <a:pt x="0" y="3204"/>
                </a:lnTo>
                <a:lnTo>
                  <a:pt x="1481" y="6498"/>
                </a:lnTo>
                <a:lnTo>
                  <a:pt x="4254" y="7175"/>
                </a:lnTo>
                <a:lnTo>
                  <a:pt x="4507" y="7175"/>
                </a:lnTo>
                <a:lnTo>
                  <a:pt x="7240" y="6363"/>
                </a:lnTo>
                <a:lnTo>
                  <a:pt x="8234" y="2707"/>
                </a:lnTo>
                <a:lnTo>
                  <a:pt x="5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9" name="object 409"/>
          <p:cNvSpPr/>
          <p:nvPr/>
        </p:nvSpPr>
        <p:spPr>
          <a:xfrm>
            <a:off x="2233412" y="3141595"/>
            <a:ext cx="718" cy="1331"/>
          </a:xfrm>
          <a:custGeom>
            <a:avLst/>
            <a:gdLst/>
            <a:ahLst/>
            <a:cxnLst/>
            <a:rect l="l" t="t" r="r" b="b"/>
            <a:pathLst>
              <a:path w="1436" h="2662">
                <a:moveTo>
                  <a:pt x="844" y="45"/>
                </a:moveTo>
                <a:lnTo>
                  <a:pt x="0" y="2662"/>
                </a:lnTo>
                <a:lnTo>
                  <a:pt x="1436" y="0"/>
                </a:lnTo>
                <a:lnTo>
                  <a:pt x="84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0" name="object 410"/>
          <p:cNvSpPr/>
          <p:nvPr/>
        </p:nvSpPr>
        <p:spPr>
          <a:xfrm>
            <a:off x="2232267" y="3140218"/>
            <a:ext cx="3516" cy="4265"/>
          </a:xfrm>
          <a:custGeom>
            <a:avLst/>
            <a:gdLst/>
            <a:ahLst/>
            <a:cxnLst/>
            <a:rect l="l" t="t" r="r" b="b"/>
            <a:pathLst>
              <a:path w="7032" h="8529">
                <a:moveTo>
                  <a:pt x="7032" y="5505"/>
                </a:moveTo>
                <a:lnTo>
                  <a:pt x="6797" y="2482"/>
                </a:lnTo>
                <a:lnTo>
                  <a:pt x="3961" y="0"/>
                </a:lnTo>
                <a:lnTo>
                  <a:pt x="510" y="1714"/>
                </a:lnTo>
                <a:lnTo>
                  <a:pt x="0" y="4693"/>
                </a:lnTo>
                <a:lnTo>
                  <a:pt x="2457" y="8529"/>
                </a:lnTo>
                <a:lnTo>
                  <a:pt x="4489" y="8484"/>
                </a:lnTo>
                <a:lnTo>
                  <a:pt x="7032" y="5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1" name="object 411"/>
          <p:cNvSpPr/>
          <p:nvPr/>
        </p:nvSpPr>
        <p:spPr>
          <a:xfrm>
            <a:off x="3493424" y="2937608"/>
            <a:ext cx="1784" cy="1354"/>
          </a:xfrm>
          <a:custGeom>
            <a:avLst/>
            <a:gdLst/>
            <a:ahLst/>
            <a:cxnLst/>
            <a:rect l="l" t="t" r="r" b="b"/>
            <a:pathLst>
              <a:path w="3568" h="2707">
                <a:moveTo>
                  <a:pt x="3568" y="1353"/>
                </a:moveTo>
                <a:lnTo>
                  <a:pt x="2348" y="0"/>
                </a:lnTo>
                <a:lnTo>
                  <a:pt x="1174" y="0"/>
                </a:lnTo>
                <a:lnTo>
                  <a:pt x="0" y="1353"/>
                </a:lnTo>
                <a:lnTo>
                  <a:pt x="1174" y="2707"/>
                </a:lnTo>
                <a:lnTo>
                  <a:pt x="2348" y="2707"/>
                </a:lnTo>
                <a:lnTo>
                  <a:pt x="3568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2" name="object 412"/>
          <p:cNvSpPr/>
          <p:nvPr/>
        </p:nvSpPr>
        <p:spPr>
          <a:xfrm>
            <a:off x="3492475" y="2936525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658" y="7040"/>
                </a:moveTo>
                <a:lnTo>
                  <a:pt x="6007" y="6724"/>
                </a:lnTo>
                <a:lnTo>
                  <a:pt x="8762" y="3520"/>
                </a:lnTo>
                <a:lnTo>
                  <a:pt x="6007" y="361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3" name="object 413"/>
          <p:cNvSpPr/>
          <p:nvPr/>
        </p:nvSpPr>
        <p:spPr>
          <a:xfrm>
            <a:off x="3488929" y="2898526"/>
            <a:ext cx="1762" cy="1106"/>
          </a:xfrm>
          <a:custGeom>
            <a:avLst/>
            <a:gdLst/>
            <a:ahLst/>
            <a:cxnLst/>
            <a:rect l="l" t="t" r="r" b="b"/>
            <a:pathLst>
              <a:path w="3523" h="2211">
                <a:moveTo>
                  <a:pt x="2574" y="2030"/>
                </a:moveTo>
                <a:lnTo>
                  <a:pt x="2935" y="1940"/>
                </a:lnTo>
                <a:lnTo>
                  <a:pt x="3206" y="1353"/>
                </a:lnTo>
                <a:lnTo>
                  <a:pt x="3477" y="947"/>
                </a:lnTo>
                <a:lnTo>
                  <a:pt x="3161" y="451"/>
                </a:lnTo>
                <a:lnTo>
                  <a:pt x="2890" y="361"/>
                </a:lnTo>
                <a:lnTo>
                  <a:pt x="1806" y="0"/>
                </a:lnTo>
                <a:lnTo>
                  <a:pt x="813" y="0"/>
                </a:lnTo>
                <a:lnTo>
                  <a:pt x="135" y="1218"/>
                </a:lnTo>
                <a:lnTo>
                  <a:pt x="0" y="1444"/>
                </a:lnTo>
                <a:lnTo>
                  <a:pt x="90" y="2075"/>
                </a:lnTo>
                <a:lnTo>
                  <a:pt x="903" y="2075"/>
                </a:lnTo>
                <a:lnTo>
                  <a:pt x="1806" y="2211"/>
                </a:lnTo>
                <a:lnTo>
                  <a:pt x="2574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4" name="object 414"/>
          <p:cNvSpPr/>
          <p:nvPr/>
        </p:nvSpPr>
        <p:spPr>
          <a:xfrm>
            <a:off x="3487710" y="2897488"/>
            <a:ext cx="4336" cy="3340"/>
          </a:xfrm>
          <a:custGeom>
            <a:avLst/>
            <a:gdLst/>
            <a:ahLst/>
            <a:cxnLst/>
            <a:rect l="l" t="t" r="r" b="b"/>
            <a:pathLst>
              <a:path w="8672" h="6679">
                <a:moveTo>
                  <a:pt x="6142" y="45"/>
                </a:moveTo>
                <a:lnTo>
                  <a:pt x="1535" y="0"/>
                </a:lnTo>
                <a:lnTo>
                  <a:pt x="0" y="3700"/>
                </a:lnTo>
                <a:lnTo>
                  <a:pt x="45" y="6679"/>
                </a:lnTo>
                <a:lnTo>
                  <a:pt x="3974" y="6679"/>
                </a:lnTo>
                <a:lnTo>
                  <a:pt x="6910" y="6273"/>
                </a:lnTo>
                <a:lnTo>
                  <a:pt x="8672" y="3294"/>
                </a:lnTo>
                <a:lnTo>
                  <a:pt x="6142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5" name="object 415"/>
          <p:cNvSpPr/>
          <p:nvPr/>
        </p:nvSpPr>
        <p:spPr>
          <a:xfrm>
            <a:off x="2636125" y="2992306"/>
            <a:ext cx="1287" cy="1286"/>
          </a:xfrm>
          <a:custGeom>
            <a:avLst/>
            <a:gdLst/>
            <a:ahLst/>
            <a:cxnLst/>
            <a:rect l="l" t="t" r="r" b="b"/>
            <a:pathLst>
              <a:path w="2574" h="2572">
                <a:moveTo>
                  <a:pt x="1264" y="0"/>
                </a:moveTo>
                <a:lnTo>
                  <a:pt x="0" y="2572"/>
                </a:lnTo>
                <a:lnTo>
                  <a:pt x="2574" y="2572"/>
                </a:lnTo>
                <a:lnTo>
                  <a:pt x="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6" name="object 416"/>
          <p:cNvSpPr/>
          <p:nvPr/>
        </p:nvSpPr>
        <p:spPr>
          <a:xfrm>
            <a:off x="2634748" y="2990545"/>
            <a:ext cx="4020" cy="5416"/>
          </a:xfrm>
          <a:custGeom>
            <a:avLst/>
            <a:gdLst/>
            <a:ahLst/>
            <a:cxnLst/>
            <a:rect l="l" t="t" r="r" b="b"/>
            <a:pathLst>
              <a:path w="8039" h="10831">
                <a:moveTo>
                  <a:pt x="4019" y="10831"/>
                </a:moveTo>
                <a:lnTo>
                  <a:pt x="8039" y="6814"/>
                </a:lnTo>
                <a:lnTo>
                  <a:pt x="8039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14"/>
                </a:lnTo>
                <a:lnTo>
                  <a:pt x="4019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7" name="object 417"/>
          <p:cNvSpPr/>
          <p:nvPr/>
        </p:nvSpPr>
        <p:spPr>
          <a:xfrm>
            <a:off x="3484390" y="3041610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1084" y="2707"/>
                </a:moveTo>
                <a:lnTo>
                  <a:pt x="1942" y="0"/>
                </a:lnTo>
                <a:lnTo>
                  <a:pt x="0" y="2707"/>
                </a:lnTo>
                <a:lnTo>
                  <a:pt x="1084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8" name="object 418"/>
          <p:cNvSpPr/>
          <p:nvPr/>
        </p:nvSpPr>
        <p:spPr>
          <a:xfrm>
            <a:off x="3483103" y="3039150"/>
            <a:ext cx="3613" cy="5122"/>
          </a:xfrm>
          <a:custGeom>
            <a:avLst/>
            <a:gdLst/>
            <a:ahLst/>
            <a:cxnLst/>
            <a:rect l="l" t="t" r="r" b="b"/>
            <a:pathLst>
              <a:path w="7226" h="10244">
                <a:moveTo>
                  <a:pt x="3161" y="10244"/>
                </a:moveTo>
                <a:lnTo>
                  <a:pt x="3613" y="10244"/>
                </a:lnTo>
                <a:lnTo>
                  <a:pt x="6278" y="8935"/>
                </a:lnTo>
                <a:lnTo>
                  <a:pt x="7226" y="6182"/>
                </a:lnTo>
                <a:lnTo>
                  <a:pt x="6278" y="3113"/>
                </a:lnTo>
                <a:lnTo>
                  <a:pt x="4426" y="0"/>
                </a:lnTo>
                <a:lnTo>
                  <a:pt x="2032" y="2301"/>
                </a:lnTo>
                <a:lnTo>
                  <a:pt x="271" y="5009"/>
                </a:lnTo>
                <a:lnTo>
                  <a:pt x="0" y="8123"/>
                </a:lnTo>
                <a:lnTo>
                  <a:pt x="3161" y="10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9" name="object 419"/>
          <p:cNvSpPr/>
          <p:nvPr/>
        </p:nvSpPr>
        <p:spPr>
          <a:xfrm>
            <a:off x="2211476" y="2967281"/>
            <a:ext cx="1651" cy="1128"/>
          </a:xfrm>
          <a:custGeom>
            <a:avLst/>
            <a:gdLst/>
            <a:ahLst/>
            <a:cxnLst/>
            <a:rect l="l" t="t" r="r" b="b"/>
            <a:pathLst>
              <a:path w="3301" h="2256">
                <a:moveTo>
                  <a:pt x="1440" y="2256"/>
                </a:moveTo>
                <a:lnTo>
                  <a:pt x="2542" y="2211"/>
                </a:lnTo>
                <a:lnTo>
                  <a:pt x="3301" y="1579"/>
                </a:lnTo>
                <a:lnTo>
                  <a:pt x="2963" y="992"/>
                </a:lnTo>
                <a:lnTo>
                  <a:pt x="2457" y="45"/>
                </a:lnTo>
                <a:lnTo>
                  <a:pt x="700" y="0"/>
                </a:lnTo>
                <a:lnTo>
                  <a:pt x="40" y="947"/>
                </a:lnTo>
                <a:lnTo>
                  <a:pt x="0" y="1534"/>
                </a:lnTo>
                <a:lnTo>
                  <a:pt x="465" y="1850"/>
                </a:lnTo>
                <a:lnTo>
                  <a:pt x="953" y="2030"/>
                </a:lnTo>
                <a:lnTo>
                  <a:pt x="1440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0" name="object 420"/>
          <p:cNvSpPr/>
          <p:nvPr/>
        </p:nvSpPr>
        <p:spPr>
          <a:xfrm>
            <a:off x="2210175" y="2966108"/>
            <a:ext cx="4137" cy="3543"/>
          </a:xfrm>
          <a:custGeom>
            <a:avLst/>
            <a:gdLst/>
            <a:ahLst/>
            <a:cxnLst/>
            <a:rect l="l" t="t" r="r" b="b"/>
            <a:pathLst>
              <a:path w="8274" h="7085">
                <a:moveTo>
                  <a:pt x="5840" y="180"/>
                </a:moveTo>
                <a:lnTo>
                  <a:pt x="2854" y="0"/>
                </a:lnTo>
                <a:lnTo>
                  <a:pt x="0" y="2707"/>
                </a:lnTo>
                <a:lnTo>
                  <a:pt x="420" y="5550"/>
                </a:lnTo>
                <a:lnTo>
                  <a:pt x="3532" y="7085"/>
                </a:lnTo>
                <a:lnTo>
                  <a:pt x="4083" y="7085"/>
                </a:lnTo>
                <a:lnTo>
                  <a:pt x="7046" y="6318"/>
                </a:lnTo>
                <a:lnTo>
                  <a:pt x="8274" y="3113"/>
                </a:lnTo>
                <a:lnTo>
                  <a:pt x="5840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1" name="object 421"/>
          <p:cNvSpPr/>
          <p:nvPr/>
        </p:nvSpPr>
        <p:spPr>
          <a:xfrm>
            <a:off x="2357007" y="3135299"/>
            <a:ext cx="973" cy="1354"/>
          </a:xfrm>
          <a:custGeom>
            <a:avLst/>
            <a:gdLst/>
            <a:ahLst/>
            <a:cxnLst/>
            <a:rect l="l" t="t" r="r" b="b"/>
            <a:pathLst>
              <a:path w="1946" h="2707">
                <a:moveTo>
                  <a:pt x="316" y="45"/>
                </a:moveTo>
                <a:lnTo>
                  <a:pt x="0" y="2707"/>
                </a:lnTo>
                <a:lnTo>
                  <a:pt x="1946" y="0"/>
                </a:lnTo>
                <a:lnTo>
                  <a:pt x="316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2" name="object 422"/>
          <p:cNvSpPr/>
          <p:nvPr/>
        </p:nvSpPr>
        <p:spPr>
          <a:xfrm>
            <a:off x="2355715" y="3132840"/>
            <a:ext cx="3600" cy="5122"/>
          </a:xfrm>
          <a:custGeom>
            <a:avLst/>
            <a:gdLst/>
            <a:ahLst/>
            <a:cxnLst/>
            <a:rect l="l" t="t" r="r" b="b"/>
            <a:pathLst>
              <a:path w="7199" h="10244">
                <a:moveTo>
                  <a:pt x="3134" y="10244"/>
                </a:moveTo>
                <a:lnTo>
                  <a:pt x="3577" y="10244"/>
                </a:lnTo>
                <a:lnTo>
                  <a:pt x="6246" y="8935"/>
                </a:lnTo>
                <a:lnTo>
                  <a:pt x="7199" y="6182"/>
                </a:lnTo>
                <a:lnTo>
                  <a:pt x="6287" y="3113"/>
                </a:lnTo>
                <a:lnTo>
                  <a:pt x="4449" y="0"/>
                </a:lnTo>
                <a:lnTo>
                  <a:pt x="2014" y="2301"/>
                </a:lnTo>
                <a:lnTo>
                  <a:pt x="257" y="5009"/>
                </a:lnTo>
                <a:lnTo>
                  <a:pt x="0" y="8123"/>
                </a:lnTo>
                <a:lnTo>
                  <a:pt x="3134" y="10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3" name="object 423"/>
          <p:cNvSpPr/>
          <p:nvPr/>
        </p:nvSpPr>
        <p:spPr>
          <a:xfrm>
            <a:off x="2356309" y="3137285"/>
            <a:ext cx="824" cy="1354"/>
          </a:xfrm>
          <a:custGeom>
            <a:avLst/>
            <a:gdLst/>
            <a:ahLst/>
            <a:cxnLst/>
            <a:rect l="l" t="t" r="r" b="b"/>
            <a:pathLst>
              <a:path w="1648" h="2707">
                <a:moveTo>
                  <a:pt x="1648" y="2572"/>
                </a:moveTo>
                <a:lnTo>
                  <a:pt x="1648" y="0"/>
                </a:lnTo>
                <a:lnTo>
                  <a:pt x="0" y="2707"/>
                </a:lnTo>
                <a:lnTo>
                  <a:pt x="1648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4" name="object 424"/>
          <p:cNvSpPr/>
          <p:nvPr/>
        </p:nvSpPr>
        <p:spPr>
          <a:xfrm>
            <a:off x="2354997" y="3135322"/>
            <a:ext cx="3388" cy="4490"/>
          </a:xfrm>
          <a:custGeom>
            <a:avLst/>
            <a:gdLst/>
            <a:ahLst/>
            <a:cxnLst/>
            <a:rect l="l" t="t" r="r" b="b"/>
            <a:pathLst>
              <a:path w="6775" h="8980">
                <a:moveTo>
                  <a:pt x="758" y="1534"/>
                </a:moveTo>
                <a:lnTo>
                  <a:pt x="0" y="4512"/>
                </a:lnTo>
                <a:lnTo>
                  <a:pt x="1160" y="7852"/>
                </a:lnTo>
                <a:lnTo>
                  <a:pt x="4042" y="8980"/>
                </a:lnTo>
                <a:lnTo>
                  <a:pt x="4191" y="8980"/>
                </a:lnTo>
                <a:lnTo>
                  <a:pt x="6775" y="8800"/>
                </a:lnTo>
                <a:lnTo>
                  <a:pt x="6775" y="631"/>
                </a:lnTo>
                <a:lnTo>
                  <a:pt x="3640" y="0"/>
                </a:lnTo>
                <a:lnTo>
                  <a:pt x="758" y="1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5" name="object 425"/>
          <p:cNvSpPr/>
          <p:nvPr/>
        </p:nvSpPr>
        <p:spPr>
          <a:xfrm>
            <a:off x="2346622" y="2951982"/>
            <a:ext cx="1651" cy="1128"/>
          </a:xfrm>
          <a:custGeom>
            <a:avLst/>
            <a:gdLst/>
            <a:ahLst/>
            <a:cxnLst/>
            <a:rect l="l" t="t" r="r" b="b"/>
            <a:pathLst>
              <a:path w="3301" h="2256">
                <a:moveTo>
                  <a:pt x="1436" y="2256"/>
                </a:moveTo>
                <a:lnTo>
                  <a:pt x="2538" y="2256"/>
                </a:lnTo>
                <a:lnTo>
                  <a:pt x="3301" y="1624"/>
                </a:lnTo>
                <a:lnTo>
                  <a:pt x="2963" y="992"/>
                </a:lnTo>
                <a:lnTo>
                  <a:pt x="2452" y="0"/>
                </a:lnTo>
                <a:lnTo>
                  <a:pt x="695" y="0"/>
                </a:lnTo>
                <a:lnTo>
                  <a:pt x="40" y="947"/>
                </a:lnTo>
                <a:lnTo>
                  <a:pt x="0" y="1579"/>
                </a:lnTo>
                <a:lnTo>
                  <a:pt x="465" y="1850"/>
                </a:lnTo>
                <a:lnTo>
                  <a:pt x="953" y="2030"/>
                </a:lnTo>
                <a:lnTo>
                  <a:pt x="1436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6" name="object 426"/>
          <p:cNvSpPr/>
          <p:nvPr/>
        </p:nvSpPr>
        <p:spPr>
          <a:xfrm>
            <a:off x="2345331" y="2950809"/>
            <a:ext cx="4128" cy="3543"/>
          </a:xfrm>
          <a:custGeom>
            <a:avLst/>
            <a:gdLst/>
            <a:ahLst/>
            <a:cxnLst/>
            <a:rect l="l" t="t" r="r" b="b"/>
            <a:pathLst>
              <a:path w="8256" h="7085">
                <a:moveTo>
                  <a:pt x="5822" y="180"/>
                </a:moveTo>
                <a:lnTo>
                  <a:pt x="2795" y="0"/>
                </a:lnTo>
                <a:lnTo>
                  <a:pt x="0" y="2707"/>
                </a:lnTo>
                <a:lnTo>
                  <a:pt x="401" y="5550"/>
                </a:lnTo>
                <a:lnTo>
                  <a:pt x="3514" y="7085"/>
                </a:lnTo>
                <a:lnTo>
                  <a:pt x="4065" y="7085"/>
                </a:lnTo>
                <a:lnTo>
                  <a:pt x="7005" y="6363"/>
                </a:lnTo>
                <a:lnTo>
                  <a:pt x="8256" y="3113"/>
                </a:lnTo>
                <a:lnTo>
                  <a:pt x="5822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7" name="object 427"/>
          <p:cNvSpPr/>
          <p:nvPr/>
        </p:nvSpPr>
        <p:spPr>
          <a:xfrm>
            <a:off x="3326549" y="3115781"/>
            <a:ext cx="339" cy="1580"/>
          </a:xfrm>
          <a:custGeom>
            <a:avLst/>
            <a:gdLst/>
            <a:ahLst/>
            <a:cxnLst/>
            <a:rect l="l" t="t" r="r" b="b"/>
            <a:pathLst>
              <a:path w="677" h="3159">
                <a:moveTo>
                  <a:pt x="45" y="0"/>
                </a:moveTo>
                <a:lnTo>
                  <a:pt x="0" y="3159"/>
                </a:lnTo>
                <a:lnTo>
                  <a:pt x="677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8" name="object 428"/>
          <p:cNvSpPr/>
          <p:nvPr/>
        </p:nvSpPr>
        <p:spPr>
          <a:xfrm>
            <a:off x="3324990" y="3114449"/>
            <a:ext cx="3501" cy="4197"/>
          </a:xfrm>
          <a:custGeom>
            <a:avLst/>
            <a:gdLst/>
            <a:ahLst/>
            <a:cxnLst/>
            <a:rect l="l" t="t" r="r" b="b"/>
            <a:pathLst>
              <a:path w="7001" h="8394">
                <a:moveTo>
                  <a:pt x="4381" y="0"/>
                </a:moveTo>
                <a:lnTo>
                  <a:pt x="813" y="1173"/>
                </a:lnTo>
                <a:lnTo>
                  <a:pt x="0" y="3836"/>
                </a:lnTo>
                <a:lnTo>
                  <a:pt x="1580" y="7762"/>
                </a:lnTo>
                <a:lnTo>
                  <a:pt x="4336" y="8394"/>
                </a:lnTo>
                <a:lnTo>
                  <a:pt x="6820" y="6047"/>
                </a:lnTo>
                <a:lnTo>
                  <a:pt x="7001" y="3068"/>
                </a:lnTo>
                <a:lnTo>
                  <a:pt x="4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9" name="object 429"/>
          <p:cNvSpPr/>
          <p:nvPr/>
        </p:nvSpPr>
        <p:spPr>
          <a:xfrm>
            <a:off x="3322709" y="3168943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0" y="1399"/>
                </a:moveTo>
                <a:lnTo>
                  <a:pt x="1219" y="2752"/>
                </a:lnTo>
                <a:lnTo>
                  <a:pt x="2393" y="2752"/>
                </a:lnTo>
                <a:lnTo>
                  <a:pt x="3568" y="1399"/>
                </a:lnTo>
                <a:lnTo>
                  <a:pt x="2393" y="0"/>
                </a:lnTo>
                <a:lnTo>
                  <a:pt x="1219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0" name="object 430"/>
          <p:cNvSpPr/>
          <p:nvPr/>
        </p:nvSpPr>
        <p:spPr>
          <a:xfrm>
            <a:off x="3321783" y="3167883"/>
            <a:ext cx="4359" cy="3520"/>
          </a:xfrm>
          <a:custGeom>
            <a:avLst/>
            <a:gdLst/>
            <a:ahLst/>
            <a:cxnLst/>
            <a:rect l="l" t="t" r="r" b="b"/>
            <a:pathLst>
              <a:path w="8717" h="7040">
                <a:moveTo>
                  <a:pt x="3658" y="7040"/>
                </a:moveTo>
                <a:lnTo>
                  <a:pt x="5962" y="6724"/>
                </a:lnTo>
                <a:lnTo>
                  <a:pt x="8717" y="3520"/>
                </a:lnTo>
                <a:lnTo>
                  <a:pt x="5962" y="315"/>
                </a:lnTo>
                <a:lnTo>
                  <a:pt x="2710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1" name="object 431"/>
          <p:cNvSpPr/>
          <p:nvPr/>
        </p:nvSpPr>
        <p:spPr>
          <a:xfrm>
            <a:off x="2380698" y="3025476"/>
            <a:ext cx="3568" cy="2189"/>
          </a:xfrm>
          <a:custGeom>
            <a:avLst/>
            <a:gdLst/>
            <a:ahLst/>
            <a:cxnLst/>
            <a:rect l="l" t="t" r="r" b="b"/>
            <a:pathLst>
              <a:path w="7136" h="4377">
                <a:moveTo>
                  <a:pt x="6594" y="1218"/>
                </a:moveTo>
                <a:lnTo>
                  <a:pt x="3161" y="0"/>
                </a:lnTo>
                <a:lnTo>
                  <a:pt x="496" y="90"/>
                </a:lnTo>
                <a:lnTo>
                  <a:pt x="0" y="2662"/>
                </a:lnTo>
                <a:lnTo>
                  <a:pt x="3929" y="2843"/>
                </a:lnTo>
                <a:lnTo>
                  <a:pt x="7136" y="4377"/>
                </a:lnTo>
                <a:lnTo>
                  <a:pt x="7136" y="541"/>
                </a:lnTo>
                <a:lnTo>
                  <a:pt x="6594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2" name="object 432"/>
          <p:cNvSpPr/>
          <p:nvPr/>
        </p:nvSpPr>
        <p:spPr>
          <a:xfrm>
            <a:off x="2379094" y="3019812"/>
            <a:ext cx="7566" cy="15795"/>
          </a:xfrm>
          <a:custGeom>
            <a:avLst/>
            <a:gdLst/>
            <a:ahLst/>
            <a:cxnLst/>
            <a:rect l="l" t="t" r="r" b="b"/>
            <a:pathLst>
              <a:path w="15131" h="31590">
                <a:moveTo>
                  <a:pt x="12647" y="10786"/>
                </a:moveTo>
                <a:lnTo>
                  <a:pt x="15131" y="0"/>
                </a:lnTo>
                <a:lnTo>
                  <a:pt x="9395" y="8935"/>
                </a:lnTo>
                <a:lnTo>
                  <a:pt x="7046" y="8845"/>
                </a:lnTo>
                <a:lnTo>
                  <a:pt x="3884" y="8710"/>
                </a:lnTo>
                <a:lnTo>
                  <a:pt x="1129" y="9702"/>
                </a:lnTo>
                <a:lnTo>
                  <a:pt x="0" y="13809"/>
                </a:lnTo>
                <a:lnTo>
                  <a:pt x="1897" y="16427"/>
                </a:lnTo>
                <a:lnTo>
                  <a:pt x="5781" y="16607"/>
                </a:lnTo>
                <a:lnTo>
                  <a:pt x="496" y="31590"/>
                </a:lnTo>
                <a:lnTo>
                  <a:pt x="9214" y="18142"/>
                </a:lnTo>
                <a:lnTo>
                  <a:pt x="10343" y="19270"/>
                </a:lnTo>
                <a:lnTo>
                  <a:pt x="14092" y="15479"/>
                </a:lnTo>
                <a:lnTo>
                  <a:pt x="14318" y="12861"/>
                </a:lnTo>
                <a:lnTo>
                  <a:pt x="12647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3" name="object 433"/>
          <p:cNvSpPr/>
          <p:nvPr/>
        </p:nvSpPr>
        <p:spPr>
          <a:xfrm>
            <a:off x="3250846" y="2810478"/>
            <a:ext cx="1491" cy="1309"/>
          </a:xfrm>
          <a:custGeom>
            <a:avLst/>
            <a:gdLst/>
            <a:ahLst/>
            <a:cxnLst/>
            <a:rect l="l" t="t" r="r" b="b"/>
            <a:pathLst>
              <a:path w="2981" h="2617">
                <a:moveTo>
                  <a:pt x="2935" y="1669"/>
                </a:moveTo>
                <a:lnTo>
                  <a:pt x="2981" y="992"/>
                </a:lnTo>
                <a:lnTo>
                  <a:pt x="2484" y="45"/>
                </a:lnTo>
                <a:lnTo>
                  <a:pt x="677" y="0"/>
                </a:lnTo>
                <a:lnTo>
                  <a:pt x="45" y="992"/>
                </a:lnTo>
                <a:lnTo>
                  <a:pt x="0" y="1624"/>
                </a:lnTo>
                <a:lnTo>
                  <a:pt x="496" y="2572"/>
                </a:lnTo>
                <a:lnTo>
                  <a:pt x="2258" y="2617"/>
                </a:lnTo>
                <a:lnTo>
                  <a:pt x="2935" y="16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4" name="object 434"/>
          <p:cNvSpPr/>
          <p:nvPr/>
        </p:nvSpPr>
        <p:spPr>
          <a:xfrm>
            <a:off x="3249604" y="2809372"/>
            <a:ext cx="4043" cy="3520"/>
          </a:xfrm>
          <a:custGeom>
            <a:avLst/>
            <a:gdLst/>
            <a:ahLst/>
            <a:cxnLst/>
            <a:rect l="l" t="t" r="r" b="b"/>
            <a:pathLst>
              <a:path w="8085" h="7040">
                <a:moveTo>
                  <a:pt x="0" y="3655"/>
                </a:moveTo>
                <a:lnTo>
                  <a:pt x="948" y="6227"/>
                </a:lnTo>
                <a:lnTo>
                  <a:pt x="3929" y="7040"/>
                </a:lnTo>
                <a:lnTo>
                  <a:pt x="5329" y="7040"/>
                </a:lnTo>
                <a:lnTo>
                  <a:pt x="8085" y="4377"/>
                </a:lnTo>
                <a:lnTo>
                  <a:pt x="7046" y="902"/>
                </a:lnTo>
                <a:lnTo>
                  <a:pt x="4336" y="0"/>
                </a:lnTo>
                <a:lnTo>
                  <a:pt x="1309" y="586"/>
                </a:lnTo>
                <a:lnTo>
                  <a:pt x="0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5" name="object 435"/>
          <p:cNvSpPr/>
          <p:nvPr/>
        </p:nvSpPr>
        <p:spPr>
          <a:xfrm>
            <a:off x="2572619" y="2947695"/>
            <a:ext cx="745" cy="1422"/>
          </a:xfrm>
          <a:custGeom>
            <a:avLst/>
            <a:gdLst/>
            <a:ahLst/>
            <a:cxnLst/>
            <a:rect l="l" t="t" r="r" b="b"/>
            <a:pathLst>
              <a:path w="1490" h="2843">
                <a:moveTo>
                  <a:pt x="587" y="2798"/>
                </a:moveTo>
                <a:lnTo>
                  <a:pt x="1490" y="0"/>
                </a:lnTo>
                <a:lnTo>
                  <a:pt x="0" y="2843"/>
                </a:lnTo>
                <a:lnTo>
                  <a:pt x="587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6" name="object 436"/>
          <p:cNvSpPr/>
          <p:nvPr/>
        </p:nvSpPr>
        <p:spPr>
          <a:xfrm>
            <a:off x="2570992" y="2946205"/>
            <a:ext cx="3591" cy="4197"/>
          </a:xfrm>
          <a:custGeom>
            <a:avLst/>
            <a:gdLst/>
            <a:ahLst/>
            <a:cxnLst/>
            <a:rect l="l" t="t" r="r" b="b"/>
            <a:pathLst>
              <a:path w="7181" h="8394">
                <a:moveTo>
                  <a:pt x="0" y="2482"/>
                </a:moveTo>
                <a:lnTo>
                  <a:pt x="813" y="6498"/>
                </a:lnTo>
                <a:lnTo>
                  <a:pt x="3432" y="8394"/>
                </a:lnTo>
                <a:lnTo>
                  <a:pt x="5375" y="7717"/>
                </a:lnTo>
                <a:lnTo>
                  <a:pt x="7181" y="4512"/>
                </a:lnTo>
                <a:lnTo>
                  <a:pt x="6639" y="1669"/>
                </a:lnTo>
                <a:lnTo>
                  <a:pt x="3342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7" name="object 437"/>
          <p:cNvSpPr/>
          <p:nvPr/>
        </p:nvSpPr>
        <p:spPr>
          <a:xfrm>
            <a:off x="2792612" y="3012366"/>
            <a:ext cx="1265" cy="1918"/>
          </a:xfrm>
          <a:custGeom>
            <a:avLst/>
            <a:gdLst/>
            <a:ahLst/>
            <a:cxnLst/>
            <a:rect l="l" t="t" r="r" b="b"/>
            <a:pathLst>
              <a:path w="2529" h="3836">
                <a:moveTo>
                  <a:pt x="1264" y="0"/>
                </a:moveTo>
                <a:lnTo>
                  <a:pt x="0" y="1308"/>
                </a:lnTo>
                <a:lnTo>
                  <a:pt x="0" y="2572"/>
                </a:lnTo>
                <a:lnTo>
                  <a:pt x="1264" y="3836"/>
                </a:lnTo>
                <a:lnTo>
                  <a:pt x="2529" y="2572"/>
                </a:lnTo>
                <a:lnTo>
                  <a:pt x="2529" y="1308"/>
                </a:lnTo>
                <a:lnTo>
                  <a:pt x="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8" name="object 438"/>
          <p:cNvSpPr/>
          <p:nvPr/>
        </p:nvSpPr>
        <p:spPr>
          <a:xfrm>
            <a:off x="2791234" y="3010606"/>
            <a:ext cx="4020" cy="5438"/>
          </a:xfrm>
          <a:custGeom>
            <a:avLst/>
            <a:gdLst/>
            <a:ahLst/>
            <a:cxnLst/>
            <a:rect l="l" t="t" r="r" b="b"/>
            <a:pathLst>
              <a:path w="8039" h="10876">
                <a:moveTo>
                  <a:pt x="4019" y="10876"/>
                </a:moveTo>
                <a:lnTo>
                  <a:pt x="8039" y="6859"/>
                </a:lnTo>
                <a:lnTo>
                  <a:pt x="8039" y="4061"/>
                </a:lnTo>
                <a:lnTo>
                  <a:pt x="4019" y="0"/>
                </a:lnTo>
                <a:lnTo>
                  <a:pt x="0" y="4061"/>
                </a:lnTo>
                <a:lnTo>
                  <a:pt x="0" y="6859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9" name="object 439"/>
          <p:cNvSpPr/>
          <p:nvPr/>
        </p:nvSpPr>
        <p:spPr>
          <a:xfrm>
            <a:off x="2572122" y="2911027"/>
            <a:ext cx="1265" cy="1918"/>
          </a:xfrm>
          <a:custGeom>
            <a:avLst/>
            <a:gdLst/>
            <a:ahLst/>
            <a:cxnLst/>
            <a:rect l="l" t="t" r="r" b="b"/>
            <a:pathLst>
              <a:path w="2529" h="3836">
                <a:moveTo>
                  <a:pt x="1264" y="0"/>
                </a:moveTo>
                <a:lnTo>
                  <a:pt x="0" y="1308"/>
                </a:lnTo>
                <a:lnTo>
                  <a:pt x="0" y="2572"/>
                </a:lnTo>
                <a:lnTo>
                  <a:pt x="1264" y="3836"/>
                </a:lnTo>
                <a:lnTo>
                  <a:pt x="2529" y="2572"/>
                </a:lnTo>
                <a:lnTo>
                  <a:pt x="2529" y="1308"/>
                </a:lnTo>
                <a:lnTo>
                  <a:pt x="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0" name="object 440"/>
          <p:cNvSpPr/>
          <p:nvPr/>
        </p:nvSpPr>
        <p:spPr>
          <a:xfrm>
            <a:off x="2570744" y="2909289"/>
            <a:ext cx="4020" cy="5438"/>
          </a:xfrm>
          <a:custGeom>
            <a:avLst/>
            <a:gdLst/>
            <a:ahLst/>
            <a:cxnLst/>
            <a:rect l="l" t="t" r="r" b="b"/>
            <a:pathLst>
              <a:path w="8039" h="10876">
                <a:moveTo>
                  <a:pt x="4019" y="10876"/>
                </a:moveTo>
                <a:lnTo>
                  <a:pt x="8039" y="6814"/>
                </a:lnTo>
                <a:lnTo>
                  <a:pt x="8039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14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1" name="object 441"/>
          <p:cNvSpPr/>
          <p:nvPr/>
        </p:nvSpPr>
        <p:spPr>
          <a:xfrm>
            <a:off x="3258796" y="3162287"/>
            <a:ext cx="1649" cy="1173"/>
          </a:xfrm>
          <a:custGeom>
            <a:avLst/>
            <a:gdLst/>
            <a:ahLst/>
            <a:cxnLst/>
            <a:rect l="l" t="t" r="r" b="b"/>
            <a:pathLst>
              <a:path w="3297" h="2346">
                <a:moveTo>
                  <a:pt x="135" y="992"/>
                </a:moveTo>
                <a:lnTo>
                  <a:pt x="0" y="1579"/>
                </a:lnTo>
                <a:lnTo>
                  <a:pt x="587" y="1850"/>
                </a:lnTo>
                <a:lnTo>
                  <a:pt x="1038" y="2075"/>
                </a:lnTo>
                <a:lnTo>
                  <a:pt x="1535" y="2256"/>
                </a:lnTo>
                <a:lnTo>
                  <a:pt x="2393" y="2346"/>
                </a:lnTo>
                <a:lnTo>
                  <a:pt x="3297" y="2121"/>
                </a:lnTo>
                <a:lnTo>
                  <a:pt x="3026" y="1037"/>
                </a:lnTo>
                <a:lnTo>
                  <a:pt x="2755" y="0"/>
                </a:lnTo>
                <a:lnTo>
                  <a:pt x="813" y="45"/>
                </a:lnTo>
                <a:lnTo>
                  <a:pt x="135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2" name="object 442"/>
          <p:cNvSpPr/>
          <p:nvPr/>
        </p:nvSpPr>
        <p:spPr>
          <a:xfrm>
            <a:off x="3257554" y="3161046"/>
            <a:ext cx="4156" cy="3633"/>
          </a:xfrm>
          <a:custGeom>
            <a:avLst/>
            <a:gdLst/>
            <a:ahLst/>
            <a:cxnLst/>
            <a:rect l="l" t="t" r="r" b="b"/>
            <a:pathLst>
              <a:path w="8311" h="7265">
                <a:moveTo>
                  <a:pt x="0" y="2888"/>
                </a:moveTo>
                <a:lnTo>
                  <a:pt x="1355" y="6273"/>
                </a:lnTo>
                <a:lnTo>
                  <a:pt x="4291" y="7265"/>
                </a:lnTo>
                <a:lnTo>
                  <a:pt x="5555" y="7265"/>
                </a:lnTo>
                <a:lnTo>
                  <a:pt x="8311" y="4512"/>
                </a:lnTo>
                <a:lnTo>
                  <a:pt x="6504" y="586"/>
                </a:lnTo>
                <a:lnTo>
                  <a:pt x="3297" y="0"/>
                </a:lnTo>
                <a:lnTo>
                  <a:pt x="0" y="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3" name="object 443"/>
          <p:cNvSpPr/>
          <p:nvPr/>
        </p:nvSpPr>
        <p:spPr>
          <a:xfrm>
            <a:off x="2367614" y="2883317"/>
            <a:ext cx="1271" cy="1286"/>
          </a:xfrm>
          <a:custGeom>
            <a:avLst/>
            <a:gdLst/>
            <a:ahLst/>
            <a:cxnLst/>
            <a:rect l="l" t="t" r="r" b="b"/>
            <a:pathLst>
              <a:path w="2542" h="2572">
                <a:moveTo>
                  <a:pt x="1278" y="0"/>
                </a:moveTo>
                <a:lnTo>
                  <a:pt x="0" y="2572"/>
                </a:lnTo>
                <a:lnTo>
                  <a:pt x="2542" y="2572"/>
                </a:lnTo>
                <a:lnTo>
                  <a:pt x="12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4" name="object 444"/>
          <p:cNvSpPr/>
          <p:nvPr/>
        </p:nvSpPr>
        <p:spPr>
          <a:xfrm>
            <a:off x="2366239" y="2881557"/>
            <a:ext cx="4025" cy="5438"/>
          </a:xfrm>
          <a:custGeom>
            <a:avLst/>
            <a:gdLst/>
            <a:ahLst/>
            <a:cxnLst/>
            <a:rect l="l" t="t" r="r" b="b"/>
            <a:pathLst>
              <a:path w="8049" h="10876">
                <a:moveTo>
                  <a:pt x="4029" y="10876"/>
                </a:moveTo>
                <a:lnTo>
                  <a:pt x="8049" y="6814"/>
                </a:lnTo>
                <a:lnTo>
                  <a:pt x="8049" y="4016"/>
                </a:lnTo>
                <a:lnTo>
                  <a:pt x="4029" y="0"/>
                </a:lnTo>
                <a:lnTo>
                  <a:pt x="0" y="4016"/>
                </a:lnTo>
                <a:lnTo>
                  <a:pt x="0" y="6814"/>
                </a:lnTo>
                <a:lnTo>
                  <a:pt x="402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5" name="object 445"/>
          <p:cNvSpPr/>
          <p:nvPr/>
        </p:nvSpPr>
        <p:spPr>
          <a:xfrm>
            <a:off x="3273950" y="3007424"/>
            <a:ext cx="1536" cy="1309"/>
          </a:xfrm>
          <a:custGeom>
            <a:avLst/>
            <a:gdLst/>
            <a:ahLst/>
            <a:cxnLst/>
            <a:rect l="l" t="t" r="r" b="b"/>
            <a:pathLst>
              <a:path w="3071" h="2617">
                <a:moveTo>
                  <a:pt x="45" y="947"/>
                </a:moveTo>
                <a:lnTo>
                  <a:pt x="0" y="1624"/>
                </a:lnTo>
                <a:lnTo>
                  <a:pt x="542" y="2572"/>
                </a:lnTo>
                <a:lnTo>
                  <a:pt x="2258" y="2617"/>
                </a:lnTo>
                <a:lnTo>
                  <a:pt x="2935" y="1624"/>
                </a:lnTo>
                <a:lnTo>
                  <a:pt x="3071" y="1173"/>
                </a:lnTo>
                <a:lnTo>
                  <a:pt x="2981" y="992"/>
                </a:lnTo>
                <a:lnTo>
                  <a:pt x="2484" y="45"/>
                </a:lnTo>
                <a:lnTo>
                  <a:pt x="722" y="0"/>
                </a:lnTo>
                <a:lnTo>
                  <a:pt x="45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6" name="object 446"/>
          <p:cNvSpPr/>
          <p:nvPr/>
        </p:nvSpPr>
        <p:spPr>
          <a:xfrm>
            <a:off x="3272708" y="3006318"/>
            <a:ext cx="4043" cy="3520"/>
          </a:xfrm>
          <a:custGeom>
            <a:avLst/>
            <a:gdLst/>
            <a:ahLst/>
            <a:cxnLst/>
            <a:rect l="l" t="t" r="r" b="b"/>
            <a:pathLst>
              <a:path w="8085" h="7040">
                <a:moveTo>
                  <a:pt x="0" y="3339"/>
                </a:moveTo>
                <a:lnTo>
                  <a:pt x="948" y="6182"/>
                </a:lnTo>
                <a:lnTo>
                  <a:pt x="3929" y="7040"/>
                </a:lnTo>
                <a:lnTo>
                  <a:pt x="5375" y="7040"/>
                </a:lnTo>
                <a:lnTo>
                  <a:pt x="8085" y="4377"/>
                </a:lnTo>
                <a:lnTo>
                  <a:pt x="7091" y="902"/>
                </a:lnTo>
                <a:lnTo>
                  <a:pt x="4336" y="0"/>
                </a:lnTo>
                <a:lnTo>
                  <a:pt x="1309" y="586"/>
                </a:lnTo>
                <a:lnTo>
                  <a:pt x="0" y="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7" name="object 447"/>
          <p:cNvSpPr/>
          <p:nvPr/>
        </p:nvSpPr>
        <p:spPr>
          <a:xfrm>
            <a:off x="3332669" y="3177586"/>
            <a:ext cx="1468" cy="812"/>
          </a:xfrm>
          <a:custGeom>
            <a:avLst/>
            <a:gdLst/>
            <a:ahLst/>
            <a:cxnLst/>
            <a:rect l="l" t="t" r="r" b="b"/>
            <a:pathLst>
              <a:path w="2935" h="1624">
                <a:moveTo>
                  <a:pt x="0" y="1037"/>
                </a:moveTo>
                <a:lnTo>
                  <a:pt x="2935" y="1624"/>
                </a:lnTo>
                <a:lnTo>
                  <a:pt x="271" y="0"/>
                </a:lnTo>
                <a:lnTo>
                  <a:pt x="0" y="1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8" name="object 448"/>
          <p:cNvSpPr/>
          <p:nvPr/>
        </p:nvSpPr>
        <p:spPr>
          <a:xfrm>
            <a:off x="3331449" y="3176503"/>
            <a:ext cx="3975" cy="3475"/>
          </a:xfrm>
          <a:custGeom>
            <a:avLst/>
            <a:gdLst/>
            <a:ahLst/>
            <a:cxnLst/>
            <a:rect l="l" t="t" r="r" b="b"/>
            <a:pathLst>
              <a:path w="7949" h="6949">
                <a:moveTo>
                  <a:pt x="0" y="2617"/>
                </a:moveTo>
                <a:lnTo>
                  <a:pt x="677" y="5731"/>
                </a:lnTo>
                <a:lnTo>
                  <a:pt x="3613" y="6949"/>
                </a:lnTo>
                <a:lnTo>
                  <a:pt x="5736" y="6363"/>
                </a:lnTo>
                <a:lnTo>
                  <a:pt x="7949" y="3610"/>
                </a:lnTo>
                <a:lnTo>
                  <a:pt x="6459" y="361"/>
                </a:lnTo>
                <a:lnTo>
                  <a:pt x="2935" y="0"/>
                </a:lnTo>
                <a:lnTo>
                  <a:pt x="0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9" name="object 449"/>
          <p:cNvSpPr/>
          <p:nvPr/>
        </p:nvSpPr>
        <p:spPr>
          <a:xfrm>
            <a:off x="2597755" y="2684994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3568" y="1399"/>
                </a:moveTo>
                <a:lnTo>
                  <a:pt x="2348" y="0"/>
                </a:lnTo>
                <a:lnTo>
                  <a:pt x="1174" y="0"/>
                </a:lnTo>
                <a:lnTo>
                  <a:pt x="0" y="1399"/>
                </a:lnTo>
                <a:lnTo>
                  <a:pt x="1174" y="2752"/>
                </a:lnTo>
                <a:lnTo>
                  <a:pt x="2348" y="2752"/>
                </a:lnTo>
                <a:lnTo>
                  <a:pt x="3568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0" name="object 450"/>
          <p:cNvSpPr/>
          <p:nvPr/>
        </p:nvSpPr>
        <p:spPr>
          <a:xfrm>
            <a:off x="2596806" y="2683934"/>
            <a:ext cx="4381" cy="3498"/>
          </a:xfrm>
          <a:custGeom>
            <a:avLst/>
            <a:gdLst/>
            <a:ahLst/>
            <a:cxnLst/>
            <a:rect l="l" t="t" r="r" b="b"/>
            <a:pathLst>
              <a:path w="8762" h="6995">
                <a:moveTo>
                  <a:pt x="3658" y="6995"/>
                </a:moveTo>
                <a:lnTo>
                  <a:pt x="6007" y="6679"/>
                </a:lnTo>
                <a:lnTo>
                  <a:pt x="8762" y="3520"/>
                </a:lnTo>
                <a:lnTo>
                  <a:pt x="6007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1" name="object 451"/>
          <p:cNvSpPr/>
          <p:nvPr/>
        </p:nvSpPr>
        <p:spPr>
          <a:xfrm>
            <a:off x="2761716" y="3097277"/>
            <a:ext cx="1603" cy="1173"/>
          </a:xfrm>
          <a:custGeom>
            <a:avLst/>
            <a:gdLst/>
            <a:ahLst/>
            <a:cxnLst/>
            <a:rect l="l" t="t" r="r" b="b"/>
            <a:pathLst>
              <a:path w="3206" h="2346">
                <a:moveTo>
                  <a:pt x="1761" y="2256"/>
                </a:moveTo>
                <a:lnTo>
                  <a:pt x="2258" y="2075"/>
                </a:lnTo>
                <a:lnTo>
                  <a:pt x="2755" y="1850"/>
                </a:lnTo>
                <a:lnTo>
                  <a:pt x="3206" y="1579"/>
                </a:lnTo>
                <a:lnTo>
                  <a:pt x="3161" y="992"/>
                </a:lnTo>
                <a:lnTo>
                  <a:pt x="2484" y="45"/>
                </a:lnTo>
                <a:lnTo>
                  <a:pt x="542" y="0"/>
                </a:lnTo>
                <a:lnTo>
                  <a:pt x="271" y="1037"/>
                </a:lnTo>
                <a:lnTo>
                  <a:pt x="0" y="2121"/>
                </a:lnTo>
                <a:lnTo>
                  <a:pt x="903" y="2346"/>
                </a:lnTo>
                <a:lnTo>
                  <a:pt x="1761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2" name="object 452"/>
          <p:cNvSpPr/>
          <p:nvPr/>
        </p:nvSpPr>
        <p:spPr>
          <a:xfrm>
            <a:off x="2760655" y="3096194"/>
            <a:ext cx="3975" cy="3475"/>
          </a:xfrm>
          <a:custGeom>
            <a:avLst/>
            <a:gdLst/>
            <a:ahLst/>
            <a:cxnLst/>
            <a:rect l="l" t="t" r="r" b="b"/>
            <a:pathLst>
              <a:path w="7949" h="6949">
                <a:moveTo>
                  <a:pt x="0" y="2617"/>
                </a:moveTo>
                <a:lnTo>
                  <a:pt x="632" y="5731"/>
                </a:lnTo>
                <a:lnTo>
                  <a:pt x="3568" y="6949"/>
                </a:lnTo>
                <a:lnTo>
                  <a:pt x="6142" y="6182"/>
                </a:lnTo>
                <a:lnTo>
                  <a:pt x="7949" y="3610"/>
                </a:lnTo>
                <a:lnTo>
                  <a:pt x="6413" y="406"/>
                </a:lnTo>
                <a:lnTo>
                  <a:pt x="2890" y="0"/>
                </a:lnTo>
                <a:lnTo>
                  <a:pt x="0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3" name="object 453"/>
          <p:cNvSpPr/>
          <p:nvPr/>
        </p:nvSpPr>
        <p:spPr>
          <a:xfrm>
            <a:off x="2317297" y="3068597"/>
            <a:ext cx="1461" cy="812"/>
          </a:xfrm>
          <a:custGeom>
            <a:avLst/>
            <a:gdLst/>
            <a:ahLst/>
            <a:cxnLst/>
            <a:rect l="l" t="t" r="r" b="b"/>
            <a:pathLst>
              <a:path w="2922" h="1624">
                <a:moveTo>
                  <a:pt x="0" y="1037"/>
                </a:moveTo>
                <a:lnTo>
                  <a:pt x="2922" y="1624"/>
                </a:lnTo>
                <a:lnTo>
                  <a:pt x="257" y="0"/>
                </a:lnTo>
                <a:lnTo>
                  <a:pt x="0" y="1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4" name="object 454"/>
          <p:cNvSpPr/>
          <p:nvPr/>
        </p:nvSpPr>
        <p:spPr>
          <a:xfrm>
            <a:off x="2316091" y="3067514"/>
            <a:ext cx="3970" cy="3475"/>
          </a:xfrm>
          <a:custGeom>
            <a:avLst/>
            <a:gdLst/>
            <a:ahLst/>
            <a:cxnLst/>
            <a:rect l="l" t="t" r="r" b="b"/>
            <a:pathLst>
              <a:path w="7940" h="6949">
                <a:moveTo>
                  <a:pt x="0" y="2617"/>
                </a:moveTo>
                <a:lnTo>
                  <a:pt x="654" y="5731"/>
                </a:lnTo>
                <a:lnTo>
                  <a:pt x="3599" y="6949"/>
                </a:lnTo>
                <a:lnTo>
                  <a:pt x="5718" y="6363"/>
                </a:lnTo>
                <a:lnTo>
                  <a:pt x="7940" y="3610"/>
                </a:lnTo>
                <a:lnTo>
                  <a:pt x="6413" y="361"/>
                </a:lnTo>
                <a:lnTo>
                  <a:pt x="2899" y="0"/>
                </a:lnTo>
                <a:lnTo>
                  <a:pt x="0" y="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5" name="object 455"/>
          <p:cNvSpPr/>
          <p:nvPr/>
        </p:nvSpPr>
        <p:spPr>
          <a:xfrm>
            <a:off x="3347010" y="3093802"/>
            <a:ext cx="316" cy="1557"/>
          </a:xfrm>
          <a:custGeom>
            <a:avLst/>
            <a:gdLst/>
            <a:ahLst/>
            <a:cxnLst/>
            <a:rect l="l" t="t" r="r" b="b"/>
            <a:pathLst>
              <a:path w="632" h="3113">
                <a:moveTo>
                  <a:pt x="45" y="0"/>
                </a:moveTo>
                <a:lnTo>
                  <a:pt x="0" y="3113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6" name="object 456"/>
          <p:cNvSpPr/>
          <p:nvPr/>
        </p:nvSpPr>
        <p:spPr>
          <a:xfrm>
            <a:off x="3345452" y="3092471"/>
            <a:ext cx="3478" cy="4197"/>
          </a:xfrm>
          <a:custGeom>
            <a:avLst/>
            <a:gdLst/>
            <a:ahLst/>
            <a:cxnLst/>
            <a:rect l="l" t="t" r="r" b="b"/>
            <a:pathLst>
              <a:path w="6955" h="8394">
                <a:moveTo>
                  <a:pt x="4381" y="0"/>
                </a:moveTo>
                <a:lnTo>
                  <a:pt x="813" y="1173"/>
                </a:lnTo>
                <a:lnTo>
                  <a:pt x="0" y="3836"/>
                </a:lnTo>
                <a:lnTo>
                  <a:pt x="1535" y="7717"/>
                </a:lnTo>
                <a:lnTo>
                  <a:pt x="4336" y="8394"/>
                </a:lnTo>
                <a:lnTo>
                  <a:pt x="6775" y="6047"/>
                </a:lnTo>
                <a:lnTo>
                  <a:pt x="6955" y="3023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7" name="object 457"/>
          <p:cNvSpPr/>
          <p:nvPr/>
        </p:nvSpPr>
        <p:spPr>
          <a:xfrm>
            <a:off x="2300232" y="3015999"/>
            <a:ext cx="1789" cy="1376"/>
          </a:xfrm>
          <a:custGeom>
            <a:avLst/>
            <a:gdLst/>
            <a:ahLst/>
            <a:cxnLst/>
            <a:rect l="l" t="t" r="r" b="b"/>
            <a:pathLst>
              <a:path w="3577" h="2752">
                <a:moveTo>
                  <a:pt x="0" y="1353"/>
                </a:moveTo>
                <a:lnTo>
                  <a:pt x="1187" y="2752"/>
                </a:lnTo>
                <a:lnTo>
                  <a:pt x="2371" y="2752"/>
                </a:lnTo>
                <a:lnTo>
                  <a:pt x="3577" y="1353"/>
                </a:lnTo>
                <a:lnTo>
                  <a:pt x="2371" y="0"/>
                </a:lnTo>
                <a:lnTo>
                  <a:pt x="1187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8" name="object 458"/>
          <p:cNvSpPr/>
          <p:nvPr/>
        </p:nvSpPr>
        <p:spPr>
          <a:xfrm>
            <a:off x="2299290" y="3014916"/>
            <a:ext cx="4372" cy="3520"/>
          </a:xfrm>
          <a:custGeom>
            <a:avLst/>
            <a:gdLst/>
            <a:ahLst/>
            <a:cxnLst/>
            <a:rect l="l" t="t" r="r" b="b"/>
            <a:pathLst>
              <a:path w="8744" h="7040">
                <a:moveTo>
                  <a:pt x="3685" y="7040"/>
                </a:moveTo>
                <a:lnTo>
                  <a:pt x="5989" y="6724"/>
                </a:lnTo>
                <a:lnTo>
                  <a:pt x="8744" y="3520"/>
                </a:lnTo>
                <a:lnTo>
                  <a:pt x="5989" y="315"/>
                </a:lnTo>
                <a:lnTo>
                  <a:pt x="2750" y="0"/>
                </a:lnTo>
                <a:lnTo>
                  <a:pt x="0" y="1895"/>
                </a:lnTo>
                <a:lnTo>
                  <a:pt x="0" y="5144"/>
                </a:lnTo>
                <a:lnTo>
                  <a:pt x="3685" y="7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9" name="object 459"/>
          <p:cNvSpPr/>
          <p:nvPr/>
        </p:nvSpPr>
        <p:spPr>
          <a:xfrm>
            <a:off x="2594706" y="3138391"/>
            <a:ext cx="1468" cy="790"/>
          </a:xfrm>
          <a:custGeom>
            <a:avLst/>
            <a:gdLst/>
            <a:ahLst/>
            <a:cxnLst/>
            <a:rect l="l" t="t" r="r" b="b"/>
            <a:pathLst>
              <a:path w="2935" h="1579">
                <a:moveTo>
                  <a:pt x="0" y="1037"/>
                </a:moveTo>
                <a:lnTo>
                  <a:pt x="2935" y="1579"/>
                </a:lnTo>
                <a:lnTo>
                  <a:pt x="225" y="0"/>
                </a:lnTo>
                <a:lnTo>
                  <a:pt x="0" y="1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0" name="object 460"/>
          <p:cNvSpPr/>
          <p:nvPr/>
        </p:nvSpPr>
        <p:spPr>
          <a:xfrm>
            <a:off x="2593486" y="3137307"/>
            <a:ext cx="3975" cy="3475"/>
          </a:xfrm>
          <a:custGeom>
            <a:avLst/>
            <a:gdLst/>
            <a:ahLst/>
            <a:cxnLst/>
            <a:rect l="l" t="t" r="r" b="b"/>
            <a:pathLst>
              <a:path w="7949" h="6949">
                <a:moveTo>
                  <a:pt x="0" y="2617"/>
                </a:moveTo>
                <a:lnTo>
                  <a:pt x="677" y="5731"/>
                </a:lnTo>
                <a:lnTo>
                  <a:pt x="3613" y="6949"/>
                </a:lnTo>
                <a:lnTo>
                  <a:pt x="6142" y="6182"/>
                </a:lnTo>
                <a:lnTo>
                  <a:pt x="7949" y="3610"/>
                </a:lnTo>
                <a:lnTo>
                  <a:pt x="6413" y="361"/>
                </a:lnTo>
                <a:lnTo>
                  <a:pt x="2935" y="0"/>
                </a:lnTo>
                <a:lnTo>
                  <a:pt x="0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1" name="object 461"/>
          <p:cNvSpPr/>
          <p:nvPr/>
        </p:nvSpPr>
        <p:spPr>
          <a:xfrm>
            <a:off x="2749227" y="2563798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3568" y="1399"/>
                </a:moveTo>
                <a:lnTo>
                  <a:pt x="2393" y="0"/>
                </a:lnTo>
                <a:lnTo>
                  <a:pt x="1174" y="0"/>
                </a:lnTo>
                <a:lnTo>
                  <a:pt x="0" y="1399"/>
                </a:lnTo>
                <a:lnTo>
                  <a:pt x="1174" y="2752"/>
                </a:lnTo>
                <a:lnTo>
                  <a:pt x="2393" y="2752"/>
                </a:lnTo>
                <a:lnTo>
                  <a:pt x="3568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2" name="object 462"/>
          <p:cNvSpPr/>
          <p:nvPr/>
        </p:nvSpPr>
        <p:spPr>
          <a:xfrm>
            <a:off x="2748301" y="2562715"/>
            <a:ext cx="4359" cy="3543"/>
          </a:xfrm>
          <a:custGeom>
            <a:avLst/>
            <a:gdLst/>
            <a:ahLst/>
            <a:cxnLst/>
            <a:rect l="l" t="t" r="r" b="b"/>
            <a:pathLst>
              <a:path w="8717" h="7085">
                <a:moveTo>
                  <a:pt x="3658" y="7085"/>
                </a:moveTo>
                <a:lnTo>
                  <a:pt x="5962" y="6769"/>
                </a:lnTo>
                <a:lnTo>
                  <a:pt x="8717" y="3565"/>
                </a:lnTo>
                <a:lnTo>
                  <a:pt x="5962" y="361"/>
                </a:lnTo>
                <a:lnTo>
                  <a:pt x="2710" y="0"/>
                </a:lnTo>
                <a:lnTo>
                  <a:pt x="0" y="1895"/>
                </a:lnTo>
                <a:lnTo>
                  <a:pt x="0" y="5189"/>
                </a:lnTo>
                <a:lnTo>
                  <a:pt x="3658" y="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3" name="object 463"/>
          <p:cNvSpPr/>
          <p:nvPr/>
        </p:nvSpPr>
        <p:spPr>
          <a:xfrm>
            <a:off x="2573183" y="2931290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400" y="361"/>
                </a:lnTo>
                <a:lnTo>
                  <a:pt x="1038" y="90"/>
                </a:lnTo>
                <a:lnTo>
                  <a:pt x="451" y="0"/>
                </a:lnTo>
                <a:lnTo>
                  <a:pt x="225" y="361"/>
                </a:lnTo>
                <a:lnTo>
                  <a:pt x="0" y="631"/>
                </a:lnTo>
                <a:lnTo>
                  <a:pt x="406" y="812"/>
                </a:lnTo>
                <a:lnTo>
                  <a:pt x="813" y="1037"/>
                </a:lnTo>
                <a:lnTo>
                  <a:pt x="1174" y="1308"/>
                </a:lnTo>
                <a:lnTo>
                  <a:pt x="1400" y="1037"/>
                </a:lnTo>
                <a:lnTo>
                  <a:pt x="1626" y="812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4" name="object 464"/>
          <p:cNvSpPr/>
          <p:nvPr/>
        </p:nvSpPr>
        <p:spPr>
          <a:xfrm>
            <a:off x="2571241" y="2930162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75"/>
                </a:moveTo>
                <a:lnTo>
                  <a:pt x="6639" y="541"/>
                </a:lnTo>
                <a:lnTo>
                  <a:pt x="5736" y="0"/>
                </a:lnTo>
                <a:lnTo>
                  <a:pt x="2935" y="0"/>
                </a:lnTo>
                <a:lnTo>
                  <a:pt x="0" y="3429"/>
                </a:lnTo>
                <a:lnTo>
                  <a:pt x="5510" y="6679"/>
                </a:lnTo>
                <a:lnTo>
                  <a:pt x="6865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5" name="object 465"/>
          <p:cNvSpPr/>
          <p:nvPr/>
        </p:nvSpPr>
        <p:spPr>
          <a:xfrm>
            <a:off x="2602610" y="3106845"/>
            <a:ext cx="858" cy="1128"/>
          </a:xfrm>
          <a:custGeom>
            <a:avLst/>
            <a:gdLst/>
            <a:ahLst/>
            <a:cxnLst/>
            <a:rect l="l" t="t" r="r" b="b"/>
            <a:pathLst>
              <a:path w="1716" h="2256">
                <a:moveTo>
                  <a:pt x="1626" y="1444"/>
                </a:moveTo>
                <a:lnTo>
                  <a:pt x="1174" y="812"/>
                </a:lnTo>
                <a:lnTo>
                  <a:pt x="677" y="0"/>
                </a:lnTo>
                <a:lnTo>
                  <a:pt x="45" y="1173"/>
                </a:lnTo>
                <a:lnTo>
                  <a:pt x="0" y="1308"/>
                </a:lnTo>
                <a:lnTo>
                  <a:pt x="542" y="1895"/>
                </a:lnTo>
                <a:lnTo>
                  <a:pt x="813" y="2256"/>
                </a:lnTo>
                <a:lnTo>
                  <a:pt x="1580" y="2256"/>
                </a:lnTo>
                <a:lnTo>
                  <a:pt x="1716" y="2075"/>
                </a:lnTo>
                <a:lnTo>
                  <a:pt x="1626" y="1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6" name="object 466"/>
          <p:cNvSpPr/>
          <p:nvPr/>
        </p:nvSpPr>
        <p:spPr>
          <a:xfrm>
            <a:off x="2601549" y="3105897"/>
            <a:ext cx="2146" cy="3340"/>
          </a:xfrm>
          <a:custGeom>
            <a:avLst/>
            <a:gdLst/>
            <a:ahLst/>
            <a:cxnLst/>
            <a:rect l="l" t="t" r="r" b="b"/>
            <a:pathLst>
              <a:path w="4291" h="6679">
                <a:moveTo>
                  <a:pt x="1535" y="4467"/>
                </a:moveTo>
                <a:lnTo>
                  <a:pt x="3477" y="6679"/>
                </a:lnTo>
                <a:lnTo>
                  <a:pt x="4291" y="4422"/>
                </a:lnTo>
                <a:lnTo>
                  <a:pt x="1535" y="4467"/>
                </a:lnTo>
                <a:close/>
              </a:path>
              <a:path w="4291" h="6679">
                <a:moveTo>
                  <a:pt x="3477" y="6679"/>
                </a:moveTo>
                <a:lnTo>
                  <a:pt x="6549" y="4738"/>
                </a:lnTo>
                <a:lnTo>
                  <a:pt x="5420" y="1353"/>
                </a:lnTo>
                <a:lnTo>
                  <a:pt x="2710" y="0"/>
                </a:lnTo>
                <a:lnTo>
                  <a:pt x="0" y="1850"/>
                </a:lnTo>
                <a:lnTo>
                  <a:pt x="767" y="5370"/>
                </a:lnTo>
                <a:lnTo>
                  <a:pt x="3477" y="6679"/>
                </a:lnTo>
                <a:lnTo>
                  <a:pt x="1535" y="4467"/>
                </a:lnTo>
                <a:lnTo>
                  <a:pt x="2935" y="1805"/>
                </a:lnTo>
                <a:lnTo>
                  <a:pt x="4291" y="4422"/>
                </a:lnTo>
                <a:lnTo>
                  <a:pt x="3477" y="6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7" name="object 467"/>
          <p:cNvSpPr/>
          <p:nvPr/>
        </p:nvSpPr>
        <p:spPr>
          <a:xfrm>
            <a:off x="2663001" y="3102400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542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35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8" name="object 468"/>
          <p:cNvSpPr/>
          <p:nvPr/>
        </p:nvSpPr>
        <p:spPr>
          <a:xfrm>
            <a:off x="2660991" y="3101068"/>
            <a:ext cx="4652" cy="3204"/>
          </a:xfrm>
          <a:custGeom>
            <a:avLst/>
            <a:gdLst/>
            <a:ahLst/>
            <a:cxnLst/>
            <a:rect l="l" t="t" r="r" b="b"/>
            <a:pathLst>
              <a:path w="9304" h="6408">
                <a:moveTo>
                  <a:pt x="5781" y="0"/>
                </a:moveTo>
                <a:lnTo>
                  <a:pt x="2845" y="1083"/>
                </a:lnTo>
                <a:lnTo>
                  <a:pt x="0" y="2662"/>
                </a:lnTo>
                <a:lnTo>
                  <a:pt x="4516" y="6408"/>
                </a:lnTo>
                <a:lnTo>
                  <a:pt x="6368" y="5866"/>
                </a:lnTo>
                <a:lnTo>
                  <a:pt x="9304" y="3881"/>
                </a:lnTo>
                <a:lnTo>
                  <a:pt x="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9" name="object 469"/>
          <p:cNvSpPr/>
          <p:nvPr/>
        </p:nvSpPr>
        <p:spPr>
          <a:xfrm>
            <a:off x="2542152" y="3185235"/>
            <a:ext cx="858" cy="1196"/>
          </a:xfrm>
          <a:custGeom>
            <a:avLst/>
            <a:gdLst/>
            <a:ahLst/>
            <a:cxnLst/>
            <a:rect l="l" t="t" r="r" b="b"/>
            <a:pathLst>
              <a:path w="1716" h="2391">
                <a:moveTo>
                  <a:pt x="1626" y="1444"/>
                </a:moveTo>
                <a:lnTo>
                  <a:pt x="1174" y="812"/>
                </a:lnTo>
                <a:lnTo>
                  <a:pt x="677" y="0"/>
                </a:lnTo>
                <a:lnTo>
                  <a:pt x="45" y="1173"/>
                </a:lnTo>
                <a:lnTo>
                  <a:pt x="0" y="1308"/>
                </a:lnTo>
                <a:lnTo>
                  <a:pt x="542" y="1895"/>
                </a:lnTo>
                <a:lnTo>
                  <a:pt x="813" y="2256"/>
                </a:lnTo>
                <a:lnTo>
                  <a:pt x="1084" y="2256"/>
                </a:lnTo>
                <a:lnTo>
                  <a:pt x="1445" y="2391"/>
                </a:lnTo>
                <a:lnTo>
                  <a:pt x="1580" y="2211"/>
                </a:lnTo>
                <a:lnTo>
                  <a:pt x="1716" y="2121"/>
                </a:lnTo>
                <a:lnTo>
                  <a:pt x="1626" y="1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0" name="object 470"/>
          <p:cNvSpPr/>
          <p:nvPr/>
        </p:nvSpPr>
        <p:spPr>
          <a:xfrm>
            <a:off x="2541091" y="3184288"/>
            <a:ext cx="3275" cy="3340"/>
          </a:xfrm>
          <a:custGeom>
            <a:avLst/>
            <a:gdLst/>
            <a:ahLst/>
            <a:cxnLst/>
            <a:rect l="l" t="t" r="r" b="b"/>
            <a:pathLst>
              <a:path w="6549" h="6679">
                <a:moveTo>
                  <a:pt x="0" y="1895"/>
                </a:moveTo>
                <a:lnTo>
                  <a:pt x="722" y="5370"/>
                </a:lnTo>
                <a:lnTo>
                  <a:pt x="3432" y="6679"/>
                </a:lnTo>
                <a:lnTo>
                  <a:pt x="6549" y="4738"/>
                </a:lnTo>
                <a:lnTo>
                  <a:pt x="5420" y="1353"/>
                </a:lnTo>
                <a:lnTo>
                  <a:pt x="2710" y="0"/>
                </a:lnTo>
                <a:lnTo>
                  <a:pt x="0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1" name="object 471"/>
          <p:cNvSpPr/>
          <p:nvPr/>
        </p:nvSpPr>
        <p:spPr>
          <a:xfrm>
            <a:off x="2539420" y="3125348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535" y="406"/>
                </a:lnTo>
                <a:lnTo>
                  <a:pt x="1309" y="0"/>
                </a:lnTo>
                <a:lnTo>
                  <a:pt x="722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12"/>
                </a:lnTo>
                <a:lnTo>
                  <a:pt x="361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355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2" name="object 472"/>
          <p:cNvSpPr/>
          <p:nvPr/>
        </p:nvSpPr>
        <p:spPr>
          <a:xfrm>
            <a:off x="2537410" y="3124017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155" y="7130"/>
                </a:moveTo>
                <a:lnTo>
                  <a:pt x="9666" y="3790"/>
                </a:lnTo>
                <a:lnTo>
                  <a:pt x="5736" y="0"/>
                </a:lnTo>
                <a:lnTo>
                  <a:pt x="2800" y="1128"/>
                </a:lnTo>
                <a:lnTo>
                  <a:pt x="0" y="2617"/>
                </a:lnTo>
                <a:lnTo>
                  <a:pt x="4155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3" name="object 473"/>
          <p:cNvSpPr/>
          <p:nvPr/>
        </p:nvSpPr>
        <p:spPr>
          <a:xfrm>
            <a:off x="2561620" y="3094750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219" y="45"/>
                </a:move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1038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626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4" name="object 474"/>
          <p:cNvSpPr/>
          <p:nvPr/>
        </p:nvSpPr>
        <p:spPr>
          <a:xfrm>
            <a:off x="2559858" y="3093644"/>
            <a:ext cx="4652" cy="2979"/>
          </a:xfrm>
          <a:custGeom>
            <a:avLst/>
            <a:gdLst/>
            <a:ahLst/>
            <a:cxnLst/>
            <a:rect l="l" t="t" r="r" b="b"/>
            <a:pathLst>
              <a:path w="9304" h="5957">
                <a:moveTo>
                  <a:pt x="6278" y="0"/>
                </a:moveTo>
                <a:lnTo>
                  <a:pt x="2981" y="270"/>
                </a:lnTo>
                <a:lnTo>
                  <a:pt x="0" y="2301"/>
                </a:lnTo>
                <a:lnTo>
                  <a:pt x="4110" y="5957"/>
                </a:lnTo>
                <a:lnTo>
                  <a:pt x="6549" y="5009"/>
                </a:lnTo>
                <a:lnTo>
                  <a:pt x="9304" y="3429"/>
                </a:lnTo>
                <a:lnTo>
                  <a:pt x="62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5" name="object 475"/>
          <p:cNvSpPr/>
          <p:nvPr/>
        </p:nvSpPr>
        <p:spPr>
          <a:xfrm>
            <a:off x="2549199" y="292842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542" y="0"/>
                </a:moveTo>
                <a:lnTo>
                  <a:pt x="406" y="0"/>
                </a:lnTo>
                <a:lnTo>
                  <a:pt x="180" y="361"/>
                </a:lnTo>
                <a:lnTo>
                  <a:pt x="0" y="586"/>
                </a:lnTo>
                <a:lnTo>
                  <a:pt x="361" y="812"/>
                </a:lnTo>
                <a:lnTo>
                  <a:pt x="767" y="1037"/>
                </a:lnTo>
                <a:lnTo>
                  <a:pt x="1129" y="1308"/>
                </a:lnTo>
                <a:lnTo>
                  <a:pt x="1355" y="1037"/>
                </a:lnTo>
                <a:lnTo>
                  <a:pt x="1535" y="812"/>
                </a:lnTo>
                <a:lnTo>
                  <a:pt x="1761" y="586"/>
                </a:lnTo>
                <a:lnTo>
                  <a:pt x="1355" y="361"/>
                </a:lnTo>
                <a:lnTo>
                  <a:pt x="993" y="90"/>
                </a:lnTo>
                <a:lnTo>
                  <a:pt x="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6" name="object 476"/>
          <p:cNvSpPr/>
          <p:nvPr/>
        </p:nvSpPr>
        <p:spPr>
          <a:xfrm>
            <a:off x="2547234" y="2927296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30"/>
                </a:moveTo>
                <a:lnTo>
                  <a:pt x="6639" y="541"/>
                </a:lnTo>
                <a:lnTo>
                  <a:pt x="5736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679"/>
                </a:lnTo>
                <a:lnTo>
                  <a:pt x="6865" y="5235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7" name="object 477"/>
          <p:cNvSpPr/>
          <p:nvPr/>
        </p:nvSpPr>
        <p:spPr>
          <a:xfrm>
            <a:off x="2586530" y="3092810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180" y="902"/>
                </a:lnTo>
                <a:lnTo>
                  <a:pt x="451" y="1308"/>
                </a:lnTo>
                <a:lnTo>
                  <a:pt x="993" y="1218"/>
                </a:lnTo>
                <a:lnTo>
                  <a:pt x="1355" y="902"/>
                </a:lnTo>
                <a:lnTo>
                  <a:pt x="1761" y="676"/>
                </a:lnTo>
                <a:lnTo>
                  <a:pt x="1580" y="496"/>
                </a:lnTo>
                <a:lnTo>
                  <a:pt x="1355" y="270"/>
                </a:lnTo>
                <a:lnTo>
                  <a:pt x="1129" y="0"/>
                </a:lnTo>
                <a:lnTo>
                  <a:pt x="767" y="225"/>
                </a:lnTo>
                <a:lnTo>
                  <a:pt x="361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8" name="object 478"/>
          <p:cNvSpPr/>
          <p:nvPr/>
        </p:nvSpPr>
        <p:spPr>
          <a:xfrm>
            <a:off x="2584588" y="3091230"/>
            <a:ext cx="4833" cy="3475"/>
          </a:xfrm>
          <a:custGeom>
            <a:avLst/>
            <a:gdLst/>
            <a:ahLst/>
            <a:cxnLst/>
            <a:rect l="l" t="t" r="r" b="b"/>
            <a:pathLst>
              <a:path w="9666" h="6949">
                <a:moveTo>
                  <a:pt x="5510" y="0"/>
                </a:moveTo>
                <a:lnTo>
                  <a:pt x="0" y="3339"/>
                </a:lnTo>
                <a:lnTo>
                  <a:pt x="4426" y="6949"/>
                </a:lnTo>
                <a:lnTo>
                  <a:pt x="6820" y="6047"/>
                </a:lnTo>
                <a:lnTo>
                  <a:pt x="9666" y="4512"/>
                </a:lnTo>
                <a:lnTo>
                  <a:pt x="5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9" name="object 479"/>
          <p:cNvSpPr/>
          <p:nvPr/>
        </p:nvSpPr>
        <p:spPr>
          <a:xfrm>
            <a:off x="2613202" y="3113885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406" y="857"/>
                </a:lnTo>
                <a:lnTo>
                  <a:pt x="767" y="1083"/>
                </a:lnTo>
                <a:lnTo>
                  <a:pt x="1174" y="1308"/>
                </a:lnTo>
                <a:lnTo>
                  <a:pt x="1400" y="1037"/>
                </a:lnTo>
                <a:lnTo>
                  <a:pt x="1580" y="812"/>
                </a:lnTo>
                <a:lnTo>
                  <a:pt x="1806" y="631"/>
                </a:lnTo>
                <a:lnTo>
                  <a:pt x="1400" y="406"/>
                </a:lnTo>
                <a:lnTo>
                  <a:pt x="993" y="90"/>
                </a:lnTo>
                <a:lnTo>
                  <a:pt x="451" y="0"/>
                </a:lnTo>
                <a:lnTo>
                  <a:pt x="180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0" name="object 480"/>
          <p:cNvSpPr/>
          <p:nvPr/>
        </p:nvSpPr>
        <p:spPr>
          <a:xfrm>
            <a:off x="2611238" y="3112757"/>
            <a:ext cx="4743" cy="3362"/>
          </a:xfrm>
          <a:custGeom>
            <a:avLst/>
            <a:gdLst/>
            <a:ahLst/>
            <a:cxnLst/>
            <a:rect l="l" t="t" r="r" b="b"/>
            <a:pathLst>
              <a:path w="9485" h="6724">
                <a:moveTo>
                  <a:pt x="9485" y="2075"/>
                </a:moveTo>
                <a:lnTo>
                  <a:pt x="6639" y="541"/>
                </a:lnTo>
                <a:lnTo>
                  <a:pt x="5781" y="0"/>
                </a:lnTo>
                <a:lnTo>
                  <a:pt x="3026" y="0"/>
                </a:lnTo>
                <a:lnTo>
                  <a:pt x="0" y="3429"/>
                </a:lnTo>
                <a:lnTo>
                  <a:pt x="5510" y="6724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1" name="object 481"/>
          <p:cNvSpPr/>
          <p:nvPr/>
        </p:nvSpPr>
        <p:spPr>
          <a:xfrm>
            <a:off x="2632760" y="3022091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219" y="45"/>
                </a:move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1038" y="117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2" name="object 482"/>
          <p:cNvSpPr/>
          <p:nvPr/>
        </p:nvSpPr>
        <p:spPr>
          <a:xfrm>
            <a:off x="2630773" y="3020782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363"/>
                </a:lnTo>
                <a:lnTo>
                  <a:pt x="6955" y="5460"/>
                </a:lnTo>
                <a:lnTo>
                  <a:pt x="9756" y="3881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3" name="object 483"/>
          <p:cNvSpPr/>
          <p:nvPr/>
        </p:nvSpPr>
        <p:spPr>
          <a:xfrm>
            <a:off x="2634680" y="3100324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0" y="676"/>
                </a:moveTo>
                <a:lnTo>
                  <a:pt x="180" y="1083"/>
                </a:lnTo>
                <a:lnTo>
                  <a:pt x="406" y="1489"/>
                </a:lnTo>
                <a:lnTo>
                  <a:pt x="587" y="1940"/>
                </a:lnTo>
                <a:lnTo>
                  <a:pt x="813" y="1714"/>
                </a:lnTo>
                <a:lnTo>
                  <a:pt x="1219" y="1444"/>
                </a:lnTo>
                <a:lnTo>
                  <a:pt x="1084" y="857"/>
                </a:lnTo>
                <a:lnTo>
                  <a:pt x="813" y="406"/>
                </a:lnTo>
                <a:lnTo>
                  <a:pt x="587" y="0"/>
                </a:lnTo>
                <a:lnTo>
                  <a:pt x="406" y="225"/>
                </a:lnTo>
                <a:lnTo>
                  <a:pt x="225" y="40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4" name="object 484"/>
          <p:cNvSpPr/>
          <p:nvPr/>
        </p:nvSpPr>
        <p:spPr>
          <a:xfrm>
            <a:off x="2633167" y="3098135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6955" y="6679"/>
                </a:moveTo>
                <a:lnTo>
                  <a:pt x="6007" y="3610"/>
                </a:lnTo>
                <a:lnTo>
                  <a:pt x="4336" y="0"/>
                </a:lnTo>
                <a:lnTo>
                  <a:pt x="1309" y="3249"/>
                </a:lnTo>
                <a:lnTo>
                  <a:pt x="2710" y="4783"/>
                </a:lnTo>
                <a:lnTo>
                  <a:pt x="0" y="4648"/>
                </a:lnTo>
                <a:lnTo>
                  <a:pt x="3071" y="10560"/>
                </a:lnTo>
                <a:lnTo>
                  <a:pt x="5510" y="7942"/>
                </a:lnTo>
                <a:lnTo>
                  <a:pt x="6955" y="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5" name="object 485"/>
          <p:cNvSpPr/>
          <p:nvPr/>
        </p:nvSpPr>
        <p:spPr>
          <a:xfrm>
            <a:off x="2603378" y="3107928"/>
            <a:ext cx="858" cy="903"/>
          </a:xfrm>
          <a:custGeom>
            <a:avLst/>
            <a:gdLst/>
            <a:ahLst/>
            <a:cxnLst/>
            <a:rect l="l" t="t" r="r" b="b"/>
            <a:pathLst>
              <a:path w="1716" h="1805">
                <a:moveTo>
                  <a:pt x="1174" y="1805"/>
                </a:moveTo>
                <a:lnTo>
                  <a:pt x="1535" y="1444"/>
                </a:lnTo>
                <a:lnTo>
                  <a:pt x="1716" y="1218"/>
                </a:lnTo>
                <a:lnTo>
                  <a:pt x="1445" y="812"/>
                </a:lnTo>
                <a:lnTo>
                  <a:pt x="1174" y="406"/>
                </a:lnTo>
                <a:lnTo>
                  <a:pt x="858" y="90"/>
                </a:lnTo>
                <a:lnTo>
                  <a:pt x="225" y="0"/>
                </a:lnTo>
                <a:lnTo>
                  <a:pt x="135" y="135"/>
                </a:lnTo>
                <a:lnTo>
                  <a:pt x="0" y="270"/>
                </a:lnTo>
                <a:lnTo>
                  <a:pt x="0" y="767"/>
                </a:lnTo>
                <a:lnTo>
                  <a:pt x="135" y="947"/>
                </a:lnTo>
                <a:lnTo>
                  <a:pt x="406" y="1308"/>
                </a:lnTo>
                <a:lnTo>
                  <a:pt x="767" y="1579"/>
                </a:lnTo>
                <a:lnTo>
                  <a:pt x="1174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6" name="object 486"/>
          <p:cNvSpPr/>
          <p:nvPr/>
        </p:nvSpPr>
        <p:spPr>
          <a:xfrm>
            <a:off x="2602046" y="3106552"/>
            <a:ext cx="3817" cy="3520"/>
          </a:xfrm>
          <a:custGeom>
            <a:avLst/>
            <a:gdLst/>
            <a:ahLst/>
            <a:cxnLst/>
            <a:rect l="l" t="t" r="r" b="b"/>
            <a:pathLst>
              <a:path w="7633" h="7040">
                <a:moveTo>
                  <a:pt x="3974" y="0"/>
                </a:moveTo>
                <a:lnTo>
                  <a:pt x="0" y="2256"/>
                </a:lnTo>
                <a:lnTo>
                  <a:pt x="1219" y="5776"/>
                </a:lnTo>
                <a:lnTo>
                  <a:pt x="3794" y="7040"/>
                </a:lnTo>
                <a:lnTo>
                  <a:pt x="5329" y="6724"/>
                </a:lnTo>
                <a:lnTo>
                  <a:pt x="7633" y="4106"/>
                </a:lnTo>
                <a:lnTo>
                  <a:pt x="3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7" name="object 487"/>
          <p:cNvSpPr/>
          <p:nvPr/>
        </p:nvSpPr>
        <p:spPr>
          <a:xfrm>
            <a:off x="2591860" y="3100459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406" y="902"/>
                </a:lnTo>
                <a:lnTo>
                  <a:pt x="813" y="1173"/>
                </a:lnTo>
                <a:lnTo>
                  <a:pt x="1174" y="1308"/>
                </a:lnTo>
                <a:lnTo>
                  <a:pt x="1355" y="1308"/>
                </a:lnTo>
                <a:lnTo>
                  <a:pt x="1580" y="902"/>
                </a:lnTo>
                <a:lnTo>
                  <a:pt x="1806" y="676"/>
                </a:lnTo>
                <a:lnTo>
                  <a:pt x="1400" y="496"/>
                </a:lnTo>
                <a:lnTo>
                  <a:pt x="993" y="225"/>
                </a:lnTo>
                <a:lnTo>
                  <a:pt x="632" y="0"/>
                </a:lnTo>
                <a:lnTo>
                  <a:pt x="406" y="270"/>
                </a:lnTo>
                <a:lnTo>
                  <a:pt x="180" y="496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8" name="object 488"/>
          <p:cNvSpPr/>
          <p:nvPr/>
        </p:nvSpPr>
        <p:spPr>
          <a:xfrm>
            <a:off x="2589963" y="3098879"/>
            <a:ext cx="4765" cy="3475"/>
          </a:xfrm>
          <a:custGeom>
            <a:avLst/>
            <a:gdLst/>
            <a:ahLst/>
            <a:cxnLst/>
            <a:rect l="l" t="t" r="r" b="b"/>
            <a:pathLst>
              <a:path w="9530" h="6949">
                <a:moveTo>
                  <a:pt x="6684" y="6498"/>
                </a:moveTo>
                <a:lnTo>
                  <a:pt x="9530" y="3294"/>
                </a:lnTo>
                <a:lnTo>
                  <a:pt x="3974" y="0"/>
                </a:lnTo>
                <a:lnTo>
                  <a:pt x="2619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58" y="6949"/>
                </a:lnTo>
                <a:lnTo>
                  <a:pt x="6684" y="64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9" name="object 489"/>
          <p:cNvSpPr/>
          <p:nvPr/>
        </p:nvSpPr>
        <p:spPr>
          <a:xfrm>
            <a:off x="2625646" y="3145431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587" y="0"/>
                </a:moveTo>
                <a:lnTo>
                  <a:pt x="451" y="0"/>
                </a:lnTo>
                <a:lnTo>
                  <a:pt x="225" y="406"/>
                </a:lnTo>
                <a:lnTo>
                  <a:pt x="0" y="586"/>
                </a:lnTo>
                <a:lnTo>
                  <a:pt x="406" y="857"/>
                </a:lnTo>
                <a:lnTo>
                  <a:pt x="767" y="1083"/>
                </a:lnTo>
                <a:lnTo>
                  <a:pt x="1174" y="1263"/>
                </a:lnTo>
                <a:lnTo>
                  <a:pt x="1400" y="1037"/>
                </a:lnTo>
                <a:lnTo>
                  <a:pt x="1580" y="812"/>
                </a:lnTo>
                <a:lnTo>
                  <a:pt x="1806" y="586"/>
                </a:lnTo>
                <a:lnTo>
                  <a:pt x="1400" y="406"/>
                </a:lnTo>
                <a:lnTo>
                  <a:pt x="1038" y="135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0" name="object 490"/>
          <p:cNvSpPr/>
          <p:nvPr/>
        </p:nvSpPr>
        <p:spPr>
          <a:xfrm>
            <a:off x="2623704" y="3144303"/>
            <a:ext cx="4720" cy="3362"/>
          </a:xfrm>
          <a:custGeom>
            <a:avLst/>
            <a:gdLst/>
            <a:ahLst/>
            <a:cxnLst/>
            <a:rect l="l" t="t" r="r" b="b"/>
            <a:pathLst>
              <a:path w="9440" h="6724">
                <a:moveTo>
                  <a:pt x="9440" y="2075"/>
                </a:moveTo>
                <a:lnTo>
                  <a:pt x="6594" y="541"/>
                </a:lnTo>
                <a:lnTo>
                  <a:pt x="5736" y="0"/>
                </a:lnTo>
                <a:lnTo>
                  <a:pt x="2935" y="45"/>
                </a:lnTo>
                <a:lnTo>
                  <a:pt x="0" y="3429"/>
                </a:lnTo>
                <a:lnTo>
                  <a:pt x="5510" y="6724"/>
                </a:lnTo>
                <a:lnTo>
                  <a:pt x="6865" y="5235"/>
                </a:lnTo>
                <a:lnTo>
                  <a:pt x="9440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1" name="object 491"/>
          <p:cNvSpPr/>
          <p:nvPr/>
        </p:nvSpPr>
        <p:spPr>
          <a:xfrm>
            <a:off x="2627656" y="2899034"/>
            <a:ext cx="474" cy="0"/>
          </a:xfrm>
          <a:custGeom>
            <a:avLst/>
            <a:gdLst/>
            <a:ahLst/>
            <a:cxnLst/>
            <a:rect l="l" t="t" r="r" b="b"/>
            <a:pathLst>
              <a:path w="948">
                <a:moveTo>
                  <a:pt x="0" y="0"/>
                </a:moveTo>
                <a:lnTo>
                  <a:pt x="948" y="0"/>
                </a:lnTo>
              </a:path>
            </a:pathLst>
          </a:custGeom>
          <a:ln w="1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2" name="object 492"/>
          <p:cNvSpPr/>
          <p:nvPr/>
        </p:nvSpPr>
        <p:spPr>
          <a:xfrm>
            <a:off x="2625488" y="2897668"/>
            <a:ext cx="4698" cy="3340"/>
          </a:xfrm>
          <a:custGeom>
            <a:avLst/>
            <a:gdLst/>
            <a:ahLst/>
            <a:cxnLst/>
            <a:rect l="l" t="t" r="r" b="b"/>
            <a:pathLst>
              <a:path w="9395" h="6679">
                <a:moveTo>
                  <a:pt x="9395" y="2030"/>
                </a:moveTo>
                <a:lnTo>
                  <a:pt x="6594" y="541"/>
                </a:lnTo>
                <a:lnTo>
                  <a:pt x="5736" y="0"/>
                </a:lnTo>
                <a:lnTo>
                  <a:pt x="2935" y="0"/>
                </a:lnTo>
                <a:lnTo>
                  <a:pt x="0" y="3429"/>
                </a:lnTo>
                <a:lnTo>
                  <a:pt x="5465" y="6679"/>
                </a:lnTo>
                <a:lnTo>
                  <a:pt x="6865" y="5235"/>
                </a:lnTo>
                <a:lnTo>
                  <a:pt x="939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3" name="object 493"/>
          <p:cNvSpPr/>
          <p:nvPr/>
        </p:nvSpPr>
        <p:spPr>
          <a:xfrm>
            <a:off x="2297703" y="3112757"/>
            <a:ext cx="603" cy="970"/>
          </a:xfrm>
          <a:custGeom>
            <a:avLst/>
            <a:gdLst/>
            <a:ahLst/>
            <a:cxnLst/>
            <a:rect l="l" t="t" r="r" b="b"/>
            <a:pathLst>
              <a:path w="1205" h="1940">
                <a:moveTo>
                  <a:pt x="614" y="0"/>
                </a:moveTo>
                <a:lnTo>
                  <a:pt x="401" y="406"/>
                </a:lnTo>
                <a:lnTo>
                  <a:pt x="189" y="857"/>
                </a:lnTo>
                <a:lnTo>
                  <a:pt x="0" y="1263"/>
                </a:lnTo>
                <a:lnTo>
                  <a:pt x="230" y="1489"/>
                </a:lnTo>
                <a:lnTo>
                  <a:pt x="424" y="1714"/>
                </a:lnTo>
                <a:lnTo>
                  <a:pt x="614" y="1940"/>
                </a:lnTo>
                <a:lnTo>
                  <a:pt x="826" y="1489"/>
                </a:lnTo>
                <a:lnTo>
                  <a:pt x="1079" y="1083"/>
                </a:lnTo>
                <a:lnTo>
                  <a:pt x="1205" y="451"/>
                </a:lnTo>
                <a:lnTo>
                  <a:pt x="826" y="225"/>
                </a:lnTo>
                <a:lnTo>
                  <a:pt x="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4" name="object 494"/>
          <p:cNvSpPr/>
          <p:nvPr/>
        </p:nvSpPr>
        <p:spPr>
          <a:xfrm>
            <a:off x="2296187" y="3110613"/>
            <a:ext cx="3324" cy="5303"/>
          </a:xfrm>
          <a:custGeom>
            <a:avLst/>
            <a:gdLst/>
            <a:ahLst/>
            <a:cxnLst/>
            <a:rect l="l" t="t" r="r" b="b"/>
            <a:pathLst>
              <a:path w="6648" h="10605">
                <a:moveTo>
                  <a:pt x="5465" y="2572"/>
                </a:moveTo>
                <a:lnTo>
                  <a:pt x="3071" y="0"/>
                </a:lnTo>
                <a:lnTo>
                  <a:pt x="0" y="5911"/>
                </a:lnTo>
                <a:lnTo>
                  <a:pt x="4363" y="10605"/>
                </a:lnTo>
                <a:lnTo>
                  <a:pt x="6057" y="6949"/>
                </a:lnTo>
                <a:lnTo>
                  <a:pt x="6648" y="5460"/>
                </a:lnTo>
                <a:lnTo>
                  <a:pt x="5465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5" name="object 495"/>
          <p:cNvSpPr/>
          <p:nvPr/>
        </p:nvSpPr>
        <p:spPr>
          <a:xfrm>
            <a:off x="2303789" y="3138729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205" y="45"/>
                </a:moveTo>
                <a:lnTo>
                  <a:pt x="785" y="135"/>
                </a:lnTo>
                <a:lnTo>
                  <a:pt x="401" y="451"/>
                </a:lnTo>
                <a:lnTo>
                  <a:pt x="0" y="631"/>
                </a:lnTo>
                <a:lnTo>
                  <a:pt x="212" y="857"/>
                </a:lnTo>
                <a:lnTo>
                  <a:pt x="401" y="1083"/>
                </a:lnTo>
                <a:lnTo>
                  <a:pt x="636" y="1308"/>
                </a:lnTo>
                <a:lnTo>
                  <a:pt x="1016" y="1083"/>
                </a:lnTo>
                <a:lnTo>
                  <a:pt x="1395" y="857"/>
                </a:lnTo>
                <a:lnTo>
                  <a:pt x="1779" y="631"/>
                </a:lnTo>
                <a:lnTo>
                  <a:pt x="1589" y="451"/>
                </a:lnTo>
                <a:lnTo>
                  <a:pt x="1355" y="0"/>
                </a:lnTo>
                <a:lnTo>
                  <a:pt x="1205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6" name="object 496"/>
          <p:cNvSpPr/>
          <p:nvPr/>
        </p:nvSpPr>
        <p:spPr>
          <a:xfrm>
            <a:off x="2301777" y="3137443"/>
            <a:ext cx="4849" cy="3520"/>
          </a:xfrm>
          <a:custGeom>
            <a:avLst/>
            <a:gdLst/>
            <a:ahLst/>
            <a:cxnLst/>
            <a:rect l="l" t="t" r="r" b="b"/>
            <a:pathLst>
              <a:path w="9697" h="7040">
                <a:moveTo>
                  <a:pt x="4214" y="7040"/>
                </a:moveTo>
                <a:lnTo>
                  <a:pt x="9697" y="3700"/>
                </a:lnTo>
                <a:lnTo>
                  <a:pt x="5420" y="0"/>
                </a:lnTo>
                <a:lnTo>
                  <a:pt x="2859" y="992"/>
                </a:lnTo>
                <a:lnTo>
                  <a:pt x="0" y="2527"/>
                </a:lnTo>
                <a:lnTo>
                  <a:pt x="4214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7" name="object 497"/>
          <p:cNvSpPr/>
          <p:nvPr/>
        </p:nvSpPr>
        <p:spPr>
          <a:xfrm>
            <a:off x="2313570" y="3154028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0" y="631"/>
                </a:moveTo>
                <a:lnTo>
                  <a:pt x="383" y="857"/>
                </a:lnTo>
                <a:lnTo>
                  <a:pt x="785" y="1083"/>
                </a:lnTo>
                <a:lnTo>
                  <a:pt x="1142" y="1308"/>
                </a:lnTo>
                <a:lnTo>
                  <a:pt x="1377" y="1037"/>
                </a:lnTo>
                <a:lnTo>
                  <a:pt x="1589" y="857"/>
                </a:lnTo>
                <a:lnTo>
                  <a:pt x="1779" y="631"/>
                </a:lnTo>
                <a:lnTo>
                  <a:pt x="1377" y="406"/>
                </a:lnTo>
                <a:lnTo>
                  <a:pt x="998" y="135"/>
                </a:lnTo>
                <a:lnTo>
                  <a:pt x="447" y="0"/>
                </a:lnTo>
                <a:lnTo>
                  <a:pt x="212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8" name="object 498"/>
          <p:cNvSpPr/>
          <p:nvPr/>
        </p:nvSpPr>
        <p:spPr>
          <a:xfrm>
            <a:off x="2311624" y="3152922"/>
            <a:ext cx="4731" cy="3340"/>
          </a:xfrm>
          <a:custGeom>
            <a:avLst/>
            <a:gdLst/>
            <a:ahLst/>
            <a:cxnLst/>
            <a:rect l="l" t="t" r="r" b="b"/>
            <a:pathLst>
              <a:path w="9462" h="6679">
                <a:moveTo>
                  <a:pt x="9462" y="2030"/>
                </a:moveTo>
                <a:lnTo>
                  <a:pt x="6603" y="496"/>
                </a:lnTo>
                <a:lnTo>
                  <a:pt x="5736" y="0"/>
                </a:lnTo>
                <a:lnTo>
                  <a:pt x="2963" y="0"/>
                </a:lnTo>
                <a:lnTo>
                  <a:pt x="0" y="3429"/>
                </a:lnTo>
                <a:lnTo>
                  <a:pt x="5506" y="6679"/>
                </a:lnTo>
                <a:lnTo>
                  <a:pt x="6879" y="5235"/>
                </a:lnTo>
                <a:lnTo>
                  <a:pt x="9462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9" name="object 499"/>
          <p:cNvSpPr/>
          <p:nvPr/>
        </p:nvSpPr>
        <p:spPr>
          <a:xfrm>
            <a:off x="2270008" y="3138706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0" y="676"/>
                </a:moveTo>
                <a:lnTo>
                  <a:pt x="189" y="902"/>
                </a:lnTo>
                <a:lnTo>
                  <a:pt x="424" y="1308"/>
                </a:lnTo>
                <a:lnTo>
                  <a:pt x="998" y="1173"/>
                </a:lnTo>
                <a:lnTo>
                  <a:pt x="1377" y="902"/>
                </a:lnTo>
                <a:lnTo>
                  <a:pt x="1779" y="676"/>
                </a:lnTo>
                <a:lnTo>
                  <a:pt x="1589" y="496"/>
                </a:lnTo>
                <a:lnTo>
                  <a:pt x="1377" y="270"/>
                </a:lnTo>
                <a:lnTo>
                  <a:pt x="1142" y="0"/>
                </a:lnTo>
                <a:lnTo>
                  <a:pt x="763" y="225"/>
                </a:lnTo>
                <a:lnTo>
                  <a:pt x="383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0" name="object 500"/>
          <p:cNvSpPr/>
          <p:nvPr/>
        </p:nvSpPr>
        <p:spPr>
          <a:xfrm>
            <a:off x="2268050" y="3137127"/>
            <a:ext cx="4860" cy="3475"/>
          </a:xfrm>
          <a:custGeom>
            <a:avLst/>
            <a:gdLst/>
            <a:ahLst/>
            <a:cxnLst/>
            <a:rect l="l" t="t" r="r" b="b"/>
            <a:pathLst>
              <a:path w="9720" h="6949">
                <a:moveTo>
                  <a:pt x="5528" y="0"/>
                </a:moveTo>
                <a:lnTo>
                  <a:pt x="0" y="3339"/>
                </a:lnTo>
                <a:lnTo>
                  <a:pt x="4444" y="6949"/>
                </a:lnTo>
                <a:lnTo>
                  <a:pt x="6883" y="6047"/>
                </a:lnTo>
                <a:lnTo>
                  <a:pt x="9720" y="4512"/>
                </a:lnTo>
                <a:lnTo>
                  <a:pt x="5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1" name="object 501"/>
          <p:cNvSpPr/>
          <p:nvPr/>
        </p:nvSpPr>
        <p:spPr>
          <a:xfrm>
            <a:off x="2275471" y="3140489"/>
            <a:ext cx="614" cy="948"/>
          </a:xfrm>
          <a:custGeom>
            <a:avLst/>
            <a:gdLst/>
            <a:ahLst/>
            <a:cxnLst/>
            <a:rect l="l" t="t" r="r" b="b"/>
            <a:pathLst>
              <a:path w="1228" h="1895">
                <a:moveTo>
                  <a:pt x="636" y="0"/>
                </a:moveTo>
                <a:lnTo>
                  <a:pt x="424" y="406"/>
                </a:lnTo>
                <a:lnTo>
                  <a:pt x="212" y="812"/>
                </a:lnTo>
                <a:lnTo>
                  <a:pt x="0" y="1218"/>
                </a:lnTo>
                <a:lnTo>
                  <a:pt x="234" y="1489"/>
                </a:lnTo>
                <a:lnTo>
                  <a:pt x="424" y="1669"/>
                </a:lnTo>
                <a:lnTo>
                  <a:pt x="636" y="1895"/>
                </a:lnTo>
                <a:lnTo>
                  <a:pt x="826" y="1489"/>
                </a:lnTo>
                <a:lnTo>
                  <a:pt x="1102" y="1037"/>
                </a:lnTo>
                <a:lnTo>
                  <a:pt x="1228" y="451"/>
                </a:lnTo>
                <a:lnTo>
                  <a:pt x="826" y="180"/>
                </a:lnTo>
                <a:lnTo>
                  <a:pt x="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2" name="object 502"/>
          <p:cNvSpPr/>
          <p:nvPr/>
        </p:nvSpPr>
        <p:spPr>
          <a:xfrm>
            <a:off x="2273967" y="3138345"/>
            <a:ext cx="3315" cy="5280"/>
          </a:xfrm>
          <a:custGeom>
            <a:avLst/>
            <a:gdLst/>
            <a:ahLst/>
            <a:cxnLst/>
            <a:rect l="l" t="t" r="r" b="b"/>
            <a:pathLst>
              <a:path w="6630" h="10560">
                <a:moveTo>
                  <a:pt x="5420" y="2572"/>
                </a:moveTo>
                <a:lnTo>
                  <a:pt x="3030" y="0"/>
                </a:lnTo>
                <a:lnTo>
                  <a:pt x="0" y="5911"/>
                </a:lnTo>
                <a:lnTo>
                  <a:pt x="4340" y="10560"/>
                </a:lnTo>
                <a:lnTo>
                  <a:pt x="6034" y="6949"/>
                </a:lnTo>
                <a:lnTo>
                  <a:pt x="6630" y="5415"/>
                </a:lnTo>
                <a:lnTo>
                  <a:pt x="542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3" name="object 503"/>
          <p:cNvSpPr/>
          <p:nvPr/>
        </p:nvSpPr>
        <p:spPr>
          <a:xfrm>
            <a:off x="2277122" y="3136811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187" y="45"/>
                </a:moveTo>
                <a:lnTo>
                  <a:pt x="763" y="135"/>
                </a:lnTo>
                <a:lnTo>
                  <a:pt x="383" y="451"/>
                </a:lnTo>
                <a:lnTo>
                  <a:pt x="0" y="631"/>
                </a:lnTo>
                <a:lnTo>
                  <a:pt x="189" y="857"/>
                </a:lnTo>
                <a:lnTo>
                  <a:pt x="383" y="1083"/>
                </a:lnTo>
                <a:lnTo>
                  <a:pt x="636" y="1308"/>
                </a:lnTo>
                <a:lnTo>
                  <a:pt x="998" y="1128"/>
                </a:lnTo>
                <a:lnTo>
                  <a:pt x="1377" y="902"/>
                </a:lnTo>
                <a:lnTo>
                  <a:pt x="1779" y="631"/>
                </a:lnTo>
                <a:lnTo>
                  <a:pt x="1567" y="451"/>
                </a:lnTo>
                <a:lnTo>
                  <a:pt x="1336" y="0"/>
                </a:lnTo>
                <a:lnTo>
                  <a:pt x="118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4" name="object 504"/>
          <p:cNvSpPr/>
          <p:nvPr/>
        </p:nvSpPr>
        <p:spPr>
          <a:xfrm>
            <a:off x="2275112" y="3135502"/>
            <a:ext cx="4838" cy="3565"/>
          </a:xfrm>
          <a:custGeom>
            <a:avLst/>
            <a:gdLst/>
            <a:ahLst/>
            <a:cxnLst/>
            <a:rect l="l" t="t" r="r" b="b"/>
            <a:pathLst>
              <a:path w="9675" h="7130">
                <a:moveTo>
                  <a:pt x="4191" y="7130"/>
                </a:moveTo>
                <a:lnTo>
                  <a:pt x="9675" y="3790"/>
                </a:lnTo>
                <a:lnTo>
                  <a:pt x="5736" y="0"/>
                </a:lnTo>
                <a:lnTo>
                  <a:pt x="2836" y="1083"/>
                </a:lnTo>
                <a:lnTo>
                  <a:pt x="0" y="2617"/>
                </a:lnTo>
                <a:lnTo>
                  <a:pt x="4191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5" name="object 505"/>
          <p:cNvSpPr/>
          <p:nvPr/>
        </p:nvSpPr>
        <p:spPr>
          <a:xfrm>
            <a:off x="2278011" y="3141595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0" y="631"/>
                </a:moveTo>
                <a:lnTo>
                  <a:pt x="379" y="857"/>
                </a:lnTo>
                <a:lnTo>
                  <a:pt x="763" y="1128"/>
                </a:lnTo>
                <a:lnTo>
                  <a:pt x="1142" y="1308"/>
                </a:lnTo>
                <a:lnTo>
                  <a:pt x="1377" y="1083"/>
                </a:lnTo>
                <a:lnTo>
                  <a:pt x="1567" y="857"/>
                </a:lnTo>
                <a:lnTo>
                  <a:pt x="1779" y="631"/>
                </a:lnTo>
                <a:lnTo>
                  <a:pt x="1377" y="451"/>
                </a:lnTo>
                <a:lnTo>
                  <a:pt x="993" y="135"/>
                </a:lnTo>
                <a:lnTo>
                  <a:pt x="424" y="0"/>
                </a:lnTo>
                <a:lnTo>
                  <a:pt x="189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6" name="object 506"/>
          <p:cNvSpPr/>
          <p:nvPr/>
        </p:nvSpPr>
        <p:spPr>
          <a:xfrm>
            <a:off x="2276042" y="3140489"/>
            <a:ext cx="4754" cy="3362"/>
          </a:xfrm>
          <a:custGeom>
            <a:avLst/>
            <a:gdLst/>
            <a:ahLst/>
            <a:cxnLst/>
            <a:rect l="l" t="t" r="r" b="b"/>
            <a:pathLst>
              <a:path w="9507" h="6724">
                <a:moveTo>
                  <a:pt x="9507" y="2030"/>
                </a:moveTo>
                <a:lnTo>
                  <a:pt x="6648" y="541"/>
                </a:lnTo>
                <a:lnTo>
                  <a:pt x="5758" y="0"/>
                </a:lnTo>
                <a:lnTo>
                  <a:pt x="2985" y="0"/>
                </a:lnTo>
                <a:lnTo>
                  <a:pt x="0" y="3384"/>
                </a:lnTo>
                <a:lnTo>
                  <a:pt x="5528" y="6724"/>
                </a:lnTo>
                <a:lnTo>
                  <a:pt x="6901" y="5235"/>
                </a:lnTo>
                <a:lnTo>
                  <a:pt x="9507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7" name="object 507"/>
          <p:cNvSpPr/>
          <p:nvPr/>
        </p:nvSpPr>
        <p:spPr>
          <a:xfrm>
            <a:off x="2347510" y="3086943"/>
            <a:ext cx="614" cy="948"/>
          </a:xfrm>
          <a:custGeom>
            <a:avLst/>
            <a:gdLst/>
            <a:ahLst/>
            <a:cxnLst/>
            <a:rect l="l" t="t" r="r" b="b"/>
            <a:pathLst>
              <a:path w="1228" h="1895">
                <a:moveTo>
                  <a:pt x="22" y="631"/>
                </a:moveTo>
                <a:lnTo>
                  <a:pt x="130" y="1083"/>
                </a:lnTo>
                <a:lnTo>
                  <a:pt x="383" y="1489"/>
                </a:lnTo>
                <a:lnTo>
                  <a:pt x="596" y="1895"/>
                </a:lnTo>
                <a:lnTo>
                  <a:pt x="785" y="1714"/>
                </a:lnTo>
                <a:lnTo>
                  <a:pt x="975" y="1489"/>
                </a:lnTo>
                <a:lnTo>
                  <a:pt x="1228" y="1218"/>
                </a:lnTo>
                <a:lnTo>
                  <a:pt x="1016" y="812"/>
                </a:lnTo>
                <a:lnTo>
                  <a:pt x="808" y="406"/>
                </a:lnTo>
                <a:lnTo>
                  <a:pt x="596" y="0"/>
                </a:lnTo>
                <a:lnTo>
                  <a:pt x="383" y="225"/>
                </a:lnTo>
                <a:lnTo>
                  <a:pt x="0" y="451"/>
                </a:lnTo>
                <a:lnTo>
                  <a:pt x="22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8" name="object 508"/>
          <p:cNvSpPr/>
          <p:nvPr/>
        </p:nvSpPr>
        <p:spPr>
          <a:xfrm>
            <a:off x="2346155" y="3084799"/>
            <a:ext cx="3473" cy="5303"/>
          </a:xfrm>
          <a:custGeom>
            <a:avLst/>
            <a:gdLst/>
            <a:ahLst/>
            <a:cxnLst/>
            <a:rect l="l" t="t" r="r" b="b"/>
            <a:pathLst>
              <a:path w="6946" h="10605">
                <a:moveTo>
                  <a:pt x="0" y="3881"/>
                </a:moveTo>
                <a:lnTo>
                  <a:pt x="912" y="6995"/>
                </a:lnTo>
                <a:lnTo>
                  <a:pt x="2606" y="10605"/>
                </a:lnTo>
                <a:lnTo>
                  <a:pt x="6946" y="5957"/>
                </a:lnTo>
                <a:lnTo>
                  <a:pt x="3857" y="0"/>
                </a:lnTo>
                <a:lnTo>
                  <a:pt x="1422" y="2662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9" name="object 509"/>
          <p:cNvSpPr/>
          <p:nvPr/>
        </p:nvSpPr>
        <p:spPr>
          <a:xfrm>
            <a:off x="2353587" y="3144461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187" y="45"/>
                </a:moveTo>
                <a:lnTo>
                  <a:pt x="763" y="180"/>
                </a:lnTo>
                <a:lnTo>
                  <a:pt x="379" y="451"/>
                </a:lnTo>
                <a:lnTo>
                  <a:pt x="0" y="631"/>
                </a:lnTo>
                <a:lnTo>
                  <a:pt x="189" y="857"/>
                </a:lnTo>
                <a:lnTo>
                  <a:pt x="379" y="1083"/>
                </a:lnTo>
                <a:lnTo>
                  <a:pt x="614" y="1308"/>
                </a:lnTo>
                <a:lnTo>
                  <a:pt x="993" y="1128"/>
                </a:lnTo>
                <a:lnTo>
                  <a:pt x="1377" y="857"/>
                </a:lnTo>
                <a:lnTo>
                  <a:pt x="1779" y="631"/>
                </a:lnTo>
                <a:lnTo>
                  <a:pt x="1567" y="451"/>
                </a:lnTo>
                <a:lnTo>
                  <a:pt x="1332" y="0"/>
                </a:lnTo>
                <a:lnTo>
                  <a:pt x="118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0" name="object 510"/>
          <p:cNvSpPr/>
          <p:nvPr/>
        </p:nvSpPr>
        <p:spPr>
          <a:xfrm>
            <a:off x="2351575" y="3143152"/>
            <a:ext cx="4639" cy="3565"/>
          </a:xfrm>
          <a:custGeom>
            <a:avLst/>
            <a:gdLst/>
            <a:ahLst/>
            <a:cxnLst/>
            <a:rect l="l" t="t" r="r" b="b"/>
            <a:pathLst>
              <a:path w="9277" h="7130">
                <a:moveTo>
                  <a:pt x="5758" y="0"/>
                </a:moveTo>
                <a:lnTo>
                  <a:pt x="2818" y="1083"/>
                </a:lnTo>
                <a:lnTo>
                  <a:pt x="0" y="2617"/>
                </a:lnTo>
                <a:lnTo>
                  <a:pt x="4196" y="7130"/>
                </a:lnTo>
                <a:lnTo>
                  <a:pt x="5930" y="6092"/>
                </a:lnTo>
                <a:lnTo>
                  <a:pt x="9277" y="3745"/>
                </a:lnTo>
                <a:lnTo>
                  <a:pt x="5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1" name="object 511"/>
          <p:cNvSpPr/>
          <p:nvPr/>
        </p:nvSpPr>
        <p:spPr>
          <a:xfrm>
            <a:off x="2357081" y="3138503"/>
            <a:ext cx="879" cy="948"/>
          </a:xfrm>
          <a:custGeom>
            <a:avLst/>
            <a:gdLst/>
            <a:ahLst/>
            <a:cxnLst/>
            <a:rect l="l" t="t" r="r" b="b"/>
            <a:pathLst>
              <a:path w="1757" h="1895">
                <a:moveTo>
                  <a:pt x="149" y="180"/>
                </a:moveTo>
                <a:lnTo>
                  <a:pt x="0" y="812"/>
                </a:lnTo>
                <a:lnTo>
                  <a:pt x="149" y="947"/>
                </a:lnTo>
                <a:lnTo>
                  <a:pt x="424" y="1308"/>
                </a:lnTo>
                <a:lnTo>
                  <a:pt x="803" y="1579"/>
                </a:lnTo>
                <a:lnTo>
                  <a:pt x="1183" y="1850"/>
                </a:lnTo>
                <a:lnTo>
                  <a:pt x="1544" y="1489"/>
                </a:lnTo>
                <a:lnTo>
                  <a:pt x="1757" y="1263"/>
                </a:lnTo>
                <a:lnTo>
                  <a:pt x="1458" y="902"/>
                </a:lnTo>
                <a:lnTo>
                  <a:pt x="1228" y="451"/>
                </a:lnTo>
                <a:lnTo>
                  <a:pt x="889" y="180"/>
                </a:lnTo>
                <a:lnTo>
                  <a:pt x="718" y="0"/>
                </a:lnTo>
                <a:lnTo>
                  <a:pt x="275" y="0"/>
                </a:lnTo>
                <a:lnTo>
                  <a:pt x="149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2" name="object 512"/>
          <p:cNvSpPr/>
          <p:nvPr/>
        </p:nvSpPr>
        <p:spPr>
          <a:xfrm>
            <a:off x="2355758" y="3137127"/>
            <a:ext cx="3833" cy="3543"/>
          </a:xfrm>
          <a:custGeom>
            <a:avLst/>
            <a:gdLst/>
            <a:ahLst/>
            <a:cxnLst/>
            <a:rect l="l" t="t" r="r" b="b"/>
            <a:pathLst>
              <a:path w="7665" h="7085">
                <a:moveTo>
                  <a:pt x="3979" y="0"/>
                </a:moveTo>
                <a:lnTo>
                  <a:pt x="0" y="2301"/>
                </a:lnTo>
                <a:lnTo>
                  <a:pt x="826" y="5235"/>
                </a:lnTo>
                <a:lnTo>
                  <a:pt x="3789" y="7085"/>
                </a:lnTo>
                <a:lnTo>
                  <a:pt x="5316" y="6769"/>
                </a:lnTo>
                <a:lnTo>
                  <a:pt x="7665" y="4151"/>
                </a:lnTo>
                <a:lnTo>
                  <a:pt x="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3" name="object 513"/>
          <p:cNvSpPr/>
          <p:nvPr/>
        </p:nvSpPr>
        <p:spPr>
          <a:xfrm>
            <a:off x="2319797" y="3101452"/>
            <a:ext cx="888" cy="654"/>
          </a:xfrm>
          <a:custGeom>
            <a:avLst/>
            <a:gdLst/>
            <a:ahLst/>
            <a:cxnLst/>
            <a:rect l="l" t="t" r="r" b="b"/>
            <a:pathLst>
              <a:path w="1775" h="1308">
                <a:moveTo>
                  <a:pt x="1183" y="45"/>
                </a:moveTo>
                <a:lnTo>
                  <a:pt x="781" y="135"/>
                </a:lnTo>
                <a:lnTo>
                  <a:pt x="401" y="406"/>
                </a:lnTo>
                <a:lnTo>
                  <a:pt x="0" y="631"/>
                </a:lnTo>
                <a:lnTo>
                  <a:pt x="189" y="857"/>
                </a:lnTo>
                <a:lnTo>
                  <a:pt x="401" y="1037"/>
                </a:lnTo>
                <a:lnTo>
                  <a:pt x="632" y="1308"/>
                </a:lnTo>
                <a:lnTo>
                  <a:pt x="1016" y="1083"/>
                </a:lnTo>
                <a:lnTo>
                  <a:pt x="1395" y="857"/>
                </a:lnTo>
                <a:lnTo>
                  <a:pt x="1775" y="631"/>
                </a:lnTo>
                <a:lnTo>
                  <a:pt x="1585" y="406"/>
                </a:lnTo>
                <a:lnTo>
                  <a:pt x="1332" y="0"/>
                </a:lnTo>
                <a:lnTo>
                  <a:pt x="1183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4" name="object 514"/>
          <p:cNvSpPr/>
          <p:nvPr/>
        </p:nvSpPr>
        <p:spPr>
          <a:xfrm>
            <a:off x="2317785" y="3100121"/>
            <a:ext cx="4849" cy="3565"/>
          </a:xfrm>
          <a:custGeom>
            <a:avLst/>
            <a:gdLst/>
            <a:ahLst/>
            <a:cxnLst/>
            <a:rect l="l" t="t" r="r" b="b"/>
            <a:pathLst>
              <a:path w="9697" h="7130">
                <a:moveTo>
                  <a:pt x="4214" y="7130"/>
                </a:moveTo>
                <a:lnTo>
                  <a:pt x="9697" y="3790"/>
                </a:lnTo>
                <a:lnTo>
                  <a:pt x="5758" y="0"/>
                </a:lnTo>
                <a:lnTo>
                  <a:pt x="2836" y="1083"/>
                </a:lnTo>
                <a:lnTo>
                  <a:pt x="0" y="2617"/>
                </a:lnTo>
                <a:lnTo>
                  <a:pt x="4214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5" name="object 515"/>
          <p:cNvSpPr/>
          <p:nvPr/>
        </p:nvSpPr>
        <p:spPr>
          <a:xfrm>
            <a:off x="2333282" y="2929214"/>
            <a:ext cx="614" cy="948"/>
          </a:xfrm>
          <a:custGeom>
            <a:avLst/>
            <a:gdLst/>
            <a:ahLst/>
            <a:cxnLst/>
            <a:rect l="l" t="t" r="r" b="b"/>
            <a:pathLst>
              <a:path w="1228" h="1895">
                <a:moveTo>
                  <a:pt x="45" y="586"/>
                </a:moveTo>
                <a:lnTo>
                  <a:pt x="130" y="1083"/>
                </a:lnTo>
                <a:lnTo>
                  <a:pt x="406" y="1489"/>
                </a:lnTo>
                <a:lnTo>
                  <a:pt x="596" y="1895"/>
                </a:lnTo>
                <a:lnTo>
                  <a:pt x="785" y="1669"/>
                </a:lnTo>
                <a:lnTo>
                  <a:pt x="998" y="1489"/>
                </a:lnTo>
                <a:lnTo>
                  <a:pt x="1228" y="1218"/>
                </a:lnTo>
                <a:lnTo>
                  <a:pt x="1016" y="812"/>
                </a:lnTo>
                <a:lnTo>
                  <a:pt x="808" y="406"/>
                </a:lnTo>
                <a:lnTo>
                  <a:pt x="596" y="0"/>
                </a:lnTo>
                <a:lnTo>
                  <a:pt x="406" y="180"/>
                </a:lnTo>
                <a:lnTo>
                  <a:pt x="0" y="451"/>
                </a:lnTo>
                <a:lnTo>
                  <a:pt x="45" y="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6" name="object 516"/>
          <p:cNvSpPr/>
          <p:nvPr/>
        </p:nvSpPr>
        <p:spPr>
          <a:xfrm>
            <a:off x="2331927" y="2927070"/>
            <a:ext cx="3473" cy="5303"/>
          </a:xfrm>
          <a:custGeom>
            <a:avLst/>
            <a:gdLst/>
            <a:ahLst/>
            <a:cxnLst/>
            <a:rect l="l" t="t" r="r" b="b"/>
            <a:pathLst>
              <a:path w="6946" h="10605">
                <a:moveTo>
                  <a:pt x="0" y="3881"/>
                </a:moveTo>
                <a:lnTo>
                  <a:pt x="912" y="6949"/>
                </a:lnTo>
                <a:lnTo>
                  <a:pt x="2628" y="10605"/>
                </a:lnTo>
                <a:lnTo>
                  <a:pt x="6946" y="5911"/>
                </a:lnTo>
                <a:lnTo>
                  <a:pt x="3857" y="0"/>
                </a:lnTo>
                <a:lnTo>
                  <a:pt x="1440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7" name="object 517"/>
          <p:cNvSpPr/>
          <p:nvPr/>
        </p:nvSpPr>
        <p:spPr>
          <a:xfrm>
            <a:off x="2335877" y="3068733"/>
            <a:ext cx="804" cy="925"/>
          </a:xfrm>
          <a:custGeom>
            <a:avLst/>
            <a:gdLst/>
            <a:ahLst/>
            <a:cxnLst/>
            <a:rect l="l" t="t" r="r" b="b"/>
            <a:pathLst>
              <a:path w="1607" h="1850">
                <a:moveTo>
                  <a:pt x="844" y="135"/>
                </a:moveTo>
                <a:lnTo>
                  <a:pt x="505" y="406"/>
                </a:lnTo>
                <a:lnTo>
                  <a:pt x="252" y="812"/>
                </a:lnTo>
                <a:lnTo>
                  <a:pt x="40" y="1263"/>
                </a:lnTo>
                <a:lnTo>
                  <a:pt x="379" y="1624"/>
                </a:lnTo>
                <a:lnTo>
                  <a:pt x="591" y="1850"/>
                </a:lnTo>
                <a:lnTo>
                  <a:pt x="930" y="1534"/>
                </a:lnTo>
                <a:lnTo>
                  <a:pt x="1332" y="1308"/>
                </a:lnTo>
                <a:lnTo>
                  <a:pt x="1607" y="947"/>
                </a:lnTo>
                <a:lnTo>
                  <a:pt x="1607" y="135"/>
                </a:lnTo>
                <a:lnTo>
                  <a:pt x="1458" y="0"/>
                </a:lnTo>
                <a:lnTo>
                  <a:pt x="1016" y="0"/>
                </a:lnTo>
                <a:lnTo>
                  <a:pt x="844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8" name="object 518"/>
          <p:cNvSpPr/>
          <p:nvPr/>
        </p:nvSpPr>
        <p:spPr>
          <a:xfrm>
            <a:off x="2334501" y="3067379"/>
            <a:ext cx="3557" cy="4017"/>
          </a:xfrm>
          <a:custGeom>
            <a:avLst/>
            <a:gdLst/>
            <a:ahLst/>
            <a:cxnLst/>
            <a:rect l="l" t="t" r="r" b="b"/>
            <a:pathLst>
              <a:path w="7114" h="8033">
                <a:moveTo>
                  <a:pt x="3175" y="8033"/>
                </a:moveTo>
                <a:lnTo>
                  <a:pt x="7114" y="4061"/>
                </a:lnTo>
                <a:lnTo>
                  <a:pt x="5122" y="0"/>
                </a:lnTo>
                <a:lnTo>
                  <a:pt x="971" y="2030"/>
                </a:lnTo>
                <a:lnTo>
                  <a:pt x="0" y="4783"/>
                </a:lnTo>
                <a:lnTo>
                  <a:pt x="3175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9" name="object 519"/>
          <p:cNvSpPr/>
          <p:nvPr/>
        </p:nvSpPr>
        <p:spPr>
          <a:xfrm>
            <a:off x="2337645" y="2899406"/>
            <a:ext cx="879" cy="1173"/>
          </a:xfrm>
          <a:custGeom>
            <a:avLst/>
            <a:gdLst/>
            <a:ahLst/>
            <a:cxnLst/>
            <a:rect l="l" t="t" r="r" b="b"/>
            <a:pathLst>
              <a:path w="1757" h="2346">
                <a:moveTo>
                  <a:pt x="1630" y="1399"/>
                </a:moveTo>
                <a:lnTo>
                  <a:pt x="1205" y="767"/>
                </a:lnTo>
                <a:lnTo>
                  <a:pt x="695" y="0"/>
                </a:lnTo>
                <a:lnTo>
                  <a:pt x="81" y="1128"/>
                </a:lnTo>
                <a:lnTo>
                  <a:pt x="0" y="1263"/>
                </a:lnTo>
                <a:lnTo>
                  <a:pt x="569" y="1850"/>
                </a:lnTo>
                <a:lnTo>
                  <a:pt x="844" y="2211"/>
                </a:lnTo>
                <a:lnTo>
                  <a:pt x="1120" y="2211"/>
                </a:lnTo>
                <a:lnTo>
                  <a:pt x="1481" y="2346"/>
                </a:lnTo>
                <a:lnTo>
                  <a:pt x="1607" y="2211"/>
                </a:lnTo>
                <a:lnTo>
                  <a:pt x="1757" y="2075"/>
                </a:lnTo>
                <a:lnTo>
                  <a:pt x="163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0" name="object 520"/>
          <p:cNvSpPr/>
          <p:nvPr/>
        </p:nvSpPr>
        <p:spPr>
          <a:xfrm>
            <a:off x="2336597" y="2898436"/>
            <a:ext cx="2139" cy="3362"/>
          </a:xfrm>
          <a:custGeom>
            <a:avLst/>
            <a:gdLst/>
            <a:ahLst/>
            <a:cxnLst/>
            <a:rect l="l" t="t" r="r" b="b"/>
            <a:pathLst>
              <a:path w="4277" h="6724">
                <a:moveTo>
                  <a:pt x="4277" y="4422"/>
                </a:moveTo>
                <a:lnTo>
                  <a:pt x="1522" y="4467"/>
                </a:lnTo>
                <a:lnTo>
                  <a:pt x="3450" y="6724"/>
                </a:lnTo>
                <a:lnTo>
                  <a:pt x="4019" y="6724"/>
                </a:lnTo>
                <a:lnTo>
                  <a:pt x="4277" y="4422"/>
                </a:lnTo>
                <a:close/>
              </a:path>
              <a:path w="4277" h="6724">
                <a:moveTo>
                  <a:pt x="4019" y="6724"/>
                </a:moveTo>
                <a:lnTo>
                  <a:pt x="6562" y="4783"/>
                </a:lnTo>
                <a:lnTo>
                  <a:pt x="5397" y="1353"/>
                </a:lnTo>
                <a:lnTo>
                  <a:pt x="2710" y="0"/>
                </a:lnTo>
                <a:lnTo>
                  <a:pt x="0" y="1850"/>
                </a:lnTo>
                <a:lnTo>
                  <a:pt x="740" y="5415"/>
                </a:lnTo>
                <a:lnTo>
                  <a:pt x="3450" y="6724"/>
                </a:lnTo>
                <a:lnTo>
                  <a:pt x="1522" y="4467"/>
                </a:lnTo>
                <a:lnTo>
                  <a:pt x="2940" y="1805"/>
                </a:lnTo>
                <a:lnTo>
                  <a:pt x="4277" y="4422"/>
                </a:lnTo>
                <a:lnTo>
                  <a:pt x="4019" y="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1" name="object 521"/>
          <p:cNvSpPr/>
          <p:nvPr/>
        </p:nvSpPr>
        <p:spPr>
          <a:xfrm>
            <a:off x="2338418" y="2900466"/>
            <a:ext cx="867" cy="925"/>
          </a:xfrm>
          <a:custGeom>
            <a:avLst/>
            <a:gdLst/>
            <a:ahLst/>
            <a:cxnLst/>
            <a:rect l="l" t="t" r="r" b="b"/>
            <a:pathLst>
              <a:path w="1734" h="1850">
                <a:moveTo>
                  <a:pt x="1165" y="1805"/>
                </a:moveTo>
                <a:lnTo>
                  <a:pt x="1522" y="1444"/>
                </a:lnTo>
                <a:lnTo>
                  <a:pt x="1734" y="1218"/>
                </a:lnTo>
                <a:lnTo>
                  <a:pt x="1458" y="857"/>
                </a:lnTo>
                <a:lnTo>
                  <a:pt x="1205" y="406"/>
                </a:lnTo>
                <a:lnTo>
                  <a:pt x="867" y="135"/>
                </a:lnTo>
                <a:lnTo>
                  <a:pt x="718" y="0"/>
                </a:lnTo>
                <a:lnTo>
                  <a:pt x="252" y="0"/>
                </a:lnTo>
                <a:lnTo>
                  <a:pt x="0" y="270"/>
                </a:lnTo>
                <a:lnTo>
                  <a:pt x="126" y="947"/>
                </a:lnTo>
                <a:lnTo>
                  <a:pt x="401" y="1308"/>
                </a:lnTo>
                <a:lnTo>
                  <a:pt x="781" y="1579"/>
                </a:lnTo>
                <a:lnTo>
                  <a:pt x="116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2" name="object 522"/>
          <p:cNvSpPr/>
          <p:nvPr/>
        </p:nvSpPr>
        <p:spPr>
          <a:xfrm>
            <a:off x="2337083" y="2899090"/>
            <a:ext cx="3833" cy="3520"/>
          </a:xfrm>
          <a:custGeom>
            <a:avLst/>
            <a:gdLst/>
            <a:ahLst/>
            <a:cxnLst/>
            <a:rect l="l" t="t" r="r" b="b"/>
            <a:pathLst>
              <a:path w="7665" h="7040">
                <a:moveTo>
                  <a:pt x="3983" y="0"/>
                </a:moveTo>
                <a:lnTo>
                  <a:pt x="0" y="2256"/>
                </a:lnTo>
                <a:lnTo>
                  <a:pt x="1251" y="5776"/>
                </a:lnTo>
                <a:lnTo>
                  <a:pt x="3812" y="7040"/>
                </a:lnTo>
                <a:lnTo>
                  <a:pt x="5338" y="6769"/>
                </a:lnTo>
                <a:lnTo>
                  <a:pt x="7665" y="4151"/>
                </a:lnTo>
                <a:lnTo>
                  <a:pt x="39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3" name="object 523"/>
          <p:cNvSpPr/>
          <p:nvPr/>
        </p:nvSpPr>
        <p:spPr>
          <a:xfrm>
            <a:off x="2199895" y="3036284"/>
            <a:ext cx="614" cy="948"/>
          </a:xfrm>
          <a:custGeom>
            <a:avLst/>
            <a:gdLst/>
            <a:ahLst/>
            <a:cxnLst/>
            <a:rect l="l" t="t" r="r" b="b"/>
            <a:pathLst>
              <a:path w="1228" h="1895">
                <a:moveTo>
                  <a:pt x="0" y="1218"/>
                </a:moveTo>
                <a:lnTo>
                  <a:pt x="234" y="1489"/>
                </a:lnTo>
                <a:lnTo>
                  <a:pt x="424" y="1669"/>
                </a:lnTo>
                <a:lnTo>
                  <a:pt x="636" y="1895"/>
                </a:lnTo>
                <a:lnTo>
                  <a:pt x="826" y="1489"/>
                </a:lnTo>
                <a:lnTo>
                  <a:pt x="1102" y="1083"/>
                </a:lnTo>
                <a:lnTo>
                  <a:pt x="1228" y="451"/>
                </a:lnTo>
                <a:lnTo>
                  <a:pt x="826" y="225"/>
                </a:lnTo>
                <a:lnTo>
                  <a:pt x="636" y="0"/>
                </a:lnTo>
                <a:lnTo>
                  <a:pt x="424" y="406"/>
                </a:lnTo>
                <a:lnTo>
                  <a:pt x="212" y="812"/>
                </a:lnTo>
                <a:lnTo>
                  <a:pt x="0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4" name="object 524"/>
          <p:cNvSpPr/>
          <p:nvPr/>
        </p:nvSpPr>
        <p:spPr>
          <a:xfrm>
            <a:off x="2198391" y="3034141"/>
            <a:ext cx="3315" cy="5303"/>
          </a:xfrm>
          <a:custGeom>
            <a:avLst/>
            <a:gdLst/>
            <a:ahLst/>
            <a:cxnLst/>
            <a:rect l="l" t="t" r="r" b="b"/>
            <a:pathLst>
              <a:path w="6630" h="10605">
                <a:moveTo>
                  <a:pt x="5465" y="2572"/>
                </a:moveTo>
                <a:lnTo>
                  <a:pt x="3071" y="0"/>
                </a:lnTo>
                <a:lnTo>
                  <a:pt x="0" y="5911"/>
                </a:lnTo>
                <a:lnTo>
                  <a:pt x="4340" y="10605"/>
                </a:lnTo>
                <a:lnTo>
                  <a:pt x="6034" y="6949"/>
                </a:lnTo>
                <a:lnTo>
                  <a:pt x="6630" y="5415"/>
                </a:lnTo>
                <a:lnTo>
                  <a:pt x="5465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5" name="object 525"/>
          <p:cNvSpPr/>
          <p:nvPr/>
        </p:nvSpPr>
        <p:spPr>
          <a:xfrm>
            <a:off x="2200805" y="3136653"/>
            <a:ext cx="614" cy="948"/>
          </a:xfrm>
          <a:custGeom>
            <a:avLst/>
            <a:gdLst/>
            <a:ahLst/>
            <a:cxnLst/>
            <a:rect l="l" t="t" r="r" b="b"/>
            <a:pathLst>
              <a:path w="1228" h="1895">
                <a:moveTo>
                  <a:pt x="591" y="1895"/>
                </a:moveTo>
                <a:lnTo>
                  <a:pt x="803" y="1534"/>
                </a:lnTo>
                <a:lnTo>
                  <a:pt x="1016" y="1083"/>
                </a:lnTo>
                <a:lnTo>
                  <a:pt x="1228" y="676"/>
                </a:lnTo>
                <a:lnTo>
                  <a:pt x="993" y="451"/>
                </a:lnTo>
                <a:lnTo>
                  <a:pt x="785" y="225"/>
                </a:lnTo>
                <a:lnTo>
                  <a:pt x="591" y="0"/>
                </a:lnTo>
                <a:lnTo>
                  <a:pt x="401" y="451"/>
                </a:lnTo>
                <a:lnTo>
                  <a:pt x="126" y="857"/>
                </a:lnTo>
                <a:lnTo>
                  <a:pt x="0" y="1444"/>
                </a:lnTo>
                <a:lnTo>
                  <a:pt x="401" y="1714"/>
                </a:lnTo>
                <a:lnTo>
                  <a:pt x="591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6" name="object 526"/>
          <p:cNvSpPr/>
          <p:nvPr/>
        </p:nvSpPr>
        <p:spPr>
          <a:xfrm>
            <a:off x="2199599" y="3134464"/>
            <a:ext cx="3259" cy="5303"/>
          </a:xfrm>
          <a:custGeom>
            <a:avLst/>
            <a:gdLst/>
            <a:ahLst/>
            <a:cxnLst/>
            <a:rect l="l" t="t" r="r" b="b"/>
            <a:pathLst>
              <a:path w="6517" h="10605">
                <a:moveTo>
                  <a:pt x="5230" y="7446"/>
                </a:moveTo>
                <a:lnTo>
                  <a:pt x="6517" y="4512"/>
                </a:lnTo>
                <a:lnTo>
                  <a:pt x="2308" y="0"/>
                </a:lnTo>
                <a:lnTo>
                  <a:pt x="614" y="3610"/>
                </a:lnTo>
                <a:lnTo>
                  <a:pt x="0" y="5189"/>
                </a:lnTo>
                <a:lnTo>
                  <a:pt x="1205" y="8033"/>
                </a:lnTo>
                <a:lnTo>
                  <a:pt x="3599" y="10605"/>
                </a:lnTo>
                <a:lnTo>
                  <a:pt x="5230" y="7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7" name="object 527"/>
          <p:cNvSpPr/>
          <p:nvPr/>
        </p:nvSpPr>
        <p:spPr>
          <a:xfrm>
            <a:off x="2203472" y="3139519"/>
            <a:ext cx="614" cy="970"/>
          </a:xfrm>
          <a:custGeom>
            <a:avLst/>
            <a:gdLst/>
            <a:ahLst/>
            <a:cxnLst/>
            <a:rect l="l" t="t" r="r" b="b"/>
            <a:pathLst>
              <a:path w="1228" h="1940">
                <a:moveTo>
                  <a:pt x="45" y="1308"/>
                </a:moveTo>
                <a:lnTo>
                  <a:pt x="0" y="1444"/>
                </a:lnTo>
                <a:lnTo>
                  <a:pt x="383" y="1714"/>
                </a:lnTo>
                <a:lnTo>
                  <a:pt x="596" y="1940"/>
                </a:lnTo>
                <a:lnTo>
                  <a:pt x="803" y="1534"/>
                </a:lnTo>
                <a:lnTo>
                  <a:pt x="1016" y="1083"/>
                </a:lnTo>
                <a:lnTo>
                  <a:pt x="1228" y="676"/>
                </a:lnTo>
                <a:lnTo>
                  <a:pt x="975" y="451"/>
                </a:lnTo>
                <a:lnTo>
                  <a:pt x="785" y="225"/>
                </a:lnTo>
                <a:lnTo>
                  <a:pt x="596" y="0"/>
                </a:lnTo>
                <a:lnTo>
                  <a:pt x="383" y="451"/>
                </a:lnTo>
                <a:lnTo>
                  <a:pt x="126" y="857"/>
                </a:lnTo>
                <a:lnTo>
                  <a:pt x="45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8" name="object 528"/>
          <p:cNvSpPr/>
          <p:nvPr/>
        </p:nvSpPr>
        <p:spPr>
          <a:xfrm>
            <a:off x="2202266" y="3137330"/>
            <a:ext cx="3324" cy="5325"/>
          </a:xfrm>
          <a:custGeom>
            <a:avLst/>
            <a:gdLst/>
            <a:ahLst/>
            <a:cxnLst/>
            <a:rect l="l" t="t" r="r" b="b"/>
            <a:pathLst>
              <a:path w="6648" h="10650">
                <a:moveTo>
                  <a:pt x="2285" y="0"/>
                </a:moveTo>
                <a:lnTo>
                  <a:pt x="614" y="3610"/>
                </a:lnTo>
                <a:lnTo>
                  <a:pt x="0" y="5189"/>
                </a:lnTo>
                <a:lnTo>
                  <a:pt x="1165" y="7987"/>
                </a:lnTo>
                <a:lnTo>
                  <a:pt x="3577" y="10650"/>
                </a:lnTo>
                <a:lnTo>
                  <a:pt x="6648" y="4648"/>
                </a:lnTo>
                <a:lnTo>
                  <a:pt x="2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29" name="object 529"/>
          <p:cNvSpPr/>
          <p:nvPr/>
        </p:nvSpPr>
        <p:spPr>
          <a:xfrm>
            <a:off x="2204213" y="3141595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187" y="45"/>
                </a:moveTo>
                <a:lnTo>
                  <a:pt x="785" y="135"/>
                </a:lnTo>
                <a:lnTo>
                  <a:pt x="406" y="451"/>
                </a:lnTo>
                <a:lnTo>
                  <a:pt x="0" y="631"/>
                </a:lnTo>
                <a:lnTo>
                  <a:pt x="194" y="857"/>
                </a:lnTo>
                <a:lnTo>
                  <a:pt x="406" y="1083"/>
                </a:lnTo>
                <a:lnTo>
                  <a:pt x="636" y="1308"/>
                </a:lnTo>
                <a:lnTo>
                  <a:pt x="998" y="1128"/>
                </a:lnTo>
                <a:lnTo>
                  <a:pt x="1400" y="857"/>
                </a:lnTo>
                <a:lnTo>
                  <a:pt x="1779" y="631"/>
                </a:lnTo>
                <a:lnTo>
                  <a:pt x="1567" y="451"/>
                </a:lnTo>
                <a:lnTo>
                  <a:pt x="1336" y="0"/>
                </a:lnTo>
                <a:lnTo>
                  <a:pt x="118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0" name="object 530"/>
          <p:cNvSpPr/>
          <p:nvPr/>
        </p:nvSpPr>
        <p:spPr>
          <a:xfrm>
            <a:off x="2202203" y="3140286"/>
            <a:ext cx="4838" cy="3565"/>
          </a:xfrm>
          <a:custGeom>
            <a:avLst/>
            <a:gdLst/>
            <a:ahLst/>
            <a:cxnLst/>
            <a:rect l="l" t="t" r="r" b="b"/>
            <a:pathLst>
              <a:path w="9675" h="7130">
                <a:moveTo>
                  <a:pt x="4191" y="7130"/>
                </a:moveTo>
                <a:lnTo>
                  <a:pt x="9675" y="3790"/>
                </a:lnTo>
                <a:lnTo>
                  <a:pt x="5736" y="0"/>
                </a:lnTo>
                <a:lnTo>
                  <a:pt x="2836" y="1083"/>
                </a:lnTo>
                <a:lnTo>
                  <a:pt x="0" y="2572"/>
                </a:lnTo>
                <a:lnTo>
                  <a:pt x="4191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1" name="object 531"/>
          <p:cNvSpPr/>
          <p:nvPr/>
        </p:nvSpPr>
        <p:spPr>
          <a:xfrm>
            <a:off x="2205103" y="3012546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187" y="0"/>
                </a:moveTo>
                <a:lnTo>
                  <a:pt x="763" y="135"/>
                </a:lnTo>
                <a:lnTo>
                  <a:pt x="401" y="406"/>
                </a:lnTo>
                <a:lnTo>
                  <a:pt x="0" y="631"/>
                </a:lnTo>
                <a:lnTo>
                  <a:pt x="189" y="812"/>
                </a:lnTo>
                <a:lnTo>
                  <a:pt x="401" y="1037"/>
                </a:lnTo>
                <a:lnTo>
                  <a:pt x="636" y="1308"/>
                </a:lnTo>
                <a:lnTo>
                  <a:pt x="998" y="1083"/>
                </a:lnTo>
                <a:lnTo>
                  <a:pt x="1400" y="857"/>
                </a:lnTo>
                <a:lnTo>
                  <a:pt x="1779" y="631"/>
                </a:lnTo>
                <a:lnTo>
                  <a:pt x="1567" y="406"/>
                </a:lnTo>
                <a:lnTo>
                  <a:pt x="1336" y="0"/>
                </a:lnTo>
                <a:lnTo>
                  <a:pt x="1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2" name="object 532"/>
          <p:cNvSpPr/>
          <p:nvPr/>
        </p:nvSpPr>
        <p:spPr>
          <a:xfrm>
            <a:off x="2203093" y="3011215"/>
            <a:ext cx="4838" cy="3565"/>
          </a:xfrm>
          <a:custGeom>
            <a:avLst/>
            <a:gdLst/>
            <a:ahLst/>
            <a:cxnLst/>
            <a:rect l="l" t="t" r="r" b="b"/>
            <a:pathLst>
              <a:path w="9675" h="7130">
                <a:moveTo>
                  <a:pt x="4191" y="7130"/>
                </a:moveTo>
                <a:lnTo>
                  <a:pt x="9675" y="3790"/>
                </a:lnTo>
                <a:lnTo>
                  <a:pt x="5758" y="0"/>
                </a:lnTo>
                <a:lnTo>
                  <a:pt x="2836" y="1083"/>
                </a:lnTo>
                <a:lnTo>
                  <a:pt x="0" y="2617"/>
                </a:lnTo>
                <a:lnTo>
                  <a:pt x="4191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3" name="object 533"/>
          <p:cNvSpPr/>
          <p:nvPr/>
        </p:nvSpPr>
        <p:spPr>
          <a:xfrm>
            <a:off x="2205993" y="2928379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779" y="676"/>
                </a:moveTo>
                <a:lnTo>
                  <a:pt x="1395" y="451"/>
                </a:lnTo>
                <a:lnTo>
                  <a:pt x="993" y="225"/>
                </a:lnTo>
                <a:lnTo>
                  <a:pt x="636" y="0"/>
                </a:lnTo>
                <a:lnTo>
                  <a:pt x="379" y="270"/>
                </a:lnTo>
                <a:lnTo>
                  <a:pt x="189" y="451"/>
                </a:lnTo>
                <a:lnTo>
                  <a:pt x="0" y="676"/>
                </a:lnTo>
                <a:lnTo>
                  <a:pt x="379" y="902"/>
                </a:lnTo>
                <a:lnTo>
                  <a:pt x="763" y="1173"/>
                </a:lnTo>
                <a:lnTo>
                  <a:pt x="1183" y="1308"/>
                </a:lnTo>
                <a:lnTo>
                  <a:pt x="1332" y="1308"/>
                </a:lnTo>
                <a:lnTo>
                  <a:pt x="1589" y="902"/>
                </a:lnTo>
                <a:lnTo>
                  <a:pt x="1779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4" name="object 534"/>
          <p:cNvSpPr/>
          <p:nvPr/>
        </p:nvSpPr>
        <p:spPr>
          <a:xfrm>
            <a:off x="2204098" y="2926800"/>
            <a:ext cx="4743" cy="3475"/>
          </a:xfrm>
          <a:custGeom>
            <a:avLst/>
            <a:gdLst/>
            <a:ahLst/>
            <a:cxnLst/>
            <a:rect l="l" t="t" r="r" b="b"/>
            <a:pathLst>
              <a:path w="9485" h="6949">
                <a:moveTo>
                  <a:pt x="6689" y="6498"/>
                </a:moveTo>
                <a:lnTo>
                  <a:pt x="9485" y="3249"/>
                </a:lnTo>
                <a:lnTo>
                  <a:pt x="3979" y="0"/>
                </a:lnTo>
                <a:lnTo>
                  <a:pt x="2601" y="1489"/>
                </a:lnTo>
                <a:lnTo>
                  <a:pt x="0" y="4648"/>
                </a:lnTo>
                <a:lnTo>
                  <a:pt x="2836" y="6182"/>
                </a:lnTo>
                <a:lnTo>
                  <a:pt x="5018" y="6949"/>
                </a:lnTo>
                <a:lnTo>
                  <a:pt x="6689" y="6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5" name="object 535"/>
          <p:cNvSpPr/>
          <p:nvPr/>
        </p:nvSpPr>
        <p:spPr>
          <a:xfrm>
            <a:off x="2175736" y="3174878"/>
            <a:ext cx="933" cy="993"/>
          </a:xfrm>
          <a:custGeom>
            <a:avLst/>
            <a:gdLst/>
            <a:ahLst/>
            <a:cxnLst/>
            <a:rect l="l" t="t" r="r" b="b"/>
            <a:pathLst>
              <a:path w="1865" h="1985">
                <a:moveTo>
                  <a:pt x="40" y="45"/>
                </a:moveTo>
                <a:lnTo>
                  <a:pt x="0" y="1353"/>
                </a:lnTo>
                <a:lnTo>
                  <a:pt x="591" y="1985"/>
                </a:lnTo>
                <a:lnTo>
                  <a:pt x="1820" y="1940"/>
                </a:lnTo>
                <a:lnTo>
                  <a:pt x="1865" y="631"/>
                </a:lnTo>
                <a:lnTo>
                  <a:pt x="1269" y="0"/>
                </a:lnTo>
                <a:lnTo>
                  <a:pt x="40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6" name="object 536"/>
          <p:cNvSpPr/>
          <p:nvPr/>
        </p:nvSpPr>
        <p:spPr>
          <a:xfrm>
            <a:off x="2174519" y="3173614"/>
            <a:ext cx="3408" cy="3475"/>
          </a:xfrm>
          <a:custGeom>
            <a:avLst/>
            <a:gdLst/>
            <a:ahLst/>
            <a:cxnLst/>
            <a:rect l="l" t="t" r="r" b="b"/>
            <a:pathLst>
              <a:path w="6815" h="6949">
                <a:moveTo>
                  <a:pt x="0" y="2482"/>
                </a:moveTo>
                <a:lnTo>
                  <a:pt x="1165" y="5821"/>
                </a:lnTo>
                <a:lnTo>
                  <a:pt x="4128" y="6949"/>
                </a:lnTo>
                <a:lnTo>
                  <a:pt x="6671" y="6859"/>
                </a:lnTo>
                <a:lnTo>
                  <a:pt x="6815" y="2798"/>
                </a:lnTo>
                <a:lnTo>
                  <a:pt x="4001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7" name="object 537"/>
          <p:cNvSpPr/>
          <p:nvPr/>
        </p:nvSpPr>
        <p:spPr>
          <a:xfrm>
            <a:off x="2176647" y="3182685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0" y="676"/>
                </a:moveTo>
                <a:lnTo>
                  <a:pt x="401" y="857"/>
                </a:lnTo>
                <a:lnTo>
                  <a:pt x="785" y="1173"/>
                </a:lnTo>
                <a:lnTo>
                  <a:pt x="1355" y="1308"/>
                </a:lnTo>
                <a:lnTo>
                  <a:pt x="1589" y="857"/>
                </a:lnTo>
                <a:lnTo>
                  <a:pt x="1779" y="676"/>
                </a:lnTo>
                <a:lnTo>
                  <a:pt x="1400" y="451"/>
                </a:lnTo>
                <a:lnTo>
                  <a:pt x="1016" y="225"/>
                </a:lnTo>
                <a:lnTo>
                  <a:pt x="636" y="0"/>
                </a:lnTo>
                <a:lnTo>
                  <a:pt x="401" y="225"/>
                </a:lnTo>
                <a:lnTo>
                  <a:pt x="212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8" name="object 538"/>
          <p:cNvSpPr/>
          <p:nvPr/>
        </p:nvSpPr>
        <p:spPr>
          <a:xfrm>
            <a:off x="2174763" y="3181106"/>
            <a:ext cx="4731" cy="3475"/>
          </a:xfrm>
          <a:custGeom>
            <a:avLst/>
            <a:gdLst/>
            <a:ahLst/>
            <a:cxnLst/>
            <a:rect l="l" t="t" r="r" b="b"/>
            <a:pathLst>
              <a:path w="9462" h="6949">
                <a:moveTo>
                  <a:pt x="6666" y="6453"/>
                </a:moveTo>
                <a:lnTo>
                  <a:pt x="9462" y="3249"/>
                </a:lnTo>
                <a:lnTo>
                  <a:pt x="3956" y="0"/>
                </a:lnTo>
                <a:lnTo>
                  <a:pt x="2583" y="1444"/>
                </a:lnTo>
                <a:lnTo>
                  <a:pt x="0" y="4648"/>
                </a:lnTo>
                <a:lnTo>
                  <a:pt x="2813" y="6137"/>
                </a:lnTo>
                <a:lnTo>
                  <a:pt x="5018" y="6949"/>
                </a:lnTo>
                <a:lnTo>
                  <a:pt x="6666" y="6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39" name="object 539"/>
          <p:cNvSpPr/>
          <p:nvPr/>
        </p:nvSpPr>
        <p:spPr>
          <a:xfrm>
            <a:off x="2181093" y="2996277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0" y="676"/>
                </a:moveTo>
                <a:lnTo>
                  <a:pt x="401" y="857"/>
                </a:lnTo>
                <a:lnTo>
                  <a:pt x="781" y="1128"/>
                </a:lnTo>
                <a:lnTo>
                  <a:pt x="1205" y="1263"/>
                </a:lnTo>
                <a:lnTo>
                  <a:pt x="1589" y="857"/>
                </a:lnTo>
                <a:lnTo>
                  <a:pt x="1779" y="676"/>
                </a:lnTo>
                <a:lnTo>
                  <a:pt x="1395" y="406"/>
                </a:lnTo>
                <a:lnTo>
                  <a:pt x="1016" y="180"/>
                </a:lnTo>
                <a:lnTo>
                  <a:pt x="636" y="0"/>
                </a:lnTo>
                <a:lnTo>
                  <a:pt x="401" y="225"/>
                </a:lnTo>
                <a:lnTo>
                  <a:pt x="212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0" name="object 540"/>
          <p:cNvSpPr/>
          <p:nvPr/>
        </p:nvSpPr>
        <p:spPr>
          <a:xfrm>
            <a:off x="2179199" y="2994675"/>
            <a:ext cx="4754" cy="3475"/>
          </a:xfrm>
          <a:custGeom>
            <a:avLst/>
            <a:gdLst/>
            <a:ahLst/>
            <a:cxnLst/>
            <a:rect l="l" t="t" r="r" b="b"/>
            <a:pathLst>
              <a:path w="9507" h="6949">
                <a:moveTo>
                  <a:pt x="6689" y="6498"/>
                </a:moveTo>
                <a:lnTo>
                  <a:pt x="9507" y="3294"/>
                </a:lnTo>
                <a:lnTo>
                  <a:pt x="3979" y="0"/>
                </a:lnTo>
                <a:lnTo>
                  <a:pt x="2601" y="1489"/>
                </a:lnTo>
                <a:lnTo>
                  <a:pt x="0" y="4648"/>
                </a:lnTo>
                <a:lnTo>
                  <a:pt x="2836" y="6182"/>
                </a:lnTo>
                <a:lnTo>
                  <a:pt x="5040" y="6949"/>
                </a:lnTo>
                <a:lnTo>
                  <a:pt x="6689" y="6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1" name="object 541"/>
          <p:cNvSpPr/>
          <p:nvPr/>
        </p:nvSpPr>
        <p:spPr>
          <a:xfrm>
            <a:off x="2182871" y="3021143"/>
            <a:ext cx="890" cy="632"/>
          </a:xfrm>
          <a:custGeom>
            <a:avLst/>
            <a:gdLst/>
            <a:ahLst/>
            <a:cxnLst/>
            <a:rect l="l" t="t" r="r" b="b"/>
            <a:pathLst>
              <a:path w="1779" h="1263">
                <a:moveTo>
                  <a:pt x="0" y="631"/>
                </a:moveTo>
                <a:lnTo>
                  <a:pt x="194" y="857"/>
                </a:lnTo>
                <a:lnTo>
                  <a:pt x="447" y="1263"/>
                </a:lnTo>
                <a:lnTo>
                  <a:pt x="1016" y="1128"/>
                </a:lnTo>
                <a:lnTo>
                  <a:pt x="1400" y="857"/>
                </a:lnTo>
                <a:lnTo>
                  <a:pt x="1779" y="631"/>
                </a:lnTo>
                <a:lnTo>
                  <a:pt x="1589" y="406"/>
                </a:lnTo>
                <a:lnTo>
                  <a:pt x="1355" y="0"/>
                </a:lnTo>
                <a:lnTo>
                  <a:pt x="785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2" name="object 542"/>
          <p:cNvSpPr/>
          <p:nvPr/>
        </p:nvSpPr>
        <p:spPr>
          <a:xfrm>
            <a:off x="2180892" y="3019812"/>
            <a:ext cx="4869" cy="3204"/>
          </a:xfrm>
          <a:custGeom>
            <a:avLst/>
            <a:gdLst/>
            <a:ahLst/>
            <a:cxnLst/>
            <a:rect l="l" t="t" r="r" b="b"/>
            <a:pathLst>
              <a:path w="9738" h="6408">
                <a:moveTo>
                  <a:pt x="5673" y="0"/>
                </a:moveTo>
                <a:lnTo>
                  <a:pt x="3008" y="992"/>
                </a:lnTo>
                <a:lnTo>
                  <a:pt x="0" y="2662"/>
                </a:lnTo>
                <a:lnTo>
                  <a:pt x="4489" y="6408"/>
                </a:lnTo>
                <a:lnTo>
                  <a:pt x="6924" y="5460"/>
                </a:lnTo>
                <a:lnTo>
                  <a:pt x="9738" y="3926"/>
                </a:lnTo>
                <a:lnTo>
                  <a:pt x="56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3" name="object 543"/>
          <p:cNvSpPr/>
          <p:nvPr/>
        </p:nvSpPr>
        <p:spPr>
          <a:xfrm>
            <a:off x="2189161" y="3016044"/>
            <a:ext cx="815" cy="1173"/>
          </a:xfrm>
          <a:custGeom>
            <a:avLst/>
            <a:gdLst/>
            <a:ahLst/>
            <a:cxnLst/>
            <a:rect l="l" t="t" r="r" b="b"/>
            <a:pathLst>
              <a:path w="1630" h="2346">
                <a:moveTo>
                  <a:pt x="85" y="1128"/>
                </a:moveTo>
                <a:lnTo>
                  <a:pt x="0" y="1263"/>
                </a:lnTo>
                <a:lnTo>
                  <a:pt x="591" y="1850"/>
                </a:lnTo>
                <a:lnTo>
                  <a:pt x="867" y="2211"/>
                </a:lnTo>
                <a:lnTo>
                  <a:pt x="1120" y="2211"/>
                </a:lnTo>
                <a:lnTo>
                  <a:pt x="1481" y="2346"/>
                </a:lnTo>
                <a:lnTo>
                  <a:pt x="1630" y="2211"/>
                </a:lnTo>
                <a:lnTo>
                  <a:pt x="1630" y="1399"/>
                </a:lnTo>
                <a:lnTo>
                  <a:pt x="1228" y="767"/>
                </a:lnTo>
                <a:lnTo>
                  <a:pt x="718" y="0"/>
                </a:lnTo>
                <a:lnTo>
                  <a:pt x="85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4" name="object 544"/>
          <p:cNvSpPr/>
          <p:nvPr/>
        </p:nvSpPr>
        <p:spPr>
          <a:xfrm>
            <a:off x="2188113" y="3015074"/>
            <a:ext cx="2116" cy="3340"/>
          </a:xfrm>
          <a:custGeom>
            <a:avLst/>
            <a:gdLst/>
            <a:ahLst/>
            <a:cxnLst/>
            <a:rect l="l" t="t" r="r" b="b"/>
            <a:pathLst>
              <a:path w="4232" h="6679">
                <a:moveTo>
                  <a:pt x="4232" y="4467"/>
                </a:moveTo>
                <a:lnTo>
                  <a:pt x="1522" y="4467"/>
                </a:lnTo>
                <a:lnTo>
                  <a:pt x="3450" y="6679"/>
                </a:lnTo>
                <a:lnTo>
                  <a:pt x="4019" y="6679"/>
                </a:lnTo>
                <a:lnTo>
                  <a:pt x="4232" y="4467"/>
                </a:lnTo>
                <a:close/>
              </a:path>
              <a:path w="4232" h="6679">
                <a:moveTo>
                  <a:pt x="4019" y="6679"/>
                </a:moveTo>
                <a:lnTo>
                  <a:pt x="6562" y="4738"/>
                </a:lnTo>
                <a:lnTo>
                  <a:pt x="5397" y="1353"/>
                </a:lnTo>
                <a:lnTo>
                  <a:pt x="2710" y="0"/>
                </a:lnTo>
                <a:lnTo>
                  <a:pt x="0" y="1895"/>
                </a:lnTo>
                <a:lnTo>
                  <a:pt x="740" y="5370"/>
                </a:lnTo>
                <a:lnTo>
                  <a:pt x="3450" y="6679"/>
                </a:lnTo>
                <a:lnTo>
                  <a:pt x="1522" y="4467"/>
                </a:lnTo>
                <a:lnTo>
                  <a:pt x="2963" y="1760"/>
                </a:lnTo>
                <a:lnTo>
                  <a:pt x="4232" y="4467"/>
                </a:lnTo>
                <a:lnTo>
                  <a:pt x="4019" y="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5" name="object 545"/>
          <p:cNvSpPr/>
          <p:nvPr/>
        </p:nvSpPr>
        <p:spPr>
          <a:xfrm>
            <a:off x="2185486" y="3177089"/>
            <a:ext cx="6427" cy="9883"/>
          </a:xfrm>
          <a:custGeom>
            <a:avLst/>
            <a:gdLst/>
            <a:ahLst/>
            <a:cxnLst/>
            <a:rect l="l" t="t" r="r" b="b"/>
            <a:pathLst>
              <a:path w="12854" h="19766">
                <a:moveTo>
                  <a:pt x="0" y="270"/>
                </a:moveTo>
                <a:lnTo>
                  <a:pt x="2497" y="2978"/>
                </a:lnTo>
                <a:lnTo>
                  <a:pt x="4914" y="5550"/>
                </a:lnTo>
                <a:lnTo>
                  <a:pt x="7263" y="10109"/>
                </a:lnTo>
                <a:lnTo>
                  <a:pt x="7263" y="13854"/>
                </a:lnTo>
                <a:lnTo>
                  <a:pt x="10208" y="17735"/>
                </a:lnTo>
                <a:lnTo>
                  <a:pt x="12854" y="19766"/>
                </a:lnTo>
                <a:lnTo>
                  <a:pt x="12579" y="18593"/>
                </a:lnTo>
                <a:lnTo>
                  <a:pt x="12620" y="15975"/>
                </a:lnTo>
                <a:lnTo>
                  <a:pt x="11942" y="13132"/>
                </a:lnTo>
                <a:lnTo>
                  <a:pt x="10248" y="10470"/>
                </a:lnTo>
                <a:lnTo>
                  <a:pt x="9611" y="7130"/>
                </a:lnTo>
                <a:lnTo>
                  <a:pt x="6797" y="3610"/>
                </a:lnTo>
                <a:lnTo>
                  <a:pt x="3112" y="0"/>
                </a:lnTo>
                <a:lnTo>
                  <a:pt x="0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6" name="object 546"/>
          <p:cNvSpPr/>
          <p:nvPr/>
        </p:nvSpPr>
        <p:spPr>
          <a:xfrm>
            <a:off x="2183413" y="3175668"/>
            <a:ext cx="10088" cy="17262"/>
          </a:xfrm>
          <a:custGeom>
            <a:avLst/>
            <a:gdLst/>
            <a:ahLst/>
            <a:cxnLst/>
            <a:rect l="l" t="t" r="r" b="b"/>
            <a:pathLst>
              <a:path w="20176" h="34524">
                <a:moveTo>
                  <a:pt x="17760" y="25588"/>
                </a:moveTo>
                <a:lnTo>
                  <a:pt x="20176" y="24189"/>
                </a:lnTo>
                <a:lnTo>
                  <a:pt x="20131" y="20759"/>
                </a:lnTo>
                <a:lnTo>
                  <a:pt x="19201" y="18142"/>
                </a:lnTo>
                <a:lnTo>
                  <a:pt x="18523" y="15163"/>
                </a:lnTo>
                <a:lnTo>
                  <a:pt x="17082" y="12546"/>
                </a:lnTo>
                <a:lnTo>
                  <a:pt x="15854" y="9567"/>
                </a:lnTo>
                <a:lnTo>
                  <a:pt x="13844" y="5866"/>
                </a:lnTo>
                <a:lnTo>
                  <a:pt x="13591" y="3249"/>
                </a:lnTo>
                <a:lnTo>
                  <a:pt x="12258" y="1805"/>
                </a:lnTo>
                <a:lnTo>
                  <a:pt x="9693" y="1579"/>
                </a:lnTo>
                <a:lnTo>
                  <a:pt x="6879" y="0"/>
                </a:lnTo>
                <a:lnTo>
                  <a:pt x="3112" y="857"/>
                </a:lnTo>
                <a:lnTo>
                  <a:pt x="0" y="2301"/>
                </a:lnTo>
                <a:lnTo>
                  <a:pt x="8911" y="11914"/>
                </a:lnTo>
                <a:lnTo>
                  <a:pt x="8911" y="17871"/>
                </a:lnTo>
                <a:lnTo>
                  <a:pt x="11409" y="20308"/>
                </a:lnTo>
                <a:lnTo>
                  <a:pt x="14205" y="23061"/>
                </a:lnTo>
                <a:lnTo>
                  <a:pt x="14182" y="34524"/>
                </a:lnTo>
                <a:lnTo>
                  <a:pt x="17760" y="25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7" name="object 547"/>
          <p:cNvSpPr/>
          <p:nvPr/>
        </p:nvSpPr>
        <p:spPr>
          <a:xfrm>
            <a:off x="2191914" y="3022881"/>
            <a:ext cx="612" cy="970"/>
          </a:xfrm>
          <a:custGeom>
            <a:avLst/>
            <a:gdLst/>
            <a:ahLst/>
            <a:cxnLst/>
            <a:rect l="l" t="t" r="r" b="b"/>
            <a:pathLst>
              <a:path w="1224" h="1940">
                <a:moveTo>
                  <a:pt x="1224" y="676"/>
                </a:moveTo>
                <a:lnTo>
                  <a:pt x="993" y="451"/>
                </a:lnTo>
                <a:lnTo>
                  <a:pt x="781" y="225"/>
                </a:lnTo>
                <a:lnTo>
                  <a:pt x="591" y="0"/>
                </a:lnTo>
                <a:lnTo>
                  <a:pt x="401" y="451"/>
                </a:lnTo>
                <a:lnTo>
                  <a:pt x="126" y="857"/>
                </a:lnTo>
                <a:lnTo>
                  <a:pt x="0" y="1444"/>
                </a:lnTo>
                <a:lnTo>
                  <a:pt x="401" y="1714"/>
                </a:lnTo>
                <a:lnTo>
                  <a:pt x="591" y="1940"/>
                </a:lnTo>
                <a:lnTo>
                  <a:pt x="803" y="1534"/>
                </a:lnTo>
                <a:lnTo>
                  <a:pt x="1016" y="1083"/>
                </a:lnTo>
                <a:lnTo>
                  <a:pt x="1224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8" name="object 548"/>
          <p:cNvSpPr/>
          <p:nvPr/>
        </p:nvSpPr>
        <p:spPr>
          <a:xfrm>
            <a:off x="2190717" y="3020692"/>
            <a:ext cx="3313" cy="5303"/>
          </a:xfrm>
          <a:custGeom>
            <a:avLst/>
            <a:gdLst/>
            <a:ahLst/>
            <a:cxnLst/>
            <a:rect l="l" t="t" r="r" b="b"/>
            <a:pathLst>
              <a:path w="6626" h="10605">
                <a:moveTo>
                  <a:pt x="2285" y="0"/>
                </a:moveTo>
                <a:lnTo>
                  <a:pt x="591" y="3610"/>
                </a:lnTo>
                <a:lnTo>
                  <a:pt x="0" y="5144"/>
                </a:lnTo>
                <a:lnTo>
                  <a:pt x="1165" y="8033"/>
                </a:lnTo>
                <a:lnTo>
                  <a:pt x="3577" y="10605"/>
                </a:lnTo>
                <a:lnTo>
                  <a:pt x="6626" y="4693"/>
                </a:lnTo>
                <a:lnTo>
                  <a:pt x="2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49" name="object 549"/>
          <p:cNvSpPr/>
          <p:nvPr/>
        </p:nvSpPr>
        <p:spPr>
          <a:xfrm>
            <a:off x="2192654" y="3168357"/>
            <a:ext cx="888" cy="654"/>
          </a:xfrm>
          <a:custGeom>
            <a:avLst/>
            <a:gdLst/>
            <a:ahLst/>
            <a:cxnLst/>
            <a:rect l="l" t="t" r="r" b="b"/>
            <a:pathLst>
              <a:path w="1775" h="1308">
                <a:moveTo>
                  <a:pt x="0" y="676"/>
                </a:moveTo>
                <a:lnTo>
                  <a:pt x="189" y="857"/>
                </a:lnTo>
                <a:lnTo>
                  <a:pt x="442" y="1308"/>
                </a:lnTo>
                <a:lnTo>
                  <a:pt x="591" y="1263"/>
                </a:lnTo>
                <a:lnTo>
                  <a:pt x="993" y="1128"/>
                </a:lnTo>
                <a:lnTo>
                  <a:pt x="1373" y="857"/>
                </a:lnTo>
                <a:lnTo>
                  <a:pt x="1775" y="676"/>
                </a:lnTo>
                <a:lnTo>
                  <a:pt x="1585" y="451"/>
                </a:lnTo>
                <a:lnTo>
                  <a:pt x="1373" y="225"/>
                </a:lnTo>
                <a:lnTo>
                  <a:pt x="1142" y="0"/>
                </a:lnTo>
                <a:lnTo>
                  <a:pt x="781" y="180"/>
                </a:lnTo>
                <a:lnTo>
                  <a:pt x="379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0" name="object 550"/>
          <p:cNvSpPr/>
          <p:nvPr/>
        </p:nvSpPr>
        <p:spPr>
          <a:xfrm>
            <a:off x="2190705" y="3166755"/>
            <a:ext cx="4849" cy="3475"/>
          </a:xfrm>
          <a:custGeom>
            <a:avLst/>
            <a:gdLst/>
            <a:ahLst/>
            <a:cxnLst/>
            <a:rect l="l" t="t" r="r" b="b"/>
            <a:pathLst>
              <a:path w="9697" h="6949">
                <a:moveTo>
                  <a:pt x="5506" y="0"/>
                </a:moveTo>
                <a:lnTo>
                  <a:pt x="0" y="3339"/>
                </a:lnTo>
                <a:lnTo>
                  <a:pt x="4449" y="6949"/>
                </a:lnTo>
                <a:lnTo>
                  <a:pt x="6861" y="6047"/>
                </a:lnTo>
                <a:lnTo>
                  <a:pt x="9697" y="4512"/>
                </a:lnTo>
                <a:lnTo>
                  <a:pt x="5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1" name="object 551"/>
          <p:cNvSpPr/>
          <p:nvPr/>
        </p:nvSpPr>
        <p:spPr>
          <a:xfrm>
            <a:off x="2194432" y="3188439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187" y="45"/>
                </a:moveTo>
                <a:lnTo>
                  <a:pt x="785" y="135"/>
                </a:lnTo>
                <a:lnTo>
                  <a:pt x="401" y="451"/>
                </a:lnTo>
                <a:lnTo>
                  <a:pt x="0" y="631"/>
                </a:lnTo>
                <a:lnTo>
                  <a:pt x="189" y="857"/>
                </a:lnTo>
                <a:lnTo>
                  <a:pt x="401" y="1083"/>
                </a:lnTo>
                <a:lnTo>
                  <a:pt x="636" y="1308"/>
                </a:lnTo>
                <a:lnTo>
                  <a:pt x="1016" y="1083"/>
                </a:lnTo>
                <a:lnTo>
                  <a:pt x="1400" y="902"/>
                </a:lnTo>
                <a:lnTo>
                  <a:pt x="1779" y="631"/>
                </a:lnTo>
                <a:lnTo>
                  <a:pt x="1589" y="451"/>
                </a:lnTo>
                <a:lnTo>
                  <a:pt x="1336" y="0"/>
                </a:lnTo>
                <a:lnTo>
                  <a:pt x="118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2" name="object 552"/>
          <p:cNvSpPr/>
          <p:nvPr/>
        </p:nvSpPr>
        <p:spPr>
          <a:xfrm>
            <a:off x="2192422" y="3187153"/>
            <a:ext cx="4847" cy="3520"/>
          </a:xfrm>
          <a:custGeom>
            <a:avLst/>
            <a:gdLst/>
            <a:ahLst/>
            <a:cxnLst/>
            <a:rect l="l" t="t" r="r" b="b"/>
            <a:pathLst>
              <a:path w="9693" h="7040">
                <a:moveTo>
                  <a:pt x="4209" y="7040"/>
                </a:moveTo>
                <a:lnTo>
                  <a:pt x="9693" y="3745"/>
                </a:lnTo>
                <a:lnTo>
                  <a:pt x="5397" y="0"/>
                </a:lnTo>
                <a:lnTo>
                  <a:pt x="2836" y="1037"/>
                </a:lnTo>
                <a:lnTo>
                  <a:pt x="0" y="2572"/>
                </a:lnTo>
                <a:lnTo>
                  <a:pt x="4209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3" name="object 553"/>
          <p:cNvSpPr/>
          <p:nvPr/>
        </p:nvSpPr>
        <p:spPr>
          <a:xfrm>
            <a:off x="2241712" y="2924430"/>
            <a:ext cx="603" cy="948"/>
          </a:xfrm>
          <a:custGeom>
            <a:avLst/>
            <a:gdLst/>
            <a:ahLst/>
            <a:cxnLst/>
            <a:rect l="l" t="t" r="r" b="b"/>
            <a:pathLst>
              <a:path w="1205" h="1895">
                <a:moveTo>
                  <a:pt x="18" y="631"/>
                </a:moveTo>
                <a:lnTo>
                  <a:pt x="103" y="1083"/>
                </a:lnTo>
                <a:lnTo>
                  <a:pt x="379" y="1489"/>
                </a:lnTo>
                <a:lnTo>
                  <a:pt x="569" y="1895"/>
                </a:lnTo>
                <a:lnTo>
                  <a:pt x="781" y="1669"/>
                </a:lnTo>
                <a:lnTo>
                  <a:pt x="971" y="1489"/>
                </a:lnTo>
                <a:lnTo>
                  <a:pt x="1205" y="1218"/>
                </a:lnTo>
                <a:lnTo>
                  <a:pt x="993" y="812"/>
                </a:lnTo>
                <a:lnTo>
                  <a:pt x="781" y="406"/>
                </a:lnTo>
                <a:lnTo>
                  <a:pt x="569" y="0"/>
                </a:lnTo>
                <a:lnTo>
                  <a:pt x="379" y="225"/>
                </a:lnTo>
                <a:lnTo>
                  <a:pt x="0" y="451"/>
                </a:lnTo>
                <a:lnTo>
                  <a:pt x="18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4" name="object 554"/>
          <p:cNvSpPr/>
          <p:nvPr/>
        </p:nvSpPr>
        <p:spPr>
          <a:xfrm>
            <a:off x="2240345" y="2922309"/>
            <a:ext cx="3471" cy="5280"/>
          </a:xfrm>
          <a:custGeom>
            <a:avLst/>
            <a:gdLst/>
            <a:ahLst/>
            <a:cxnLst/>
            <a:rect l="l" t="t" r="r" b="b"/>
            <a:pathLst>
              <a:path w="6942" h="10560">
                <a:moveTo>
                  <a:pt x="0" y="3836"/>
                </a:moveTo>
                <a:lnTo>
                  <a:pt x="907" y="6949"/>
                </a:lnTo>
                <a:lnTo>
                  <a:pt x="2601" y="10560"/>
                </a:lnTo>
                <a:lnTo>
                  <a:pt x="6942" y="5866"/>
                </a:lnTo>
                <a:lnTo>
                  <a:pt x="3852" y="0"/>
                </a:lnTo>
                <a:lnTo>
                  <a:pt x="1440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5" name="object 555"/>
          <p:cNvSpPr/>
          <p:nvPr/>
        </p:nvSpPr>
        <p:spPr>
          <a:xfrm>
            <a:off x="2245108" y="2974299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779" y="631"/>
                </a:moveTo>
                <a:lnTo>
                  <a:pt x="1589" y="406"/>
                </a:lnTo>
                <a:lnTo>
                  <a:pt x="1355" y="0"/>
                </a:lnTo>
                <a:lnTo>
                  <a:pt x="785" y="135"/>
                </a:lnTo>
                <a:lnTo>
                  <a:pt x="401" y="406"/>
                </a:lnTo>
                <a:lnTo>
                  <a:pt x="0" y="631"/>
                </a:lnTo>
                <a:lnTo>
                  <a:pt x="212" y="857"/>
                </a:lnTo>
                <a:lnTo>
                  <a:pt x="401" y="1037"/>
                </a:lnTo>
                <a:lnTo>
                  <a:pt x="636" y="1308"/>
                </a:lnTo>
                <a:lnTo>
                  <a:pt x="1016" y="1083"/>
                </a:lnTo>
                <a:lnTo>
                  <a:pt x="1400" y="857"/>
                </a:lnTo>
                <a:lnTo>
                  <a:pt x="1779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6" name="object 556"/>
          <p:cNvSpPr/>
          <p:nvPr/>
        </p:nvSpPr>
        <p:spPr>
          <a:xfrm>
            <a:off x="2243119" y="2972967"/>
            <a:ext cx="4829" cy="3565"/>
          </a:xfrm>
          <a:custGeom>
            <a:avLst/>
            <a:gdLst/>
            <a:ahLst/>
            <a:cxnLst/>
            <a:rect l="l" t="t" r="r" b="b"/>
            <a:pathLst>
              <a:path w="9657" h="7130">
                <a:moveTo>
                  <a:pt x="4169" y="7130"/>
                </a:moveTo>
                <a:lnTo>
                  <a:pt x="9657" y="3790"/>
                </a:lnTo>
                <a:lnTo>
                  <a:pt x="5718" y="0"/>
                </a:lnTo>
                <a:lnTo>
                  <a:pt x="2795" y="1083"/>
                </a:lnTo>
                <a:lnTo>
                  <a:pt x="0" y="2617"/>
                </a:lnTo>
                <a:lnTo>
                  <a:pt x="4169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7" name="object 557"/>
          <p:cNvSpPr/>
          <p:nvPr/>
        </p:nvSpPr>
        <p:spPr>
          <a:xfrm>
            <a:off x="2261263" y="3053501"/>
            <a:ext cx="594" cy="948"/>
          </a:xfrm>
          <a:custGeom>
            <a:avLst/>
            <a:gdLst/>
            <a:ahLst/>
            <a:cxnLst/>
            <a:rect l="l" t="t" r="r" b="b"/>
            <a:pathLst>
              <a:path w="1187" h="1895">
                <a:moveTo>
                  <a:pt x="45" y="586"/>
                </a:moveTo>
                <a:lnTo>
                  <a:pt x="130" y="1037"/>
                </a:lnTo>
                <a:lnTo>
                  <a:pt x="401" y="1444"/>
                </a:lnTo>
                <a:lnTo>
                  <a:pt x="596" y="1895"/>
                </a:lnTo>
                <a:lnTo>
                  <a:pt x="785" y="1669"/>
                </a:lnTo>
                <a:lnTo>
                  <a:pt x="1187" y="1399"/>
                </a:lnTo>
                <a:lnTo>
                  <a:pt x="1061" y="812"/>
                </a:lnTo>
                <a:lnTo>
                  <a:pt x="785" y="406"/>
                </a:lnTo>
                <a:lnTo>
                  <a:pt x="596" y="0"/>
                </a:lnTo>
                <a:lnTo>
                  <a:pt x="401" y="180"/>
                </a:lnTo>
                <a:lnTo>
                  <a:pt x="0" y="451"/>
                </a:lnTo>
                <a:lnTo>
                  <a:pt x="45" y="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8" name="object 558"/>
          <p:cNvSpPr/>
          <p:nvPr/>
        </p:nvSpPr>
        <p:spPr>
          <a:xfrm>
            <a:off x="2259899" y="3051290"/>
            <a:ext cx="3324" cy="5325"/>
          </a:xfrm>
          <a:custGeom>
            <a:avLst/>
            <a:gdLst/>
            <a:ahLst/>
            <a:cxnLst/>
            <a:rect l="l" t="t" r="r" b="b"/>
            <a:pathLst>
              <a:path w="6648" h="10650">
                <a:moveTo>
                  <a:pt x="0" y="4016"/>
                </a:moveTo>
                <a:lnTo>
                  <a:pt x="930" y="7085"/>
                </a:lnTo>
                <a:lnTo>
                  <a:pt x="2664" y="10650"/>
                </a:lnTo>
                <a:lnTo>
                  <a:pt x="5185" y="7942"/>
                </a:lnTo>
                <a:lnTo>
                  <a:pt x="6648" y="6679"/>
                </a:lnTo>
                <a:lnTo>
                  <a:pt x="5713" y="3610"/>
                </a:lnTo>
                <a:lnTo>
                  <a:pt x="3979" y="0"/>
                </a:lnTo>
                <a:lnTo>
                  <a:pt x="1458" y="2707"/>
                </a:lnTo>
                <a:lnTo>
                  <a:pt x="0" y="4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59" name="object 559"/>
          <p:cNvSpPr/>
          <p:nvPr/>
        </p:nvSpPr>
        <p:spPr>
          <a:xfrm>
            <a:off x="2221998" y="3180790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187" y="45"/>
                </a:moveTo>
                <a:lnTo>
                  <a:pt x="763" y="135"/>
                </a:lnTo>
                <a:lnTo>
                  <a:pt x="383" y="451"/>
                </a:lnTo>
                <a:lnTo>
                  <a:pt x="0" y="631"/>
                </a:lnTo>
                <a:lnTo>
                  <a:pt x="194" y="857"/>
                </a:lnTo>
                <a:lnTo>
                  <a:pt x="383" y="1083"/>
                </a:lnTo>
                <a:lnTo>
                  <a:pt x="614" y="1308"/>
                </a:lnTo>
                <a:lnTo>
                  <a:pt x="998" y="1083"/>
                </a:lnTo>
                <a:lnTo>
                  <a:pt x="1377" y="857"/>
                </a:lnTo>
                <a:lnTo>
                  <a:pt x="1779" y="631"/>
                </a:lnTo>
                <a:lnTo>
                  <a:pt x="1567" y="451"/>
                </a:lnTo>
                <a:lnTo>
                  <a:pt x="1336" y="0"/>
                </a:lnTo>
                <a:lnTo>
                  <a:pt x="118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0" name="object 560"/>
          <p:cNvSpPr/>
          <p:nvPr/>
        </p:nvSpPr>
        <p:spPr>
          <a:xfrm>
            <a:off x="2219977" y="3179459"/>
            <a:ext cx="4849" cy="3565"/>
          </a:xfrm>
          <a:custGeom>
            <a:avLst/>
            <a:gdLst/>
            <a:ahLst/>
            <a:cxnLst/>
            <a:rect l="l" t="t" r="r" b="b"/>
            <a:pathLst>
              <a:path w="9697" h="7130">
                <a:moveTo>
                  <a:pt x="4214" y="7130"/>
                </a:moveTo>
                <a:lnTo>
                  <a:pt x="9697" y="3836"/>
                </a:lnTo>
                <a:lnTo>
                  <a:pt x="5758" y="0"/>
                </a:lnTo>
                <a:lnTo>
                  <a:pt x="2859" y="1128"/>
                </a:lnTo>
                <a:lnTo>
                  <a:pt x="0" y="2617"/>
                </a:lnTo>
                <a:lnTo>
                  <a:pt x="4214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1" name="object 561"/>
          <p:cNvSpPr/>
          <p:nvPr/>
        </p:nvSpPr>
        <p:spPr>
          <a:xfrm>
            <a:off x="2221998" y="3153058"/>
            <a:ext cx="890" cy="677"/>
          </a:xfrm>
          <a:custGeom>
            <a:avLst/>
            <a:gdLst/>
            <a:ahLst/>
            <a:cxnLst/>
            <a:rect l="l" t="t" r="r" b="b"/>
            <a:pathLst>
              <a:path w="1779" h="1353">
                <a:moveTo>
                  <a:pt x="0" y="631"/>
                </a:moveTo>
                <a:lnTo>
                  <a:pt x="383" y="902"/>
                </a:lnTo>
                <a:lnTo>
                  <a:pt x="763" y="1128"/>
                </a:lnTo>
                <a:lnTo>
                  <a:pt x="1147" y="1353"/>
                </a:lnTo>
                <a:lnTo>
                  <a:pt x="1377" y="1083"/>
                </a:lnTo>
                <a:lnTo>
                  <a:pt x="1567" y="857"/>
                </a:lnTo>
                <a:lnTo>
                  <a:pt x="1779" y="631"/>
                </a:lnTo>
                <a:lnTo>
                  <a:pt x="1377" y="451"/>
                </a:lnTo>
                <a:lnTo>
                  <a:pt x="998" y="180"/>
                </a:lnTo>
                <a:lnTo>
                  <a:pt x="573" y="45"/>
                </a:lnTo>
                <a:lnTo>
                  <a:pt x="424" y="0"/>
                </a:lnTo>
                <a:lnTo>
                  <a:pt x="194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2" name="object 562"/>
          <p:cNvSpPr/>
          <p:nvPr/>
        </p:nvSpPr>
        <p:spPr>
          <a:xfrm>
            <a:off x="2220031" y="3151975"/>
            <a:ext cx="4731" cy="3340"/>
          </a:xfrm>
          <a:custGeom>
            <a:avLst/>
            <a:gdLst/>
            <a:ahLst/>
            <a:cxnLst/>
            <a:rect l="l" t="t" r="r" b="b"/>
            <a:pathLst>
              <a:path w="9462" h="6679">
                <a:moveTo>
                  <a:pt x="9462" y="2030"/>
                </a:moveTo>
                <a:lnTo>
                  <a:pt x="6644" y="496"/>
                </a:lnTo>
                <a:lnTo>
                  <a:pt x="5777" y="0"/>
                </a:lnTo>
                <a:lnTo>
                  <a:pt x="2985" y="0"/>
                </a:lnTo>
                <a:lnTo>
                  <a:pt x="0" y="3384"/>
                </a:lnTo>
                <a:lnTo>
                  <a:pt x="5524" y="6679"/>
                </a:lnTo>
                <a:lnTo>
                  <a:pt x="6901" y="5189"/>
                </a:lnTo>
                <a:lnTo>
                  <a:pt x="9462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3" name="object 563"/>
          <p:cNvSpPr/>
          <p:nvPr/>
        </p:nvSpPr>
        <p:spPr>
          <a:xfrm>
            <a:off x="2225555" y="3075615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0" y="676"/>
                </a:moveTo>
                <a:lnTo>
                  <a:pt x="383" y="902"/>
                </a:lnTo>
                <a:lnTo>
                  <a:pt x="763" y="1173"/>
                </a:lnTo>
                <a:lnTo>
                  <a:pt x="1336" y="1308"/>
                </a:lnTo>
                <a:lnTo>
                  <a:pt x="1567" y="902"/>
                </a:lnTo>
                <a:lnTo>
                  <a:pt x="1779" y="676"/>
                </a:lnTo>
                <a:lnTo>
                  <a:pt x="1377" y="451"/>
                </a:lnTo>
                <a:lnTo>
                  <a:pt x="998" y="225"/>
                </a:lnTo>
                <a:lnTo>
                  <a:pt x="614" y="0"/>
                </a:lnTo>
                <a:lnTo>
                  <a:pt x="383" y="225"/>
                </a:lnTo>
                <a:lnTo>
                  <a:pt x="194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4" name="object 564"/>
          <p:cNvSpPr/>
          <p:nvPr/>
        </p:nvSpPr>
        <p:spPr>
          <a:xfrm>
            <a:off x="2223651" y="3074036"/>
            <a:ext cx="4752" cy="3475"/>
          </a:xfrm>
          <a:custGeom>
            <a:avLst/>
            <a:gdLst/>
            <a:ahLst/>
            <a:cxnLst/>
            <a:rect l="l" t="t" r="r" b="b"/>
            <a:pathLst>
              <a:path w="9503" h="6949">
                <a:moveTo>
                  <a:pt x="6585" y="6634"/>
                </a:moveTo>
                <a:lnTo>
                  <a:pt x="9503" y="3249"/>
                </a:lnTo>
                <a:lnTo>
                  <a:pt x="3979" y="0"/>
                </a:lnTo>
                <a:lnTo>
                  <a:pt x="2601" y="1444"/>
                </a:lnTo>
                <a:lnTo>
                  <a:pt x="0" y="4603"/>
                </a:lnTo>
                <a:lnTo>
                  <a:pt x="2859" y="6182"/>
                </a:lnTo>
                <a:lnTo>
                  <a:pt x="5018" y="6949"/>
                </a:lnTo>
                <a:lnTo>
                  <a:pt x="6585" y="6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5" name="object 565"/>
          <p:cNvSpPr/>
          <p:nvPr/>
        </p:nvSpPr>
        <p:spPr>
          <a:xfrm>
            <a:off x="2232660" y="3177924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205" y="45"/>
                </a:moveTo>
                <a:lnTo>
                  <a:pt x="781" y="135"/>
                </a:lnTo>
                <a:lnTo>
                  <a:pt x="401" y="451"/>
                </a:lnTo>
                <a:lnTo>
                  <a:pt x="0" y="631"/>
                </a:lnTo>
                <a:lnTo>
                  <a:pt x="212" y="857"/>
                </a:lnTo>
                <a:lnTo>
                  <a:pt x="401" y="1037"/>
                </a:lnTo>
                <a:lnTo>
                  <a:pt x="632" y="1308"/>
                </a:lnTo>
                <a:lnTo>
                  <a:pt x="1016" y="1083"/>
                </a:lnTo>
                <a:lnTo>
                  <a:pt x="1395" y="857"/>
                </a:lnTo>
                <a:lnTo>
                  <a:pt x="1779" y="631"/>
                </a:lnTo>
                <a:lnTo>
                  <a:pt x="1585" y="451"/>
                </a:lnTo>
                <a:lnTo>
                  <a:pt x="1355" y="0"/>
                </a:lnTo>
                <a:lnTo>
                  <a:pt x="1205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6" name="object 566"/>
          <p:cNvSpPr/>
          <p:nvPr/>
        </p:nvSpPr>
        <p:spPr>
          <a:xfrm>
            <a:off x="2230670" y="3176593"/>
            <a:ext cx="4838" cy="3565"/>
          </a:xfrm>
          <a:custGeom>
            <a:avLst/>
            <a:gdLst/>
            <a:ahLst/>
            <a:cxnLst/>
            <a:rect l="l" t="t" r="r" b="b"/>
            <a:pathLst>
              <a:path w="9675" h="7130">
                <a:moveTo>
                  <a:pt x="4169" y="7130"/>
                </a:moveTo>
                <a:lnTo>
                  <a:pt x="9675" y="3836"/>
                </a:lnTo>
                <a:lnTo>
                  <a:pt x="5736" y="0"/>
                </a:lnTo>
                <a:lnTo>
                  <a:pt x="2813" y="1128"/>
                </a:lnTo>
                <a:lnTo>
                  <a:pt x="0" y="2617"/>
                </a:lnTo>
                <a:lnTo>
                  <a:pt x="4169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7" name="object 567"/>
          <p:cNvSpPr/>
          <p:nvPr/>
        </p:nvSpPr>
        <p:spPr>
          <a:xfrm>
            <a:off x="2233550" y="3137781"/>
            <a:ext cx="888" cy="654"/>
          </a:xfrm>
          <a:custGeom>
            <a:avLst/>
            <a:gdLst/>
            <a:ahLst/>
            <a:cxnLst/>
            <a:rect l="l" t="t" r="r" b="b"/>
            <a:pathLst>
              <a:path w="1775" h="1308">
                <a:moveTo>
                  <a:pt x="0" y="631"/>
                </a:moveTo>
                <a:lnTo>
                  <a:pt x="207" y="857"/>
                </a:lnTo>
                <a:lnTo>
                  <a:pt x="401" y="1037"/>
                </a:lnTo>
                <a:lnTo>
                  <a:pt x="632" y="1308"/>
                </a:lnTo>
                <a:lnTo>
                  <a:pt x="1016" y="1083"/>
                </a:lnTo>
                <a:lnTo>
                  <a:pt x="1395" y="857"/>
                </a:lnTo>
                <a:lnTo>
                  <a:pt x="1775" y="631"/>
                </a:lnTo>
                <a:lnTo>
                  <a:pt x="1585" y="406"/>
                </a:lnTo>
                <a:lnTo>
                  <a:pt x="1355" y="0"/>
                </a:lnTo>
                <a:lnTo>
                  <a:pt x="1205" y="0"/>
                </a:lnTo>
                <a:lnTo>
                  <a:pt x="781" y="135"/>
                </a:lnTo>
                <a:lnTo>
                  <a:pt x="401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8" name="object 568"/>
          <p:cNvSpPr/>
          <p:nvPr/>
        </p:nvSpPr>
        <p:spPr>
          <a:xfrm>
            <a:off x="2231558" y="3136450"/>
            <a:ext cx="4838" cy="3565"/>
          </a:xfrm>
          <a:custGeom>
            <a:avLst/>
            <a:gdLst/>
            <a:ahLst/>
            <a:cxnLst/>
            <a:rect l="l" t="t" r="r" b="b"/>
            <a:pathLst>
              <a:path w="9675" h="7130">
                <a:moveTo>
                  <a:pt x="4173" y="7130"/>
                </a:moveTo>
                <a:lnTo>
                  <a:pt x="9675" y="3790"/>
                </a:lnTo>
                <a:lnTo>
                  <a:pt x="5718" y="0"/>
                </a:lnTo>
                <a:lnTo>
                  <a:pt x="3048" y="947"/>
                </a:lnTo>
                <a:lnTo>
                  <a:pt x="0" y="2617"/>
                </a:lnTo>
                <a:lnTo>
                  <a:pt x="4173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69" name="object 569"/>
          <p:cNvSpPr/>
          <p:nvPr/>
        </p:nvSpPr>
        <p:spPr>
          <a:xfrm>
            <a:off x="2238884" y="3179842"/>
            <a:ext cx="890" cy="632"/>
          </a:xfrm>
          <a:custGeom>
            <a:avLst/>
            <a:gdLst/>
            <a:ahLst/>
            <a:cxnLst/>
            <a:rect l="l" t="t" r="r" b="b"/>
            <a:pathLst>
              <a:path w="1779" h="1263">
                <a:moveTo>
                  <a:pt x="1205" y="45"/>
                </a:moveTo>
                <a:lnTo>
                  <a:pt x="781" y="135"/>
                </a:lnTo>
                <a:lnTo>
                  <a:pt x="401" y="406"/>
                </a:lnTo>
                <a:lnTo>
                  <a:pt x="0" y="631"/>
                </a:lnTo>
                <a:lnTo>
                  <a:pt x="212" y="812"/>
                </a:lnTo>
                <a:lnTo>
                  <a:pt x="442" y="1263"/>
                </a:lnTo>
                <a:lnTo>
                  <a:pt x="1016" y="1128"/>
                </a:lnTo>
                <a:lnTo>
                  <a:pt x="1395" y="812"/>
                </a:lnTo>
                <a:lnTo>
                  <a:pt x="1779" y="631"/>
                </a:lnTo>
                <a:lnTo>
                  <a:pt x="1589" y="406"/>
                </a:lnTo>
                <a:lnTo>
                  <a:pt x="1355" y="0"/>
                </a:lnTo>
                <a:lnTo>
                  <a:pt x="1205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0" name="object 570"/>
          <p:cNvSpPr/>
          <p:nvPr/>
        </p:nvSpPr>
        <p:spPr>
          <a:xfrm>
            <a:off x="2236895" y="3178556"/>
            <a:ext cx="4880" cy="3159"/>
          </a:xfrm>
          <a:custGeom>
            <a:avLst/>
            <a:gdLst/>
            <a:ahLst/>
            <a:cxnLst/>
            <a:rect l="l" t="t" r="r" b="b"/>
            <a:pathLst>
              <a:path w="9760" h="6318">
                <a:moveTo>
                  <a:pt x="5375" y="0"/>
                </a:moveTo>
                <a:lnTo>
                  <a:pt x="2813" y="1037"/>
                </a:lnTo>
                <a:lnTo>
                  <a:pt x="0" y="2572"/>
                </a:lnTo>
                <a:lnTo>
                  <a:pt x="4507" y="6318"/>
                </a:lnTo>
                <a:lnTo>
                  <a:pt x="6942" y="5415"/>
                </a:lnTo>
                <a:lnTo>
                  <a:pt x="9760" y="3790"/>
                </a:lnTo>
                <a:lnTo>
                  <a:pt x="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1" name="object 571"/>
          <p:cNvSpPr/>
          <p:nvPr/>
        </p:nvSpPr>
        <p:spPr>
          <a:xfrm>
            <a:off x="2238884" y="3127266"/>
            <a:ext cx="890" cy="654"/>
          </a:xfrm>
          <a:custGeom>
            <a:avLst/>
            <a:gdLst/>
            <a:ahLst/>
            <a:cxnLst/>
            <a:rect l="l" t="t" r="r" b="b"/>
            <a:pathLst>
              <a:path w="1779" h="1308">
                <a:moveTo>
                  <a:pt x="1779" y="631"/>
                </a:moveTo>
                <a:lnTo>
                  <a:pt x="1395" y="406"/>
                </a:lnTo>
                <a:lnTo>
                  <a:pt x="1016" y="135"/>
                </a:lnTo>
                <a:lnTo>
                  <a:pt x="442" y="0"/>
                </a:lnTo>
                <a:lnTo>
                  <a:pt x="212" y="406"/>
                </a:lnTo>
                <a:lnTo>
                  <a:pt x="0" y="631"/>
                </a:lnTo>
                <a:lnTo>
                  <a:pt x="401" y="857"/>
                </a:lnTo>
                <a:lnTo>
                  <a:pt x="781" y="1083"/>
                </a:lnTo>
                <a:lnTo>
                  <a:pt x="1142" y="1308"/>
                </a:lnTo>
                <a:lnTo>
                  <a:pt x="1395" y="1037"/>
                </a:lnTo>
                <a:lnTo>
                  <a:pt x="1589" y="812"/>
                </a:lnTo>
                <a:lnTo>
                  <a:pt x="1779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2" name="object 572"/>
          <p:cNvSpPr/>
          <p:nvPr/>
        </p:nvSpPr>
        <p:spPr>
          <a:xfrm>
            <a:off x="2236915" y="3126138"/>
            <a:ext cx="4754" cy="3362"/>
          </a:xfrm>
          <a:custGeom>
            <a:avLst/>
            <a:gdLst/>
            <a:ahLst/>
            <a:cxnLst/>
            <a:rect l="l" t="t" r="r" b="b"/>
            <a:pathLst>
              <a:path w="9507" h="6724">
                <a:moveTo>
                  <a:pt x="9507" y="2075"/>
                </a:moveTo>
                <a:lnTo>
                  <a:pt x="6671" y="541"/>
                </a:lnTo>
                <a:lnTo>
                  <a:pt x="5781" y="0"/>
                </a:lnTo>
                <a:lnTo>
                  <a:pt x="3008" y="0"/>
                </a:lnTo>
                <a:lnTo>
                  <a:pt x="0" y="3429"/>
                </a:lnTo>
                <a:lnTo>
                  <a:pt x="5546" y="6724"/>
                </a:lnTo>
                <a:lnTo>
                  <a:pt x="6901" y="5280"/>
                </a:lnTo>
                <a:lnTo>
                  <a:pt x="9507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3" name="object 573"/>
          <p:cNvSpPr/>
          <p:nvPr/>
        </p:nvSpPr>
        <p:spPr>
          <a:xfrm>
            <a:off x="2239995" y="3183927"/>
            <a:ext cx="477" cy="0"/>
          </a:xfrm>
          <a:custGeom>
            <a:avLst/>
            <a:gdLst/>
            <a:ahLst/>
            <a:cxnLst/>
            <a:rect l="l" t="t" r="r" b="b"/>
            <a:pathLst>
              <a:path w="953">
                <a:moveTo>
                  <a:pt x="0" y="0"/>
                </a:moveTo>
                <a:lnTo>
                  <a:pt x="953" y="0"/>
                </a:lnTo>
              </a:path>
            </a:pathLst>
          </a:custGeom>
          <a:ln w="14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4" name="object 574"/>
          <p:cNvSpPr/>
          <p:nvPr/>
        </p:nvSpPr>
        <p:spPr>
          <a:xfrm>
            <a:off x="2237805" y="3182550"/>
            <a:ext cx="4754" cy="3340"/>
          </a:xfrm>
          <a:custGeom>
            <a:avLst/>
            <a:gdLst/>
            <a:ahLst/>
            <a:cxnLst/>
            <a:rect l="l" t="t" r="r" b="b"/>
            <a:pathLst>
              <a:path w="9507" h="6679">
                <a:moveTo>
                  <a:pt x="9507" y="2075"/>
                </a:moveTo>
                <a:lnTo>
                  <a:pt x="6666" y="541"/>
                </a:lnTo>
                <a:lnTo>
                  <a:pt x="5781" y="0"/>
                </a:lnTo>
                <a:lnTo>
                  <a:pt x="3026" y="0"/>
                </a:lnTo>
                <a:lnTo>
                  <a:pt x="0" y="3429"/>
                </a:lnTo>
                <a:lnTo>
                  <a:pt x="5546" y="6679"/>
                </a:lnTo>
                <a:lnTo>
                  <a:pt x="6901" y="5235"/>
                </a:lnTo>
                <a:lnTo>
                  <a:pt x="9507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5" name="object 575"/>
          <p:cNvSpPr/>
          <p:nvPr/>
        </p:nvSpPr>
        <p:spPr>
          <a:xfrm>
            <a:off x="2505611" y="3055555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406" y="857"/>
                </a:lnTo>
                <a:lnTo>
                  <a:pt x="813" y="1083"/>
                </a:lnTo>
                <a:lnTo>
                  <a:pt x="1174" y="1308"/>
                </a:lnTo>
                <a:lnTo>
                  <a:pt x="1400" y="1083"/>
                </a:lnTo>
                <a:lnTo>
                  <a:pt x="1580" y="857"/>
                </a:lnTo>
                <a:lnTo>
                  <a:pt x="1806" y="631"/>
                </a:lnTo>
                <a:lnTo>
                  <a:pt x="1400" y="406"/>
                </a:lnTo>
                <a:lnTo>
                  <a:pt x="1038" y="135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6" name="object 576"/>
          <p:cNvSpPr/>
          <p:nvPr/>
        </p:nvSpPr>
        <p:spPr>
          <a:xfrm>
            <a:off x="2503669" y="3054449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30"/>
                </a:moveTo>
                <a:lnTo>
                  <a:pt x="6639" y="496"/>
                </a:lnTo>
                <a:lnTo>
                  <a:pt x="5736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679"/>
                </a:lnTo>
                <a:lnTo>
                  <a:pt x="6865" y="5189"/>
                </a:lnTo>
                <a:lnTo>
                  <a:pt x="9485" y="2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7" name="object 577"/>
          <p:cNvSpPr/>
          <p:nvPr/>
        </p:nvSpPr>
        <p:spPr>
          <a:xfrm>
            <a:off x="2511935" y="3002753"/>
            <a:ext cx="858" cy="948"/>
          </a:xfrm>
          <a:custGeom>
            <a:avLst/>
            <a:gdLst/>
            <a:ahLst/>
            <a:cxnLst/>
            <a:rect l="l" t="t" r="r" b="b"/>
            <a:pathLst>
              <a:path w="1716" h="1895">
                <a:moveTo>
                  <a:pt x="813" y="135"/>
                </a:moveTo>
                <a:lnTo>
                  <a:pt x="496" y="451"/>
                </a:lnTo>
                <a:lnTo>
                  <a:pt x="225" y="857"/>
                </a:lnTo>
                <a:lnTo>
                  <a:pt x="0" y="1308"/>
                </a:lnTo>
                <a:lnTo>
                  <a:pt x="361" y="1669"/>
                </a:lnTo>
                <a:lnTo>
                  <a:pt x="542" y="1895"/>
                </a:lnTo>
                <a:lnTo>
                  <a:pt x="903" y="1579"/>
                </a:lnTo>
                <a:lnTo>
                  <a:pt x="1309" y="1308"/>
                </a:lnTo>
                <a:lnTo>
                  <a:pt x="1580" y="947"/>
                </a:lnTo>
                <a:lnTo>
                  <a:pt x="1716" y="767"/>
                </a:lnTo>
                <a:lnTo>
                  <a:pt x="1716" y="270"/>
                </a:lnTo>
                <a:lnTo>
                  <a:pt x="1580" y="180"/>
                </a:lnTo>
                <a:lnTo>
                  <a:pt x="1445" y="0"/>
                </a:lnTo>
                <a:lnTo>
                  <a:pt x="993" y="0"/>
                </a:lnTo>
                <a:lnTo>
                  <a:pt x="813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8" name="object 578"/>
          <p:cNvSpPr/>
          <p:nvPr/>
        </p:nvSpPr>
        <p:spPr>
          <a:xfrm>
            <a:off x="2510534" y="3001422"/>
            <a:ext cx="3568" cy="4017"/>
          </a:xfrm>
          <a:custGeom>
            <a:avLst/>
            <a:gdLst/>
            <a:ahLst/>
            <a:cxnLst/>
            <a:rect l="l" t="t" r="r" b="b"/>
            <a:pathLst>
              <a:path w="7136" h="8033">
                <a:moveTo>
                  <a:pt x="3161" y="8033"/>
                </a:moveTo>
                <a:lnTo>
                  <a:pt x="7136" y="4061"/>
                </a:lnTo>
                <a:lnTo>
                  <a:pt x="5194" y="0"/>
                </a:lnTo>
                <a:lnTo>
                  <a:pt x="993" y="2030"/>
                </a:lnTo>
                <a:lnTo>
                  <a:pt x="0" y="4783"/>
                </a:lnTo>
                <a:lnTo>
                  <a:pt x="3161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79" name="object 579"/>
          <p:cNvSpPr/>
          <p:nvPr/>
        </p:nvSpPr>
        <p:spPr>
          <a:xfrm>
            <a:off x="2512680" y="3001918"/>
            <a:ext cx="1107" cy="948"/>
          </a:xfrm>
          <a:custGeom>
            <a:avLst/>
            <a:gdLst/>
            <a:ahLst/>
            <a:cxnLst/>
            <a:rect l="l" t="t" r="r" b="b"/>
            <a:pathLst>
              <a:path w="2213" h="1895">
                <a:moveTo>
                  <a:pt x="903" y="1760"/>
                </a:moveTo>
                <a:lnTo>
                  <a:pt x="1490" y="1308"/>
                </a:lnTo>
                <a:lnTo>
                  <a:pt x="2213" y="767"/>
                </a:lnTo>
                <a:lnTo>
                  <a:pt x="1129" y="135"/>
                </a:lnTo>
                <a:lnTo>
                  <a:pt x="993" y="0"/>
                </a:lnTo>
                <a:lnTo>
                  <a:pt x="451" y="631"/>
                </a:lnTo>
                <a:lnTo>
                  <a:pt x="90" y="947"/>
                </a:lnTo>
                <a:lnTo>
                  <a:pt x="0" y="1624"/>
                </a:lnTo>
                <a:lnTo>
                  <a:pt x="135" y="1760"/>
                </a:lnTo>
                <a:lnTo>
                  <a:pt x="271" y="1895"/>
                </a:lnTo>
                <a:lnTo>
                  <a:pt x="722" y="189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0" name="object 580"/>
          <p:cNvSpPr/>
          <p:nvPr/>
        </p:nvSpPr>
        <p:spPr>
          <a:xfrm>
            <a:off x="2511415" y="3000542"/>
            <a:ext cx="3320" cy="3565"/>
          </a:xfrm>
          <a:custGeom>
            <a:avLst/>
            <a:gdLst/>
            <a:ahLst/>
            <a:cxnLst/>
            <a:rect l="l" t="t" r="r" b="b"/>
            <a:pathLst>
              <a:path w="6639" h="7130">
                <a:moveTo>
                  <a:pt x="5510" y="6047"/>
                </a:moveTo>
                <a:lnTo>
                  <a:pt x="5013" y="3700"/>
                </a:lnTo>
                <a:lnTo>
                  <a:pt x="1942" y="2617"/>
                </a:lnTo>
                <a:lnTo>
                  <a:pt x="2077" y="2391"/>
                </a:lnTo>
                <a:lnTo>
                  <a:pt x="5013" y="3700"/>
                </a:lnTo>
                <a:lnTo>
                  <a:pt x="5510" y="6047"/>
                </a:lnTo>
                <a:lnTo>
                  <a:pt x="6639" y="2662"/>
                </a:lnTo>
                <a:lnTo>
                  <a:pt x="3839" y="0"/>
                </a:lnTo>
                <a:lnTo>
                  <a:pt x="135" y="2572"/>
                </a:lnTo>
                <a:lnTo>
                  <a:pt x="0" y="5325"/>
                </a:lnTo>
                <a:lnTo>
                  <a:pt x="3026" y="7130"/>
                </a:lnTo>
                <a:lnTo>
                  <a:pt x="5510" y="6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1" name="object 581"/>
          <p:cNvSpPr/>
          <p:nvPr/>
        </p:nvSpPr>
        <p:spPr>
          <a:xfrm>
            <a:off x="2482665" y="298179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586"/>
                </a:moveTo>
                <a:lnTo>
                  <a:pt x="90" y="1083"/>
                </a:lnTo>
                <a:lnTo>
                  <a:pt x="361" y="1489"/>
                </a:lnTo>
                <a:lnTo>
                  <a:pt x="587" y="1895"/>
                </a:lnTo>
                <a:lnTo>
                  <a:pt x="767" y="1669"/>
                </a:lnTo>
                <a:lnTo>
                  <a:pt x="948" y="1489"/>
                </a:lnTo>
                <a:lnTo>
                  <a:pt x="1219" y="1218"/>
                </a:lnTo>
                <a:lnTo>
                  <a:pt x="993" y="812"/>
                </a:lnTo>
                <a:lnTo>
                  <a:pt x="767" y="406"/>
                </a:lnTo>
                <a:lnTo>
                  <a:pt x="587" y="0"/>
                </a:lnTo>
                <a:lnTo>
                  <a:pt x="361" y="225"/>
                </a:lnTo>
                <a:lnTo>
                  <a:pt x="0" y="451"/>
                </a:lnTo>
                <a:lnTo>
                  <a:pt x="0" y="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2" name="object 582"/>
          <p:cNvSpPr/>
          <p:nvPr/>
        </p:nvSpPr>
        <p:spPr>
          <a:xfrm>
            <a:off x="2481288" y="2979647"/>
            <a:ext cx="3455" cy="5303"/>
          </a:xfrm>
          <a:custGeom>
            <a:avLst/>
            <a:gdLst/>
            <a:ahLst/>
            <a:cxnLst/>
            <a:rect l="l" t="t" r="r" b="b"/>
            <a:pathLst>
              <a:path w="6910" h="10605">
                <a:moveTo>
                  <a:pt x="0" y="3881"/>
                </a:moveTo>
                <a:lnTo>
                  <a:pt x="903" y="6949"/>
                </a:lnTo>
                <a:lnTo>
                  <a:pt x="2619" y="10605"/>
                </a:lnTo>
                <a:lnTo>
                  <a:pt x="5149" y="7897"/>
                </a:lnTo>
                <a:lnTo>
                  <a:pt x="6910" y="5821"/>
                </a:lnTo>
                <a:lnTo>
                  <a:pt x="3839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3" name="object 583"/>
          <p:cNvSpPr/>
          <p:nvPr/>
        </p:nvSpPr>
        <p:spPr>
          <a:xfrm>
            <a:off x="2494951" y="3138729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219" y="45"/>
                </a:move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4" name="object 584"/>
          <p:cNvSpPr/>
          <p:nvPr/>
        </p:nvSpPr>
        <p:spPr>
          <a:xfrm>
            <a:off x="2492964" y="3137420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2800" y="1037"/>
                </a:lnTo>
                <a:lnTo>
                  <a:pt x="0" y="2617"/>
                </a:lnTo>
                <a:lnTo>
                  <a:pt x="4516" y="6363"/>
                </a:lnTo>
                <a:lnTo>
                  <a:pt x="6910" y="5460"/>
                </a:lnTo>
                <a:lnTo>
                  <a:pt x="9756" y="3881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5" name="object 585"/>
          <p:cNvSpPr/>
          <p:nvPr/>
        </p:nvSpPr>
        <p:spPr>
          <a:xfrm>
            <a:off x="2503082" y="3028612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632" y="0"/>
                </a:moveTo>
                <a:lnTo>
                  <a:pt x="406" y="451"/>
                </a:lnTo>
                <a:lnTo>
                  <a:pt x="225" y="857"/>
                </a:lnTo>
                <a:lnTo>
                  <a:pt x="0" y="1263"/>
                </a:lnTo>
                <a:lnTo>
                  <a:pt x="225" y="1534"/>
                </a:lnTo>
                <a:lnTo>
                  <a:pt x="451" y="1714"/>
                </a:lnTo>
                <a:lnTo>
                  <a:pt x="632" y="1940"/>
                </a:lnTo>
                <a:lnTo>
                  <a:pt x="858" y="1534"/>
                </a:lnTo>
                <a:lnTo>
                  <a:pt x="1084" y="1083"/>
                </a:lnTo>
                <a:lnTo>
                  <a:pt x="1219" y="676"/>
                </a:lnTo>
                <a:lnTo>
                  <a:pt x="1219" y="496"/>
                </a:lnTo>
                <a:lnTo>
                  <a:pt x="858" y="225"/>
                </a:lnTo>
                <a:lnTo>
                  <a:pt x="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6" name="object 586"/>
          <p:cNvSpPr/>
          <p:nvPr/>
        </p:nvSpPr>
        <p:spPr>
          <a:xfrm>
            <a:off x="2501591" y="3026469"/>
            <a:ext cx="3297" cy="5303"/>
          </a:xfrm>
          <a:custGeom>
            <a:avLst/>
            <a:gdLst/>
            <a:ahLst/>
            <a:cxnLst/>
            <a:rect l="l" t="t" r="r" b="b"/>
            <a:pathLst>
              <a:path w="6594" h="10605">
                <a:moveTo>
                  <a:pt x="5420" y="2617"/>
                </a:moveTo>
                <a:lnTo>
                  <a:pt x="3026" y="0"/>
                </a:lnTo>
                <a:lnTo>
                  <a:pt x="0" y="6002"/>
                </a:lnTo>
                <a:lnTo>
                  <a:pt x="4291" y="10605"/>
                </a:lnTo>
                <a:lnTo>
                  <a:pt x="6007" y="6995"/>
                </a:lnTo>
                <a:lnTo>
                  <a:pt x="6594" y="5415"/>
                </a:lnTo>
                <a:lnTo>
                  <a:pt x="5420" y="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7" name="object 587"/>
          <p:cNvSpPr/>
          <p:nvPr/>
        </p:nvSpPr>
        <p:spPr>
          <a:xfrm>
            <a:off x="2537635" y="3146379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580" y="406"/>
                </a:lnTo>
                <a:lnTo>
                  <a:pt x="1309" y="0"/>
                </a:ln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361" y="1083"/>
                </a:lnTo>
                <a:lnTo>
                  <a:pt x="632" y="1308"/>
                </a:lnTo>
                <a:lnTo>
                  <a:pt x="993" y="1083"/>
                </a:lnTo>
                <a:lnTo>
                  <a:pt x="1355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8" name="object 588"/>
          <p:cNvSpPr/>
          <p:nvPr/>
        </p:nvSpPr>
        <p:spPr>
          <a:xfrm>
            <a:off x="2535603" y="3145115"/>
            <a:ext cx="4856" cy="3498"/>
          </a:xfrm>
          <a:custGeom>
            <a:avLst/>
            <a:gdLst/>
            <a:ahLst/>
            <a:cxnLst/>
            <a:rect l="l" t="t" r="r" b="b"/>
            <a:pathLst>
              <a:path w="9711" h="6995">
                <a:moveTo>
                  <a:pt x="4245" y="6995"/>
                </a:moveTo>
                <a:lnTo>
                  <a:pt x="9711" y="3655"/>
                </a:lnTo>
                <a:lnTo>
                  <a:pt x="6549" y="0"/>
                </a:lnTo>
                <a:lnTo>
                  <a:pt x="2890" y="947"/>
                </a:lnTo>
                <a:lnTo>
                  <a:pt x="0" y="2482"/>
                </a:lnTo>
                <a:lnTo>
                  <a:pt x="4245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89" name="object 589"/>
          <p:cNvSpPr/>
          <p:nvPr/>
        </p:nvSpPr>
        <p:spPr>
          <a:xfrm>
            <a:off x="2527111" y="290243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767" y="1714"/>
                </a:lnTo>
                <a:lnTo>
                  <a:pt x="993" y="1489"/>
                </a:lnTo>
                <a:lnTo>
                  <a:pt x="1219" y="1218"/>
                </a:lnTo>
                <a:lnTo>
                  <a:pt x="993" y="857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0" name="object 590"/>
          <p:cNvSpPr/>
          <p:nvPr/>
        </p:nvSpPr>
        <p:spPr>
          <a:xfrm>
            <a:off x="2525756" y="2900309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36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911"/>
                </a:lnTo>
                <a:lnTo>
                  <a:pt x="3839" y="0"/>
                </a:lnTo>
                <a:lnTo>
                  <a:pt x="1445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1" name="object 591"/>
          <p:cNvSpPr/>
          <p:nvPr/>
        </p:nvSpPr>
        <p:spPr>
          <a:xfrm>
            <a:off x="2403598" y="3054867"/>
            <a:ext cx="474" cy="0"/>
          </a:xfrm>
          <a:custGeom>
            <a:avLst/>
            <a:gdLst/>
            <a:ahLst/>
            <a:cxnLst/>
            <a:rect l="l" t="t" r="r" b="b"/>
            <a:pathLst>
              <a:path w="948">
                <a:moveTo>
                  <a:pt x="0" y="0"/>
                </a:moveTo>
                <a:lnTo>
                  <a:pt x="948" y="0"/>
                </a:lnTo>
              </a:path>
            </a:pathLst>
          </a:custGeom>
          <a:ln w="1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2" name="object 592"/>
          <p:cNvSpPr/>
          <p:nvPr/>
        </p:nvSpPr>
        <p:spPr>
          <a:xfrm>
            <a:off x="2401407" y="3053479"/>
            <a:ext cx="4743" cy="3362"/>
          </a:xfrm>
          <a:custGeom>
            <a:avLst/>
            <a:gdLst/>
            <a:ahLst/>
            <a:cxnLst/>
            <a:rect l="l" t="t" r="r" b="b"/>
            <a:pathLst>
              <a:path w="9485" h="6724">
                <a:moveTo>
                  <a:pt x="9485" y="2075"/>
                </a:moveTo>
                <a:lnTo>
                  <a:pt x="6684" y="541"/>
                </a:lnTo>
                <a:lnTo>
                  <a:pt x="5781" y="45"/>
                </a:lnTo>
                <a:lnTo>
                  <a:pt x="3026" y="0"/>
                </a:lnTo>
                <a:lnTo>
                  <a:pt x="0" y="3429"/>
                </a:lnTo>
                <a:lnTo>
                  <a:pt x="5555" y="6724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3" name="object 593"/>
          <p:cNvSpPr/>
          <p:nvPr/>
        </p:nvSpPr>
        <p:spPr>
          <a:xfrm>
            <a:off x="2409809" y="3040515"/>
            <a:ext cx="474" cy="0"/>
          </a:xfrm>
          <a:custGeom>
            <a:avLst/>
            <a:gdLst/>
            <a:ahLst/>
            <a:cxnLst/>
            <a:rect l="l" t="t" r="r" b="b"/>
            <a:pathLst>
              <a:path w="948">
                <a:moveTo>
                  <a:pt x="0" y="0"/>
                </a:moveTo>
                <a:lnTo>
                  <a:pt x="948" y="0"/>
                </a:lnTo>
              </a:path>
            </a:pathLst>
          </a:custGeom>
          <a:ln w="1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4" name="object 594"/>
          <p:cNvSpPr/>
          <p:nvPr/>
        </p:nvSpPr>
        <p:spPr>
          <a:xfrm>
            <a:off x="2407641" y="3039150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75"/>
                </a:moveTo>
                <a:lnTo>
                  <a:pt x="6639" y="541"/>
                </a:lnTo>
                <a:lnTo>
                  <a:pt x="5781" y="0"/>
                </a:lnTo>
                <a:lnTo>
                  <a:pt x="2981" y="0"/>
                </a:lnTo>
                <a:lnTo>
                  <a:pt x="0" y="3384"/>
                </a:lnTo>
                <a:lnTo>
                  <a:pt x="5510" y="6679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5" name="object 595"/>
          <p:cNvSpPr/>
          <p:nvPr/>
        </p:nvSpPr>
        <p:spPr>
          <a:xfrm>
            <a:off x="2412270" y="2760158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355" y="406"/>
                </a:lnTo>
                <a:lnTo>
                  <a:pt x="993" y="90"/>
                </a:lnTo>
                <a:lnTo>
                  <a:pt x="406" y="0"/>
                </a:lnTo>
                <a:lnTo>
                  <a:pt x="180" y="406"/>
                </a:lnTo>
                <a:lnTo>
                  <a:pt x="0" y="631"/>
                </a:lnTo>
                <a:lnTo>
                  <a:pt x="361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355" y="1037"/>
                </a:lnTo>
                <a:lnTo>
                  <a:pt x="1580" y="812"/>
                </a:lnTo>
                <a:lnTo>
                  <a:pt x="1761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6" name="object 596"/>
          <p:cNvSpPr/>
          <p:nvPr/>
        </p:nvSpPr>
        <p:spPr>
          <a:xfrm>
            <a:off x="2410305" y="2759030"/>
            <a:ext cx="4743" cy="3362"/>
          </a:xfrm>
          <a:custGeom>
            <a:avLst/>
            <a:gdLst/>
            <a:ahLst/>
            <a:cxnLst/>
            <a:rect l="l" t="t" r="r" b="b"/>
            <a:pathLst>
              <a:path w="9485" h="6724">
                <a:moveTo>
                  <a:pt x="9485" y="2075"/>
                </a:moveTo>
                <a:lnTo>
                  <a:pt x="6639" y="541"/>
                </a:lnTo>
                <a:lnTo>
                  <a:pt x="5736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724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7" name="object 597"/>
          <p:cNvSpPr/>
          <p:nvPr/>
        </p:nvSpPr>
        <p:spPr>
          <a:xfrm>
            <a:off x="2416787" y="2757067"/>
            <a:ext cx="858" cy="948"/>
          </a:xfrm>
          <a:custGeom>
            <a:avLst/>
            <a:gdLst/>
            <a:ahLst/>
            <a:cxnLst/>
            <a:rect l="l" t="t" r="r" b="b"/>
            <a:pathLst>
              <a:path w="1716" h="1895">
                <a:moveTo>
                  <a:pt x="1626" y="947"/>
                </a:moveTo>
                <a:lnTo>
                  <a:pt x="1716" y="270"/>
                </a:lnTo>
                <a:lnTo>
                  <a:pt x="1580" y="135"/>
                </a:lnTo>
                <a:lnTo>
                  <a:pt x="1445" y="0"/>
                </a:lnTo>
                <a:lnTo>
                  <a:pt x="1038" y="0"/>
                </a:lnTo>
                <a:lnTo>
                  <a:pt x="858" y="135"/>
                </a:lnTo>
                <a:lnTo>
                  <a:pt x="496" y="451"/>
                </a:lnTo>
                <a:lnTo>
                  <a:pt x="271" y="857"/>
                </a:lnTo>
                <a:lnTo>
                  <a:pt x="45" y="1263"/>
                </a:lnTo>
                <a:lnTo>
                  <a:pt x="361" y="1624"/>
                </a:lnTo>
                <a:lnTo>
                  <a:pt x="587" y="1895"/>
                </a:lnTo>
                <a:lnTo>
                  <a:pt x="948" y="1534"/>
                </a:lnTo>
                <a:lnTo>
                  <a:pt x="1355" y="1308"/>
                </a:lnTo>
                <a:lnTo>
                  <a:pt x="1626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8" name="object 598"/>
          <p:cNvSpPr/>
          <p:nvPr/>
        </p:nvSpPr>
        <p:spPr>
          <a:xfrm>
            <a:off x="2415568" y="2755735"/>
            <a:ext cx="3433" cy="3994"/>
          </a:xfrm>
          <a:custGeom>
            <a:avLst/>
            <a:gdLst/>
            <a:ahLst/>
            <a:cxnLst/>
            <a:rect l="l" t="t" r="r" b="b"/>
            <a:pathLst>
              <a:path w="6865" h="7987">
                <a:moveTo>
                  <a:pt x="2845" y="7987"/>
                </a:moveTo>
                <a:lnTo>
                  <a:pt x="6865" y="3926"/>
                </a:lnTo>
                <a:lnTo>
                  <a:pt x="4787" y="0"/>
                </a:lnTo>
                <a:lnTo>
                  <a:pt x="677" y="2030"/>
                </a:lnTo>
                <a:lnTo>
                  <a:pt x="0" y="5054"/>
                </a:lnTo>
                <a:lnTo>
                  <a:pt x="2845" y="7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99" name="object 599"/>
          <p:cNvSpPr/>
          <p:nvPr/>
        </p:nvSpPr>
        <p:spPr>
          <a:xfrm>
            <a:off x="2417600" y="2756232"/>
            <a:ext cx="1061" cy="948"/>
          </a:xfrm>
          <a:custGeom>
            <a:avLst/>
            <a:gdLst/>
            <a:ahLst/>
            <a:cxnLst/>
            <a:rect l="l" t="t" r="r" b="b"/>
            <a:pathLst>
              <a:path w="2122" h="1895">
                <a:moveTo>
                  <a:pt x="767" y="1760"/>
                </a:moveTo>
                <a:lnTo>
                  <a:pt x="1355" y="1308"/>
                </a:lnTo>
                <a:lnTo>
                  <a:pt x="2122" y="767"/>
                </a:lnTo>
                <a:lnTo>
                  <a:pt x="1038" y="90"/>
                </a:lnTo>
                <a:lnTo>
                  <a:pt x="858" y="0"/>
                </a:lnTo>
                <a:lnTo>
                  <a:pt x="361" y="631"/>
                </a:lnTo>
                <a:lnTo>
                  <a:pt x="0" y="902"/>
                </a:lnTo>
                <a:lnTo>
                  <a:pt x="0" y="1805"/>
                </a:lnTo>
                <a:lnTo>
                  <a:pt x="587" y="1895"/>
                </a:lnTo>
                <a:lnTo>
                  <a:pt x="767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0" name="object 600"/>
          <p:cNvSpPr/>
          <p:nvPr/>
        </p:nvSpPr>
        <p:spPr>
          <a:xfrm>
            <a:off x="2416335" y="2754855"/>
            <a:ext cx="3275" cy="3520"/>
          </a:xfrm>
          <a:custGeom>
            <a:avLst/>
            <a:gdLst/>
            <a:ahLst/>
            <a:cxnLst/>
            <a:rect l="l" t="t" r="r" b="b"/>
            <a:pathLst>
              <a:path w="6549" h="7040">
                <a:moveTo>
                  <a:pt x="3703" y="0"/>
                </a:moveTo>
                <a:lnTo>
                  <a:pt x="45" y="2527"/>
                </a:lnTo>
                <a:lnTo>
                  <a:pt x="0" y="6995"/>
                </a:lnTo>
                <a:lnTo>
                  <a:pt x="3026" y="7040"/>
                </a:lnTo>
                <a:lnTo>
                  <a:pt x="5375" y="6047"/>
                </a:lnTo>
                <a:lnTo>
                  <a:pt x="6549" y="2662"/>
                </a:lnTo>
                <a:lnTo>
                  <a:pt x="3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1" name="object 601"/>
          <p:cNvSpPr/>
          <p:nvPr/>
        </p:nvSpPr>
        <p:spPr>
          <a:xfrm>
            <a:off x="2427537" y="3013336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631"/>
                </a:moveTo>
                <a:lnTo>
                  <a:pt x="135" y="1083"/>
                </a:lnTo>
                <a:lnTo>
                  <a:pt x="361" y="1489"/>
                </a:lnTo>
                <a:lnTo>
                  <a:pt x="587" y="1895"/>
                </a:lnTo>
                <a:lnTo>
                  <a:pt x="767" y="1714"/>
                </a:lnTo>
                <a:lnTo>
                  <a:pt x="948" y="1489"/>
                </a:lnTo>
                <a:lnTo>
                  <a:pt x="1219" y="1218"/>
                </a:lnTo>
                <a:lnTo>
                  <a:pt x="993" y="812"/>
                </a:lnTo>
                <a:lnTo>
                  <a:pt x="813" y="406"/>
                </a:lnTo>
                <a:lnTo>
                  <a:pt x="587" y="0"/>
                </a:lnTo>
                <a:lnTo>
                  <a:pt x="361" y="180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2" name="object 602"/>
          <p:cNvSpPr/>
          <p:nvPr/>
        </p:nvSpPr>
        <p:spPr>
          <a:xfrm>
            <a:off x="2426182" y="3011192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03" y="6995"/>
                </a:lnTo>
                <a:lnTo>
                  <a:pt x="2574" y="10605"/>
                </a:lnTo>
                <a:lnTo>
                  <a:pt x="6955" y="5911"/>
                </a:lnTo>
                <a:lnTo>
                  <a:pt x="3839" y="0"/>
                </a:lnTo>
                <a:lnTo>
                  <a:pt x="1400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3" name="object 603"/>
          <p:cNvSpPr/>
          <p:nvPr/>
        </p:nvSpPr>
        <p:spPr>
          <a:xfrm>
            <a:off x="2375819" y="3075638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4" name="object 604"/>
          <p:cNvSpPr/>
          <p:nvPr/>
        </p:nvSpPr>
        <p:spPr>
          <a:xfrm>
            <a:off x="2373809" y="3074306"/>
            <a:ext cx="4878" cy="3204"/>
          </a:xfrm>
          <a:custGeom>
            <a:avLst/>
            <a:gdLst/>
            <a:ahLst/>
            <a:cxnLst/>
            <a:rect l="l" t="t" r="r" b="b"/>
            <a:pathLst>
              <a:path w="9756" h="6408">
                <a:moveTo>
                  <a:pt x="5691" y="0"/>
                </a:moveTo>
                <a:lnTo>
                  <a:pt x="2800" y="1083"/>
                </a:lnTo>
                <a:lnTo>
                  <a:pt x="0" y="2707"/>
                </a:lnTo>
                <a:lnTo>
                  <a:pt x="4562" y="6408"/>
                </a:lnTo>
                <a:lnTo>
                  <a:pt x="6955" y="5460"/>
                </a:lnTo>
                <a:lnTo>
                  <a:pt x="9756" y="3926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5" name="object 605"/>
          <p:cNvSpPr/>
          <p:nvPr/>
        </p:nvSpPr>
        <p:spPr>
          <a:xfrm>
            <a:off x="2387360" y="3091884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806" y="631"/>
                </a:moveTo>
                <a:lnTo>
                  <a:pt x="1626" y="406"/>
                </a:lnTo>
                <a:lnTo>
                  <a:pt x="1355" y="0"/>
                </a:ln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1038" y="1128"/>
                </a:lnTo>
                <a:lnTo>
                  <a:pt x="1400" y="857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6" name="object 606"/>
          <p:cNvSpPr/>
          <p:nvPr/>
        </p:nvSpPr>
        <p:spPr>
          <a:xfrm>
            <a:off x="2385372" y="3090621"/>
            <a:ext cx="4878" cy="3137"/>
          </a:xfrm>
          <a:custGeom>
            <a:avLst/>
            <a:gdLst/>
            <a:ahLst/>
            <a:cxnLst/>
            <a:rect l="l" t="t" r="r" b="b"/>
            <a:pathLst>
              <a:path w="9756" h="6273">
                <a:moveTo>
                  <a:pt x="6504" y="0"/>
                </a:moveTo>
                <a:lnTo>
                  <a:pt x="2800" y="947"/>
                </a:lnTo>
                <a:lnTo>
                  <a:pt x="0" y="2572"/>
                </a:lnTo>
                <a:lnTo>
                  <a:pt x="4516" y="6273"/>
                </a:lnTo>
                <a:lnTo>
                  <a:pt x="6730" y="5505"/>
                </a:lnTo>
                <a:lnTo>
                  <a:pt x="9756" y="3790"/>
                </a:lnTo>
                <a:lnTo>
                  <a:pt x="6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7" name="object 607"/>
          <p:cNvSpPr/>
          <p:nvPr/>
        </p:nvSpPr>
        <p:spPr>
          <a:xfrm>
            <a:off x="2390047" y="3079451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80"/>
                </a:lnTo>
                <a:lnTo>
                  <a:pt x="361" y="451"/>
                </a:lnTo>
                <a:lnTo>
                  <a:pt x="0" y="631"/>
                </a:lnTo>
                <a:lnTo>
                  <a:pt x="180" y="857"/>
                </a:lnTo>
                <a:lnTo>
                  <a:pt x="361" y="1083"/>
                </a:lnTo>
                <a:lnTo>
                  <a:pt x="632" y="1308"/>
                </a:lnTo>
                <a:lnTo>
                  <a:pt x="993" y="1128"/>
                </a:lnTo>
                <a:lnTo>
                  <a:pt x="1355" y="902"/>
                </a:lnTo>
                <a:lnTo>
                  <a:pt x="1761" y="631"/>
                </a:lnTo>
                <a:lnTo>
                  <a:pt x="1580" y="451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8" name="object 608"/>
          <p:cNvSpPr/>
          <p:nvPr/>
        </p:nvSpPr>
        <p:spPr>
          <a:xfrm>
            <a:off x="2388037" y="3078187"/>
            <a:ext cx="4833" cy="3520"/>
          </a:xfrm>
          <a:custGeom>
            <a:avLst/>
            <a:gdLst/>
            <a:ahLst/>
            <a:cxnLst/>
            <a:rect l="l" t="t" r="r" b="b"/>
            <a:pathLst>
              <a:path w="9666" h="7040">
                <a:moveTo>
                  <a:pt x="4200" y="7040"/>
                </a:moveTo>
                <a:lnTo>
                  <a:pt x="9666" y="3700"/>
                </a:lnTo>
                <a:lnTo>
                  <a:pt x="5375" y="0"/>
                </a:lnTo>
                <a:lnTo>
                  <a:pt x="2800" y="992"/>
                </a:lnTo>
                <a:lnTo>
                  <a:pt x="0" y="2482"/>
                </a:lnTo>
                <a:lnTo>
                  <a:pt x="4200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09" name="object 609"/>
          <p:cNvSpPr/>
          <p:nvPr/>
        </p:nvSpPr>
        <p:spPr>
          <a:xfrm>
            <a:off x="2401340" y="2781301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714"/>
                </a:lnTo>
                <a:lnTo>
                  <a:pt x="1174" y="1444"/>
                </a:lnTo>
                <a:lnTo>
                  <a:pt x="1084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180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0" name="object 610"/>
          <p:cNvSpPr/>
          <p:nvPr/>
        </p:nvSpPr>
        <p:spPr>
          <a:xfrm>
            <a:off x="2399984" y="2779113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0" y="3971"/>
                </a:moveTo>
                <a:lnTo>
                  <a:pt x="903" y="7085"/>
                </a:lnTo>
                <a:lnTo>
                  <a:pt x="2664" y="10650"/>
                </a:lnTo>
                <a:lnTo>
                  <a:pt x="5194" y="7942"/>
                </a:lnTo>
                <a:lnTo>
                  <a:pt x="6639" y="6679"/>
                </a:lnTo>
                <a:lnTo>
                  <a:pt x="5691" y="3565"/>
                </a:lnTo>
                <a:lnTo>
                  <a:pt x="3974" y="0"/>
                </a:lnTo>
                <a:lnTo>
                  <a:pt x="1445" y="2707"/>
                </a:lnTo>
                <a:lnTo>
                  <a:pt x="0" y="3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1" name="object 611"/>
          <p:cNvSpPr/>
          <p:nvPr/>
        </p:nvSpPr>
        <p:spPr>
          <a:xfrm>
            <a:off x="2392712" y="3051741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90"/>
                </a:lnTo>
                <a:lnTo>
                  <a:pt x="406" y="406"/>
                </a:lnTo>
                <a:lnTo>
                  <a:pt x="0" y="631"/>
                </a:lnTo>
                <a:lnTo>
                  <a:pt x="180" y="812"/>
                </a:lnTo>
                <a:lnTo>
                  <a:pt x="406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2" name="object 612"/>
          <p:cNvSpPr/>
          <p:nvPr/>
        </p:nvSpPr>
        <p:spPr>
          <a:xfrm>
            <a:off x="2390702" y="3050410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155" y="7130"/>
                </a:moveTo>
                <a:lnTo>
                  <a:pt x="9666" y="3790"/>
                </a:lnTo>
                <a:lnTo>
                  <a:pt x="5736" y="0"/>
                </a:lnTo>
                <a:lnTo>
                  <a:pt x="2800" y="1083"/>
                </a:lnTo>
                <a:lnTo>
                  <a:pt x="0" y="2617"/>
                </a:lnTo>
                <a:lnTo>
                  <a:pt x="415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3" name="object 613"/>
          <p:cNvSpPr/>
          <p:nvPr/>
        </p:nvSpPr>
        <p:spPr>
          <a:xfrm>
            <a:off x="2397274" y="3179684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632" y="0"/>
                </a:moveTo>
                <a:lnTo>
                  <a:pt x="451" y="406"/>
                </a:lnTo>
                <a:lnTo>
                  <a:pt x="225" y="812"/>
                </a:lnTo>
                <a:lnTo>
                  <a:pt x="0" y="1218"/>
                </a:lnTo>
                <a:lnTo>
                  <a:pt x="225" y="1489"/>
                </a:lnTo>
                <a:lnTo>
                  <a:pt x="451" y="1669"/>
                </a:lnTo>
                <a:lnTo>
                  <a:pt x="632" y="1895"/>
                </a:lnTo>
                <a:lnTo>
                  <a:pt x="813" y="1489"/>
                </a:lnTo>
                <a:lnTo>
                  <a:pt x="1129" y="1083"/>
                </a:lnTo>
                <a:lnTo>
                  <a:pt x="1219" y="451"/>
                </a:lnTo>
                <a:lnTo>
                  <a:pt x="813" y="180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4" name="object 614"/>
          <p:cNvSpPr/>
          <p:nvPr/>
        </p:nvSpPr>
        <p:spPr>
          <a:xfrm>
            <a:off x="2395784" y="3177541"/>
            <a:ext cx="3297" cy="5303"/>
          </a:xfrm>
          <a:custGeom>
            <a:avLst/>
            <a:gdLst/>
            <a:ahLst/>
            <a:cxnLst/>
            <a:rect l="l" t="t" r="r" b="b"/>
            <a:pathLst>
              <a:path w="6594" h="10605">
                <a:moveTo>
                  <a:pt x="5420" y="2572"/>
                </a:moveTo>
                <a:lnTo>
                  <a:pt x="3026" y="0"/>
                </a:lnTo>
                <a:lnTo>
                  <a:pt x="0" y="5911"/>
                </a:lnTo>
                <a:lnTo>
                  <a:pt x="4336" y="10605"/>
                </a:lnTo>
                <a:lnTo>
                  <a:pt x="6007" y="6949"/>
                </a:lnTo>
                <a:lnTo>
                  <a:pt x="6594" y="5415"/>
                </a:lnTo>
                <a:lnTo>
                  <a:pt x="542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5" name="object 615"/>
          <p:cNvSpPr/>
          <p:nvPr/>
        </p:nvSpPr>
        <p:spPr>
          <a:xfrm>
            <a:off x="2463988" y="2953110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1129" y="1263"/>
                </a:moveTo>
                <a:lnTo>
                  <a:pt x="1038" y="812"/>
                </a:lnTo>
                <a:lnTo>
                  <a:pt x="767" y="406"/>
                </a:lnTo>
                <a:lnTo>
                  <a:pt x="587" y="0"/>
                </a:lnTo>
                <a:lnTo>
                  <a:pt x="406" y="180"/>
                </a:lnTo>
                <a:lnTo>
                  <a:pt x="0" y="451"/>
                </a:ln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767" y="1714"/>
                </a:lnTo>
                <a:lnTo>
                  <a:pt x="1174" y="1399"/>
                </a:lnTo>
                <a:lnTo>
                  <a:pt x="1129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6" name="object 616"/>
          <p:cNvSpPr/>
          <p:nvPr/>
        </p:nvSpPr>
        <p:spPr>
          <a:xfrm>
            <a:off x="2462633" y="2950899"/>
            <a:ext cx="3297" cy="5348"/>
          </a:xfrm>
          <a:custGeom>
            <a:avLst/>
            <a:gdLst/>
            <a:ahLst/>
            <a:cxnLst/>
            <a:rect l="l" t="t" r="r" b="b"/>
            <a:pathLst>
              <a:path w="6594" h="10695">
                <a:moveTo>
                  <a:pt x="0" y="4016"/>
                </a:moveTo>
                <a:lnTo>
                  <a:pt x="903" y="7085"/>
                </a:lnTo>
                <a:lnTo>
                  <a:pt x="2619" y="10695"/>
                </a:lnTo>
                <a:lnTo>
                  <a:pt x="5149" y="7987"/>
                </a:lnTo>
                <a:lnTo>
                  <a:pt x="6594" y="6724"/>
                </a:lnTo>
                <a:lnTo>
                  <a:pt x="5691" y="3655"/>
                </a:lnTo>
                <a:lnTo>
                  <a:pt x="3929" y="0"/>
                </a:lnTo>
                <a:lnTo>
                  <a:pt x="1400" y="2752"/>
                </a:lnTo>
                <a:lnTo>
                  <a:pt x="0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7" name="object 617"/>
          <p:cNvSpPr/>
          <p:nvPr/>
        </p:nvSpPr>
        <p:spPr>
          <a:xfrm>
            <a:off x="2465750" y="3011418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632" y="1895"/>
                </a:lnTo>
                <a:lnTo>
                  <a:pt x="813" y="1714"/>
                </a:lnTo>
                <a:lnTo>
                  <a:pt x="1219" y="1444"/>
                </a:lnTo>
                <a:lnTo>
                  <a:pt x="1084" y="857"/>
                </a:lnTo>
                <a:lnTo>
                  <a:pt x="813" y="451"/>
                </a:lnTo>
                <a:lnTo>
                  <a:pt x="632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8" name="object 618"/>
          <p:cNvSpPr/>
          <p:nvPr/>
        </p:nvSpPr>
        <p:spPr>
          <a:xfrm>
            <a:off x="2464395" y="3009207"/>
            <a:ext cx="3320" cy="5348"/>
          </a:xfrm>
          <a:custGeom>
            <a:avLst/>
            <a:gdLst/>
            <a:ahLst/>
            <a:cxnLst/>
            <a:rect l="l" t="t" r="r" b="b"/>
            <a:pathLst>
              <a:path w="6639" h="10695">
                <a:moveTo>
                  <a:pt x="0" y="4016"/>
                </a:moveTo>
                <a:lnTo>
                  <a:pt x="948" y="7130"/>
                </a:lnTo>
                <a:lnTo>
                  <a:pt x="2664" y="10695"/>
                </a:lnTo>
                <a:lnTo>
                  <a:pt x="5194" y="8033"/>
                </a:lnTo>
                <a:lnTo>
                  <a:pt x="6639" y="6724"/>
                </a:lnTo>
                <a:lnTo>
                  <a:pt x="5736" y="3655"/>
                </a:lnTo>
                <a:lnTo>
                  <a:pt x="3974" y="0"/>
                </a:lnTo>
                <a:lnTo>
                  <a:pt x="1445" y="2798"/>
                </a:lnTo>
                <a:lnTo>
                  <a:pt x="0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19" name="object 619"/>
          <p:cNvSpPr/>
          <p:nvPr/>
        </p:nvSpPr>
        <p:spPr>
          <a:xfrm>
            <a:off x="2468279" y="3016360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580" y="451"/>
                </a:lnTo>
                <a:lnTo>
                  <a:pt x="1355" y="0"/>
                </a:ln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083"/>
                </a:lnTo>
                <a:lnTo>
                  <a:pt x="632" y="1308"/>
                </a:ln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0" name="object 620"/>
          <p:cNvSpPr/>
          <p:nvPr/>
        </p:nvSpPr>
        <p:spPr>
          <a:xfrm>
            <a:off x="2466269" y="3015096"/>
            <a:ext cx="4856" cy="3520"/>
          </a:xfrm>
          <a:custGeom>
            <a:avLst/>
            <a:gdLst/>
            <a:ahLst/>
            <a:cxnLst/>
            <a:rect l="l" t="t" r="r" b="b"/>
            <a:pathLst>
              <a:path w="9711" h="7040">
                <a:moveTo>
                  <a:pt x="4200" y="7040"/>
                </a:moveTo>
                <a:lnTo>
                  <a:pt x="9711" y="3655"/>
                </a:lnTo>
                <a:lnTo>
                  <a:pt x="6504" y="0"/>
                </a:lnTo>
                <a:lnTo>
                  <a:pt x="2845" y="992"/>
                </a:lnTo>
                <a:lnTo>
                  <a:pt x="0" y="2482"/>
                </a:lnTo>
                <a:lnTo>
                  <a:pt x="4200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1" name="object 621"/>
          <p:cNvSpPr/>
          <p:nvPr/>
        </p:nvSpPr>
        <p:spPr>
          <a:xfrm>
            <a:off x="2471848" y="3114833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22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361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2" name="object 622"/>
          <p:cNvSpPr/>
          <p:nvPr/>
        </p:nvSpPr>
        <p:spPr>
          <a:xfrm>
            <a:off x="2469815" y="3113502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00" y="7130"/>
                </a:moveTo>
                <a:lnTo>
                  <a:pt x="9711" y="3790"/>
                </a:lnTo>
                <a:lnTo>
                  <a:pt x="5781" y="0"/>
                </a:lnTo>
                <a:lnTo>
                  <a:pt x="2845" y="1128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3" name="object 623"/>
          <p:cNvSpPr/>
          <p:nvPr/>
        </p:nvSpPr>
        <p:spPr>
          <a:xfrm>
            <a:off x="2480881" y="2974141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0" y="631"/>
                </a:moveTo>
                <a:lnTo>
                  <a:pt x="135" y="1083"/>
                </a:lnTo>
                <a:lnTo>
                  <a:pt x="361" y="1489"/>
                </a:lnTo>
                <a:lnTo>
                  <a:pt x="587" y="1895"/>
                </a:lnTo>
                <a:lnTo>
                  <a:pt x="767" y="1669"/>
                </a:lnTo>
                <a:lnTo>
                  <a:pt x="1174" y="1444"/>
                </a:lnTo>
                <a:lnTo>
                  <a:pt x="1038" y="812"/>
                </a:lnTo>
                <a:lnTo>
                  <a:pt x="767" y="406"/>
                </a:lnTo>
                <a:lnTo>
                  <a:pt x="587" y="0"/>
                </a:lnTo>
                <a:lnTo>
                  <a:pt x="361" y="225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4" name="object 624"/>
          <p:cNvSpPr/>
          <p:nvPr/>
        </p:nvSpPr>
        <p:spPr>
          <a:xfrm>
            <a:off x="2479526" y="2971929"/>
            <a:ext cx="3297" cy="5370"/>
          </a:xfrm>
          <a:custGeom>
            <a:avLst/>
            <a:gdLst/>
            <a:ahLst/>
            <a:cxnLst/>
            <a:rect l="l" t="t" r="r" b="b"/>
            <a:pathLst>
              <a:path w="6594" h="10740">
                <a:moveTo>
                  <a:pt x="0" y="4016"/>
                </a:moveTo>
                <a:lnTo>
                  <a:pt x="903" y="7085"/>
                </a:lnTo>
                <a:lnTo>
                  <a:pt x="2619" y="10740"/>
                </a:lnTo>
                <a:lnTo>
                  <a:pt x="5149" y="7987"/>
                </a:lnTo>
                <a:lnTo>
                  <a:pt x="6594" y="6724"/>
                </a:lnTo>
                <a:lnTo>
                  <a:pt x="5691" y="3655"/>
                </a:lnTo>
                <a:lnTo>
                  <a:pt x="3974" y="0"/>
                </a:lnTo>
                <a:lnTo>
                  <a:pt x="1400" y="2752"/>
                </a:lnTo>
                <a:lnTo>
                  <a:pt x="0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5" name="object 625"/>
          <p:cNvSpPr/>
          <p:nvPr/>
        </p:nvSpPr>
        <p:spPr>
          <a:xfrm>
            <a:off x="2429163" y="276778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180" y="857"/>
                </a:lnTo>
                <a:lnTo>
                  <a:pt x="406" y="1308"/>
                </a:lnTo>
                <a:lnTo>
                  <a:pt x="993" y="1173"/>
                </a:lnTo>
                <a:lnTo>
                  <a:pt x="1355" y="857"/>
                </a:lnTo>
                <a:lnTo>
                  <a:pt x="1761" y="676"/>
                </a:lnTo>
                <a:lnTo>
                  <a:pt x="1580" y="451"/>
                </a:lnTo>
                <a:lnTo>
                  <a:pt x="1355" y="225"/>
                </a:lnTo>
                <a:lnTo>
                  <a:pt x="1129" y="0"/>
                </a:lnTo>
                <a:lnTo>
                  <a:pt x="767" y="180"/>
                </a:lnTo>
                <a:lnTo>
                  <a:pt x="361" y="40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6" name="object 626"/>
          <p:cNvSpPr/>
          <p:nvPr/>
        </p:nvSpPr>
        <p:spPr>
          <a:xfrm>
            <a:off x="2427424" y="2766183"/>
            <a:ext cx="4630" cy="3475"/>
          </a:xfrm>
          <a:custGeom>
            <a:avLst/>
            <a:gdLst/>
            <a:ahLst/>
            <a:cxnLst/>
            <a:rect l="l" t="t" r="r" b="b"/>
            <a:pathLst>
              <a:path w="9259" h="6949">
                <a:moveTo>
                  <a:pt x="5058" y="0"/>
                </a:moveTo>
                <a:lnTo>
                  <a:pt x="3342" y="1037"/>
                </a:lnTo>
                <a:lnTo>
                  <a:pt x="0" y="3384"/>
                </a:lnTo>
                <a:lnTo>
                  <a:pt x="4019" y="6949"/>
                </a:lnTo>
                <a:lnTo>
                  <a:pt x="6413" y="6047"/>
                </a:lnTo>
                <a:lnTo>
                  <a:pt x="9259" y="4558"/>
                </a:lnTo>
                <a:lnTo>
                  <a:pt x="5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7" name="object 627"/>
          <p:cNvSpPr/>
          <p:nvPr/>
        </p:nvSpPr>
        <p:spPr>
          <a:xfrm>
            <a:off x="2430044" y="3017307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219" y="45"/>
                </a:moveTo>
                <a:lnTo>
                  <a:pt x="767" y="180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993" y="117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8" name="object 628"/>
          <p:cNvSpPr/>
          <p:nvPr/>
        </p:nvSpPr>
        <p:spPr>
          <a:xfrm>
            <a:off x="2428057" y="3015999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363"/>
                </a:lnTo>
                <a:lnTo>
                  <a:pt x="6955" y="5460"/>
                </a:lnTo>
                <a:lnTo>
                  <a:pt x="9756" y="3881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29" name="object 629"/>
          <p:cNvSpPr/>
          <p:nvPr/>
        </p:nvSpPr>
        <p:spPr>
          <a:xfrm>
            <a:off x="2438197" y="3031501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219" y="1218"/>
                </a:moveTo>
                <a:lnTo>
                  <a:pt x="993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669"/>
                </a:lnTo>
                <a:lnTo>
                  <a:pt x="993" y="1489"/>
                </a:lnTo>
                <a:lnTo>
                  <a:pt x="1219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0" name="object 630"/>
          <p:cNvSpPr/>
          <p:nvPr/>
        </p:nvSpPr>
        <p:spPr>
          <a:xfrm>
            <a:off x="2436842" y="3029357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03" y="6949"/>
                </a:lnTo>
                <a:lnTo>
                  <a:pt x="2619" y="10605"/>
                </a:lnTo>
                <a:lnTo>
                  <a:pt x="6955" y="5957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1" name="object 631"/>
          <p:cNvSpPr/>
          <p:nvPr/>
        </p:nvSpPr>
        <p:spPr>
          <a:xfrm>
            <a:off x="2439959" y="3128056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632" y="0"/>
                </a:moveTo>
                <a:lnTo>
                  <a:pt x="406" y="406"/>
                </a:lnTo>
                <a:lnTo>
                  <a:pt x="180" y="812"/>
                </a:lnTo>
                <a:lnTo>
                  <a:pt x="0" y="1218"/>
                </a:lnTo>
                <a:lnTo>
                  <a:pt x="225" y="1489"/>
                </a:lnTo>
                <a:lnTo>
                  <a:pt x="451" y="1714"/>
                </a:lnTo>
                <a:lnTo>
                  <a:pt x="632" y="1895"/>
                </a:lnTo>
                <a:lnTo>
                  <a:pt x="813" y="1489"/>
                </a:lnTo>
                <a:lnTo>
                  <a:pt x="1084" y="1083"/>
                </a:lnTo>
                <a:lnTo>
                  <a:pt x="1219" y="496"/>
                </a:lnTo>
                <a:lnTo>
                  <a:pt x="813" y="225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2" name="object 632"/>
          <p:cNvSpPr/>
          <p:nvPr/>
        </p:nvSpPr>
        <p:spPr>
          <a:xfrm>
            <a:off x="2438445" y="3125912"/>
            <a:ext cx="3320" cy="5280"/>
          </a:xfrm>
          <a:custGeom>
            <a:avLst/>
            <a:gdLst/>
            <a:ahLst/>
            <a:cxnLst/>
            <a:rect l="l" t="t" r="r" b="b"/>
            <a:pathLst>
              <a:path w="6639" h="10560">
                <a:moveTo>
                  <a:pt x="5465" y="2572"/>
                </a:moveTo>
                <a:lnTo>
                  <a:pt x="3071" y="0"/>
                </a:lnTo>
                <a:lnTo>
                  <a:pt x="0" y="5911"/>
                </a:lnTo>
                <a:lnTo>
                  <a:pt x="4336" y="10560"/>
                </a:lnTo>
                <a:lnTo>
                  <a:pt x="6052" y="6995"/>
                </a:lnTo>
                <a:lnTo>
                  <a:pt x="6639" y="5460"/>
                </a:lnTo>
                <a:lnTo>
                  <a:pt x="5465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3" name="object 633"/>
          <p:cNvSpPr/>
          <p:nvPr/>
        </p:nvSpPr>
        <p:spPr>
          <a:xfrm>
            <a:off x="2440862" y="3105107"/>
            <a:ext cx="587" cy="970"/>
          </a:xfrm>
          <a:custGeom>
            <a:avLst/>
            <a:gdLst/>
            <a:ahLst/>
            <a:cxnLst/>
            <a:rect l="l" t="t" r="r" b="b"/>
            <a:pathLst>
              <a:path w="1174" h="1940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940"/>
                </a:lnTo>
                <a:lnTo>
                  <a:pt x="813" y="1714"/>
                </a:lnTo>
                <a:lnTo>
                  <a:pt x="1174" y="1444"/>
                </a:lnTo>
                <a:lnTo>
                  <a:pt x="1038" y="857"/>
                </a:lnTo>
                <a:lnTo>
                  <a:pt x="813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4" name="object 634"/>
          <p:cNvSpPr/>
          <p:nvPr/>
        </p:nvSpPr>
        <p:spPr>
          <a:xfrm>
            <a:off x="2439507" y="3102919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0" y="4016"/>
                </a:moveTo>
                <a:lnTo>
                  <a:pt x="903" y="7085"/>
                </a:lnTo>
                <a:lnTo>
                  <a:pt x="2664" y="10650"/>
                </a:lnTo>
                <a:lnTo>
                  <a:pt x="5149" y="7942"/>
                </a:lnTo>
                <a:lnTo>
                  <a:pt x="6639" y="6679"/>
                </a:lnTo>
                <a:lnTo>
                  <a:pt x="5691" y="3610"/>
                </a:lnTo>
                <a:lnTo>
                  <a:pt x="3974" y="0"/>
                </a:lnTo>
                <a:lnTo>
                  <a:pt x="1445" y="2707"/>
                </a:lnTo>
                <a:lnTo>
                  <a:pt x="0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5" name="object 635"/>
          <p:cNvSpPr/>
          <p:nvPr/>
        </p:nvSpPr>
        <p:spPr>
          <a:xfrm>
            <a:off x="2446056" y="2716179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57"/>
                </a:lnTo>
                <a:lnTo>
                  <a:pt x="406" y="1083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6" name="object 636"/>
          <p:cNvSpPr/>
          <p:nvPr/>
        </p:nvSpPr>
        <p:spPr>
          <a:xfrm>
            <a:off x="2444046" y="2714848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155" y="7130"/>
                </a:moveTo>
                <a:lnTo>
                  <a:pt x="9666" y="3790"/>
                </a:lnTo>
                <a:lnTo>
                  <a:pt x="5736" y="0"/>
                </a:lnTo>
                <a:lnTo>
                  <a:pt x="2800" y="1083"/>
                </a:lnTo>
                <a:lnTo>
                  <a:pt x="0" y="2617"/>
                </a:lnTo>
                <a:lnTo>
                  <a:pt x="415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7" name="object 637"/>
          <p:cNvSpPr/>
          <p:nvPr/>
        </p:nvSpPr>
        <p:spPr>
          <a:xfrm>
            <a:off x="3287297" y="2952140"/>
            <a:ext cx="587" cy="970"/>
          </a:xfrm>
          <a:custGeom>
            <a:avLst/>
            <a:gdLst/>
            <a:ahLst/>
            <a:cxnLst/>
            <a:rect l="l" t="t" r="r" b="b"/>
            <a:pathLst>
              <a:path w="1174" h="1940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940"/>
                </a:lnTo>
                <a:lnTo>
                  <a:pt x="813" y="1714"/>
                </a:lnTo>
                <a:lnTo>
                  <a:pt x="1174" y="1444"/>
                </a:lnTo>
                <a:lnTo>
                  <a:pt x="1174" y="1308"/>
                </a:lnTo>
                <a:lnTo>
                  <a:pt x="1038" y="857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8" name="object 638"/>
          <p:cNvSpPr/>
          <p:nvPr/>
        </p:nvSpPr>
        <p:spPr>
          <a:xfrm>
            <a:off x="3285942" y="2949951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0" y="4016"/>
                </a:moveTo>
                <a:lnTo>
                  <a:pt x="903" y="7085"/>
                </a:lnTo>
                <a:lnTo>
                  <a:pt x="2664" y="10650"/>
                </a:lnTo>
                <a:lnTo>
                  <a:pt x="5149" y="7987"/>
                </a:lnTo>
                <a:lnTo>
                  <a:pt x="6639" y="6724"/>
                </a:lnTo>
                <a:lnTo>
                  <a:pt x="5691" y="3610"/>
                </a:lnTo>
                <a:lnTo>
                  <a:pt x="3974" y="0"/>
                </a:lnTo>
                <a:lnTo>
                  <a:pt x="1445" y="2707"/>
                </a:lnTo>
                <a:lnTo>
                  <a:pt x="0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39" name="object 639"/>
          <p:cNvSpPr/>
          <p:nvPr/>
        </p:nvSpPr>
        <p:spPr>
          <a:xfrm>
            <a:off x="3287139" y="2872012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587" y="1218"/>
                </a:moveTo>
                <a:lnTo>
                  <a:pt x="1038" y="1128"/>
                </a:lnTo>
                <a:lnTo>
                  <a:pt x="1400" y="812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12"/>
                </a:lnTo>
                <a:lnTo>
                  <a:pt x="451" y="1263"/>
                </a:lnTo>
                <a:lnTo>
                  <a:pt x="587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0" name="object 640"/>
          <p:cNvSpPr/>
          <p:nvPr/>
        </p:nvSpPr>
        <p:spPr>
          <a:xfrm>
            <a:off x="3285152" y="2870681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736" y="0"/>
                </a:moveTo>
                <a:lnTo>
                  <a:pt x="2845" y="1083"/>
                </a:lnTo>
                <a:lnTo>
                  <a:pt x="0" y="2662"/>
                </a:lnTo>
                <a:lnTo>
                  <a:pt x="4562" y="6363"/>
                </a:lnTo>
                <a:lnTo>
                  <a:pt x="6955" y="5505"/>
                </a:lnTo>
                <a:lnTo>
                  <a:pt x="9756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1" name="object 641"/>
          <p:cNvSpPr/>
          <p:nvPr/>
        </p:nvSpPr>
        <p:spPr>
          <a:xfrm>
            <a:off x="3309520" y="3154818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714"/>
                </a:lnTo>
                <a:lnTo>
                  <a:pt x="993" y="1489"/>
                </a:lnTo>
                <a:lnTo>
                  <a:pt x="1219" y="1218"/>
                </a:lnTo>
                <a:lnTo>
                  <a:pt x="1038" y="812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2" name="object 642"/>
          <p:cNvSpPr/>
          <p:nvPr/>
        </p:nvSpPr>
        <p:spPr>
          <a:xfrm>
            <a:off x="3308165" y="3152697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81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3" name="object 643"/>
          <p:cNvSpPr/>
          <p:nvPr/>
        </p:nvSpPr>
        <p:spPr>
          <a:xfrm>
            <a:off x="3264035" y="3172193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361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400" y="1037"/>
                </a:lnTo>
                <a:lnTo>
                  <a:pt x="1580" y="857"/>
                </a:lnTo>
                <a:lnTo>
                  <a:pt x="1761" y="631"/>
                </a:lnTo>
                <a:lnTo>
                  <a:pt x="1400" y="406"/>
                </a:lnTo>
                <a:lnTo>
                  <a:pt x="993" y="135"/>
                </a:lnTo>
                <a:lnTo>
                  <a:pt x="406" y="0"/>
                </a:lnTo>
                <a:lnTo>
                  <a:pt x="180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4" name="object 644"/>
          <p:cNvSpPr/>
          <p:nvPr/>
        </p:nvSpPr>
        <p:spPr>
          <a:xfrm>
            <a:off x="3262071" y="3171087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30"/>
                </a:moveTo>
                <a:lnTo>
                  <a:pt x="6639" y="496"/>
                </a:lnTo>
                <a:lnTo>
                  <a:pt x="5736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679"/>
                </a:lnTo>
                <a:lnTo>
                  <a:pt x="6910" y="5189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5" name="object 645"/>
          <p:cNvSpPr/>
          <p:nvPr/>
        </p:nvSpPr>
        <p:spPr>
          <a:xfrm>
            <a:off x="3265052" y="3099376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1218"/>
                </a:moveTo>
                <a:lnTo>
                  <a:pt x="225" y="1489"/>
                </a:lnTo>
                <a:lnTo>
                  <a:pt x="406" y="1669"/>
                </a:lnTo>
                <a:lnTo>
                  <a:pt x="632" y="1895"/>
                </a:lnTo>
                <a:lnTo>
                  <a:pt x="813" y="1489"/>
                </a:lnTo>
                <a:lnTo>
                  <a:pt x="1084" y="1083"/>
                </a:lnTo>
                <a:lnTo>
                  <a:pt x="1219" y="451"/>
                </a:lnTo>
                <a:lnTo>
                  <a:pt x="813" y="225"/>
                </a:lnTo>
                <a:lnTo>
                  <a:pt x="632" y="0"/>
                </a:lnTo>
                <a:lnTo>
                  <a:pt x="406" y="406"/>
                </a:lnTo>
                <a:lnTo>
                  <a:pt x="225" y="812"/>
                </a:lnTo>
                <a:lnTo>
                  <a:pt x="0" y="1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6" name="object 646"/>
          <p:cNvSpPr/>
          <p:nvPr/>
        </p:nvSpPr>
        <p:spPr>
          <a:xfrm>
            <a:off x="3263539" y="3097210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5465" y="2617"/>
                </a:moveTo>
                <a:lnTo>
                  <a:pt x="3071" y="0"/>
                </a:lnTo>
                <a:lnTo>
                  <a:pt x="0" y="5957"/>
                </a:lnTo>
                <a:lnTo>
                  <a:pt x="4381" y="10650"/>
                </a:lnTo>
                <a:lnTo>
                  <a:pt x="6052" y="6995"/>
                </a:lnTo>
                <a:lnTo>
                  <a:pt x="6639" y="5415"/>
                </a:lnTo>
                <a:lnTo>
                  <a:pt x="5465" y="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7" name="object 647"/>
          <p:cNvSpPr/>
          <p:nvPr/>
        </p:nvSpPr>
        <p:spPr>
          <a:xfrm>
            <a:off x="3267717" y="2896698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632" y="0"/>
                </a:moveTo>
                <a:lnTo>
                  <a:pt x="451" y="406"/>
                </a:lnTo>
                <a:lnTo>
                  <a:pt x="225" y="857"/>
                </a:lnTo>
                <a:lnTo>
                  <a:pt x="0" y="1218"/>
                </a:lnTo>
                <a:lnTo>
                  <a:pt x="225" y="1489"/>
                </a:lnTo>
                <a:lnTo>
                  <a:pt x="451" y="1714"/>
                </a:lnTo>
                <a:lnTo>
                  <a:pt x="632" y="1895"/>
                </a:lnTo>
                <a:lnTo>
                  <a:pt x="813" y="1489"/>
                </a:lnTo>
                <a:lnTo>
                  <a:pt x="1129" y="1083"/>
                </a:lnTo>
                <a:lnTo>
                  <a:pt x="1219" y="496"/>
                </a:lnTo>
                <a:lnTo>
                  <a:pt x="813" y="225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8" name="object 648"/>
          <p:cNvSpPr/>
          <p:nvPr/>
        </p:nvSpPr>
        <p:spPr>
          <a:xfrm>
            <a:off x="3266203" y="2894554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5465" y="2572"/>
                </a:moveTo>
                <a:lnTo>
                  <a:pt x="3071" y="0"/>
                </a:lnTo>
                <a:lnTo>
                  <a:pt x="0" y="5911"/>
                </a:lnTo>
                <a:lnTo>
                  <a:pt x="4336" y="10605"/>
                </a:lnTo>
                <a:lnTo>
                  <a:pt x="6052" y="6995"/>
                </a:lnTo>
                <a:lnTo>
                  <a:pt x="6639" y="5415"/>
                </a:lnTo>
                <a:lnTo>
                  <a:pt x="5465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49" name="object 649"/>
          <p:cNvSpPr/>
          <p:nvPr/>
        </p:nvSpPr>
        <p:spPr>
          <a:xfrm>
            <a:off x="3273814" y="3062234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406" y="857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857"/>
                </a:lnTo>
                <a:lnTo>
                  <a:pt x="1806" y="676"/>
                </a:lnTo>
                <a:lnTo>
                  <a:pt x="1400" y="451"/>
                </a:lnTo>
                <a:lnTo>
                  <a:pt x="993" y="180"/>
                </a:lnTo>
                <a:lnTo>
                  <a:pt x="632" y="0"/>
                </a:lnTo>
                <a:lnTo>
                  <a:pt x="406" y="225"/>
                </a:lnTo>
                <a:lnTo>
                  <a:pt x="180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0" name="object 650"/>
          <p:cNvSpPr/>
          <p:nvPr/>
        </p:nvSpPr>
        <p:spPr>
          <a:xfrm>
            <a:off x="3271917" y="3060655"/>
            <a:ext cx="4743" cy="3452"/>
          </a:xfrm>
          <a:custGeom>
            <a:avLst/>
            <a:gdLst/>
            <a:ahLst/>
            <a:cxnLst/>
            <a:rect l="l" t="t" r="r" b="b"/>
            <a:pathLst>
              <a:path w="9485" h="6904">
                <a:moveTo>
                  <a:pt x="6684" y="6453"/>
                </a:moveTo>
                <a:lnTo>
                  <a:pt x="9485" y="3294"/>
                </a:lnTo>
                <a:lnTo>
                  <a:pt x="3974" y="0"/>
                </a:lnTo>
                <a:lnTo>
                  <a:pt x="2574" y="1444"/>
                </a:lnTo>
                <a:lnTo>
                  <a:pt x="0" y="4648"/>
                </a:lnTo>
                <a:lnTo>
                  <a:pt x="2845" y="6137"/>
                </a:lnTo>
                <a:lnTo>
                  <a:pt x="5013" y="6904"/>
                </a:lnTo>
                <a:lnTo>
                  <a:pt x="6684" y="6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1" name="object 651"/>
          <p:cNvSpPr/>
          <p:nvPr/>
        </p:nvSpPr>
        <p:spPr>
          <a:xfrm>
            <a:off x="3283706" y="3033396"/>
            <a:ext cx="632" cy="970"/>
          </a:xfrm>
          <a:custGeom>
            <a:avLst/>
            <a:gdLst/>
            <a:ahLst/>
            <a:cxnLst/>
            <a:rect l="l" t="t" r="r" b="b"/>
            <a:pathLst>
              <a:path w="1264" h="1940">
                <a:moveTo>
                  <a:pt x="677" y="0"/>
                </a:moveTo>
                <a:lnTo>
                  <a:pt x="451" y="451"/>
                </a:lnTo>
                <a:lnTo>
                  <a:pt x="225" y="857"/>
                </a:lnTo>
                <a:lnTo>
                  <a:pt x="0" y="1263"/>
                </a:lnTo>
                <a:lnTo>
                  <a:pt x="271" y="1534"/>
                </a:lnTo>
                <a:lnTo>
                  <a:pt x="451" y="1714"/>
                </a:lnTo>
                <a:lnTo>
                  <a:pt x="677" y="1940"/>
                </a:lnTo>
                <a:lnTo>
                  <a:pt x="858" y="1534"/>
                </a:lnTo>
                <a:lnTo>
                  <a:pt x="1129" y="1128"/>
                </a:lnTo>
                <a:lnTo>
                  <a:pt x="1264" y="496"/>
                </a:lnTo>
                <a:lnTo>
                  <a:pt x="858" y="270"/>
                </a:lnTo>
                <a:lnTo>
                  <a:pt x="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2" name="object 652"/>
          <p:cNvSpPr/>
          <p:nvPr/>
        </p:nvSpPr>
        <p:spPr>
          <a:xfrm>
            <a:off x="3282216" y="3031275"/>
            <a:ext cx="3252" cy="5303"/>
          </a:xfrm>
          <a:custGeom>
            <a:avLst/>
            <a:gdLst/>
            <a:ahLst/>
            <a:cxnLst/>
            <a:rect l="l" t="t" r="r" b="b"/>
            <a:pathLst>
              <a:path w="6504" h="10605">
                <a:moveTo>
                  <a:pt x="5871" y="2933"/>
                </a:moveTo>
                <a:lnTo>
                  <a:pt x="3026" y="0"/>
                </a:lnTo>
                <a:lnTo>
                  <a:pt x="0" y="5911"/>
                </a:lnTo>
                <a:lnTo>
                  <a:pt x="4336" y="10605"/>
                </a:lnTo>
                <a:lnTo>
                  <a:pt x="6007" y="6949"/>
                </a:lnTo>
                <a:lnTo>
                  <a:pt x="6504" y="6047"/>
                </a:lnTo>
                <a:lnTo>
                  <a:pt x="5871" y="2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3" name="object 653"/>
          <p:cNvSpPr/>
          <p:nvPr/>
        </p:nvSpPr>
        <p:spPr>
          <a:xfrm>
            <a:off x="3283751" y="2872802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587" y="0"/>
                </a:moveTo>
                <a:lnTo>
                  <a:pt x="361" y="225"/>
                </a:lnTo>
                <a:lnTo>
                  <a:pt x="0" y="451"/>
                </a:lnTo>
                <a:lnTo>
                  <a:pt x="0" y="631"/>
                </a:lnTo>
                <a:lnTo>
                  <a:pt x="135" y="1083"/>
                </a:lnTo>
                <a:lnTo>
                  <a:pt x="361" y="1489"/>
                </a:lnTo>
                <a:lnTo>
                  <a:pt x="587" y="1940"/>
                </a:lnTo>
                <a:lnTo>
                  <a:pt x="767" y="1669"/>
                </a:lnTo>
                <a:lnTo>
                  <a:pt x="948" y="1489"/>
                </a:lnTo>
                <a:lnTo>
                  <a:pt x="1219" y="1218"/>
                </a:lnTo>
                <a:lnTo>
                  <a:pt x="993" y="812"/>
                </a:lnTo>
                <a:lnTo>
                  <a:pt x="767" y="406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4" name="object 654"/>
          <p:cNvSpPr/>
          <p:nvPr/>
        </p:nvSpPr>
        <p:spPr>
          <a:xfrm>
            <a:off x="3282374" y="2870658"/>
            <a:ext cx="3455" cy="5303"/>
          </a:xfrm>
          <a:custGeom>
            <a:avLst/>
            <a:gdLst/>
            <a:ahLst/>
            <a:cxnLst/>
            <a:rect l="l" t="t" r="r" b="b"/>
            <a:pathLst>
              <a:path w="6910" h="10605">
                <a:moveTo>
                  <a:pt x="0" y="3881"/>
                </a:moveTo>
                <a:lnTo>
                  <a:pt x="948" y="6949"/>
                </a:lnTo>
                <a:lnTo>
                  <a:pt x="2619" y="10605"/>
                </a:lnTo>
                <a:lnTo>
                  <a:pt x="5149" y="7897"/>
                </a:lnTo>
                <a:lnTo>
                  <a:pt x="6910" y="582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5" name="object 655"/>
          <p:cNvSpPr/>
          <p:nvPr/>
        </p:nvSpPr>
        <p:spPr>
          <a:xfrm>
            <a:off x="3285377" y="3114833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361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6" name="object 656"/>
          <p:cNvSpPr/>
          <p:nvPr/>
        </p:nvSpPr>
        <p:spPr>
          <a:xfrm>
            <a:off x="3283367" y="3113502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200" y="7130"/>
                </a:moveTo>
                <a:lnTo>
                  <a:pt x="9666" y="3836"/>
                </a:lnTo>
                <a:lnTo>
                  <a:pt x="5736" y="0"/>
                </a:lnTo>
                <a:lnTo>
                  <a:pt x="2800" y="1128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7" name="object 657"/>
          <p:cNvSpPr/>
          <p:nvPr/>
        </p:nvSpPr>
        <p:spPr>
          <a:xfrm>
            <a:off x="3330727" y="3107183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361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35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8" name="object 658"/>
          <p:cNvSpPr/>
          <p:nvPr/>
        </p:nvSpPr>
        <p:spPr>
          <a:xfrm>
            <a:off x="3328739" y="3105852"/>
            <a:ext cx="4810" cy="3565"/>
          </a:xfrm>
          <a:custGeom>
            <a:avLst/>
            <a:gdLst/>
            <a:ahLst/>
            <a:cxnLst/>
            <a:rect l="l" t="t" r="r" b="b"/>
            <a:pathLst>
              <a:path w="9620" h="7130">
                <a:moveTo>
                  <a:pt x="4110" y="7130"/>
                </a:moveTo>
                <a:lnTo>
                  <a:pt x="9620" y="3790"/>
                </a:lnTo>
                <a:lnTo>
                  <a:pt x="5691" y="0"/>
                </a:lnTo>
                <a:lnTo>
                  <a:pt x="2755" y="1128"/>
                </a:lnTo>
                <a:lnTo>
                  <a:pt x="0" y="2617"/>
                </a:lnTo>
                <a:lnTo>
                  <a:pt x="411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59" name="object 659"/>
          <p:cNvSpPr/>
          <p:nvPr/>
        </p:nvSpPr>
        <p:spPr>
          <a:xfrm>
            <a:off x="3351165" y="3087101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587" y="45"/>
                </a:moveTo>
                <a:lnTo>
                  <a:pt x="451" y="0"/>
                </a:lnTo>
                <a:lnTo>
                  <a:pt x="225" y="451"/>
                </a:lnTo>
                <a:lnTo>
                  <a:pt x="0" y="631"/>
                </a:lnTo>
                <a:lnTo>
                  <a:pt x="406" y="857"/>
                </a:lnTo>
                <a:lnTo>
                  <a:pt x="767" y="1128"/>
                </a:lnTo>
                <a:lnTo>
                  <a:pt x="1174" y="1308"/>
                </a:lnTo>
                <a:lnTo>
                  <a:pt x="1400" y="1083"/>
                </a:lnTo>
                <a:lnTo>
                  <a:pt x="1580" y="857"/>
                </a:lnTo>
                <a:lnTo>
                  <a:pt x="1761" y="631"/>
                </a:lnTo>
                <a:lnTo>
                  <a:pt x="1400" y="451"/>
                </a:lnTo>
                <a:lnTo>
                  <a:pt x="993" y="135"/>
                </a:lnTo>
                <a:lnTo>
                  <a:pt x="587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0" name="object 660"/>
          <p:cNvSpPr/>
          <p:nvPr/>
        </p:nvSpPr>
        <p:spPr>
          <a:xfrm>
            <a:off x="3349201" y="3085995"/>
            <a:ext cx="4743" cy="3272"/>
          </a:xfrm>
          <a:custGeom>
            <a:avLst/>
            <a:gdLst/>
            <a:ahLst/>
            <a:cxnLst/>
            <a:rect l="l" t="t" r="r" b="b"/>
            <a:pathLst>
              <a:path w="9485" h="6543">
                <a:moveTo>
                  <a:pt x="0" y="3429"/>
                </a:moveTo>
                <a:lnTo>
                  <a:pt x="2664" y="5009"/>
                </a:lnTo>
                <a:lnTo>
                  <a:pt x="5691" y="6543"/>
                </a:lnTo>
                <a:lnTo>
                  <a:pt x="7046" y="5054"/>
                </a:lnTo>
                <a:lnTo>
                  <a:pt x="9485" y="2030"/>
                </a:lnTo>
                <a:lnTo>
                  <a:pt x="6639" y="541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1" name="object 661"/>
          <p:cNvSpPr/>
          <p:nvPr/>
        </p:nvSpPr>
        <p:spPr>
          <a:xfrm>
            <a:off x="3313834" y="2956134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587" y="1218"/>
                </a:move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09" y="0"/>
                </a:lnTo>
                <a:lnTo>
                  <a:pt x="722" y="135"/>
                </a:lnTo>
                <a:lnTo>
                  <a:pt x="361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587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2" name="object 662"/>
          <p:cNvSpPr/>
          <p:nvPr/>
        </p:nvSpPr>
        <p:spPr>
          <a:xfrm>
            <a:off x="3312049" y="2955028"/>
            <a:ext cx="4449" cy="2979"/>
          </a:xfrm>
          <a:custGeom>
            <a:avLst/>
            <a:gdLst/>
            <a:ahLst/>
            <a:cxnLst/>
            <a:rect l="l" t="t" r="r" b="b"/>
            <a:pathLst>
              <a:path w="8898" h="5957">
                <a:moveTo>
                  <a:pt x="6278" y="0"/>
                </a:moveTo>
                <a:lnTo>
                  <a:pt x="2935" y="270"/>
                </a:lnTo>
                <a:lnTo>
                  <a:pt x="0" y="2301"/>
                </a:lnTo>
                <a:lnTo>
                  <a:pt x="4065" y="5957"/>
                </a:lnTo>
                <a:lnTo>
                  <a:pt x="5917" y="5370"/>
                </a:lnTo>
                <a:lnTo>
                  <a:pt x="8898" y="3429"/>
                </a:lnTo>
                <a:lnTo>
                  <a:pt x="62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3" name="object 663"/>
          <p:cNvSpPr/>
          <p:nvPr/>
        </p:nvSpPr>
        <p:spPr>
          <a:xfrm>
            <a:off x="3170672" y="2720940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180" y="857"/>
                </a:lnTo>
                <a:lnTo>
                  <a:pt x="451" y="1308"/>
                </a:lnTo>
                <a:lnTo>
                  <a:pt x="1038" y="1173"/>
                </a:lnTo>
                <a:lnTo>
                  <a:pt x="1400" y="857"/>
                </a:lnTo>
                <a:lnTo>
                  <a:pt x="1806" y="676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lnTo>
                  <a:pt x="767" y="180"/>
                </a:lnTo>
                <a:lnTo>
                  <a:pt x="406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4" name="object 664"/>
          <p:cNvSpPr/>
          <p:nvPr/>
        </p:nvSpPr>
        <p:spPr>
          <a:xfrm>
            <a:off x="3168685" y="2719632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3071" y="947"/>
                </a:lnTo>
                <a:lnTo>
                  <a:pt x="0" y="2662"/>
                </a:lnTo>
                <a:lnTo>
                  <a:pt x="4516" y="6363"/>
                </a:lnTo>
                <a:lnTo>
                  <a:pt x="6955" y="5460"/>
                </a:lnTo>
                <a:lnTo>
                  <a:pt x="9756" y="3881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5" name="object 665"/>
          <p:cNvSpPr/>
          <p:nvPr/>
        </p:nvSpPr>
        <p:spPr>
          <a:xfrm>
            <a:off x="3172456" y="2899722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632" y="1308"/>
                </a:moveTo>
                <a:lnTo>
                  <a:pt x="993" y="1128"/>
                </a:lnTo>
                <a:lnTo>
                  <a:pt x="1400" y="902"/>
                </a:lnTo>
                <a:lnTo>
                  <a:pt x="1761" y="631"/>
                </a:lnTo>
                <a:lnTo>
                  <a:pt x="1580" y="451"/>
                </a:lnTo>
                <a:lnTo>
                  <a:pt x="1309" y="0"/>
                </a:lnTo>
                <a:lnTo>
                  <a:pt x="1174" y="45"/>
                </a:lnTo>
                <a:lnTo>
                  <a:pt x="767" y="180"/>
                </a:lnTo>
                <a:lnTo>
                  <a:pt x="406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083"/>
                </a:lnTo>
                <a:lnTo>
                  <a:pt x="632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6" name="object 666"/>
          <p:cNvSpPr/>
          <p:nvPr/>
        </p:nvSpPr>
        <p:spPr>
          <a:xfrm>
            <a:off x="3170446" y="2898481"/>
            <a:ext cx="4856" cy="3498"/>
          </a:xfrm>
          <a:custGeom>
            <a:avLst/>
            <a:gdLst/>
            <a:ahLst/>
            <a:cxnLst/>
            <a:rect l="l" t="t" r="r" b="b"/>
            <a:pathLst>
              <a:path w="9711" h="6995">
                <a:moveTo>
                  <a:pt x="4200" y="6995"/>
                </a:moveTo>
                <a:lnTo>
                  <a:pt x="9711" y="3655"/>
                </a:lnTo>
                <a:lnTo>
                  <a:pt x="6504" y="0"/>
                </a:lnTo>
                <a:lnTo>
                  <a:pt x="2845" y="947"/>
                </a:lnTo>
                <a:lnTo>
                  <a:pt x="0" y="2437"/>
                </a:lnTo>
                <a:lnTo>
                  <a:pt x="4200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7" name="object 667"/>
          <p:cNvSpPr/>
          <p:nvPr/>
        </p:nvSpPr>
        <p:spPr>
          <a:xfrm>
            <a:off x="3181467" y="2907213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632" y="0"/>
                </a:moveTo>
                <a:lnTo>
                  <a:pt x="451" y="406"/>
                </a:lnTo>
                <a:lnTo>
                  <a:pt x="225" y="812"/>
                </a:lnTo>
                <a:lnTo>
                  <a:pt x="0" y="1218"/>
                </a:lnTo>
                <a:lnTo>
                  <a:pt x="225" y="1489"/>
                </a:lnTo>
                <a:lnTo>
                  <a:pt x="451" y="1714"/>
                </a:lnTo>
                <a:lnTo>
                  <a:pt x="632" y="1895"/>
                </a:lnTo>
                <a:lnTo>
                  <a:pt x="858" y="1489"/>
                </a:lnTo>
                <a:lnTo>
                  <a:pt x="1129" y="1083"/>
                </a:lnTo>
                <a:lnTo>
                  <a:pt x="1219" y="451"/>
                </a:lnTo>
                <a:lnTo>
                  <a:pt x="858" y="225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8" name="object 668"/>
          <p:cNvSpPr/>
          <p:nvPr/>
        </p:nvSpPr>
        <p:spPr>
          <a:xfrm>
            <a:off x="3179977" y="2905070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5420" y="2572"/>
                </a:moveTo>
                <a:lnTo>
                  <a:pt x="3071" y="0"/>
                </a:lnTo>
                <a:lnTo>
                  <a:pt x="0" y="5957"/>
                </a:lnTo>
                <a:lnTo>
                  <a:pt x="4336" y="10605"/>
                </a:lnTo>
                <a:lnTo>
                  <a:pt x="6007" y="6995"/>
                </a:lnTo>
                <a:lnTo>
                  <a:pt x="6639" y="5415"/>
                </a:lnTo>
                <a:lnTo>
                  <a:pt x="542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69" name="object 669"/>
          <p:cNvSpPr/>
          <p:nvPr/>
        </p:nvSpPr>
        <p:spPr>
          <a:xfrm>
            <a:off x="3192963" y="3083919"/>
            <a:ext cx="881" cy="1173"/>
          </a:xfrm>
          <a:custGeom>
            <a:avLst/>
            <a:gdLst/>
            <a:ahLst/>
            <a:cxnLst/>
            <a:rect l="l" t="t" r="r" b="b"/>
            <a:pathLst>
              <a:path w="1761" h="2346">
                <a:moveTo>
                  <a:pt x="1626" y="1399"/>
                </a:moveTo>
                <a:lnTo>
                  <a:pt x="1219" y="767"/>
                </a:lnTo>
                <a:lnTo>
                  <a:pt x="722" y="0"/>
                </a:lnTo>
                <a:lnTo>
                  <a:pt x="90" y="1128"/>
                </a:lnTo>
                <a:lnTo>
                  <a:pt x="0" y="1263"/>
                </a:lnTo>
                <a:lnTo>
                  <a:pt x="587" y="1850"/>
                </a:lnTo>
                <a:lnTo>
                  <a:pt x="858" y="2211"/>
                </a:lnTo>
                <a:lnTo>
                  <a:pt x="1129" y="2211"/>
                </a:lnTo>
                <a:lnTo>
                  <a:pt x="1490" y="2346"/>
                </a:lnTo>
                <a:lnTo>
                  <a:pt x="1626" y="2211"/>
                </a:lnTo>
                <a:lnTo>
                  <a:pt x="1761" y="2075"/>
                </a:lnTo>
                <a:lnTo>
                  <a:pt x="1761" y="1579"/>
                </a:lnTo>
                <a:lnTo>
                  <a:pt x="1626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0" name="object 670"/>
          <p:cNvSpPr/>
          <p:nvPr/>
        </p:nvSpPr>
        <p:spPr>
          <a:xfrm>
            <a:off x="3191901" y="3082949"/>
            <a:ext cx="3297" cy="3362"/>
          </a:xfrm>
          <a:custGeom>
            <a:avLst/>
            <a:gdLst/>
            <a:ahLst/>
            <a:cxnLst/>
            <a:rect l="l" t="t" r="r" b="b"/>
            <a:pathLst>
              <a:path w="6594" h="6724">
                <a:moveTo>
                  <a:pt x="0" y="1895"/>
                </a:moveTo>
                <a:lnTo>
                  <a:pt x="767" y="5370"/>
                </a:lnTo>
                <a:lnTo>
                  <a:pt x="3477" y="6724"/>
                </a:lnTo>
                <a:lnTo>
                  <a:pt x="6594" y="4738"/>
                </a:lnTo>
                <a:lnTo>
                  <a:pt x="5420" y="1353"/>
                </a:lnTo>
                <a:lnTo>
                  <a:pt x="2755" y="0"/>
                </a:lnTo>
                <a:lnTo>
                  <a:pt x="0" y="1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1" name="object 671"/>
          <p:cNvSpPr/>
          <p:nvPr/>
        </p:nvSpPr>
        <p:spPr>
          <a:xfrm>
            <a:off x="3193776" y="3085002"/>
            <a:ext cx="926" cy="1015"/>
          </a:xfrm>
          <a:custGeom>
            <a:avLst/>
            <a:gdLst/>
            <a:ahLst/>
            <a:cxnLst/>
            <a:rect l="l" t="t" r="r" b="b"/>
            <a:pathLst>
              <a:path w="1851" h="2030">
                <a:moveTo>
                  <a:pt x="45" y="45"/>
                </a:moveTo>
                <a:lnTo>
                  <a:pt x="0" y="1399"/>
                </a:lnTo>
                <a:lnTo>
                  <a:pt x="587" y="2030"/>
                </a:lnTo>
                <a:lnTo>
                  <a:pt x="1806" y="1985"/>
                </a:lnTo>
                <a:lnTo>
                  <a:pt x="1851" y="631"/>
                </a:lnTo>
                <a:lnTo>
                  <a:pt x="1264" y="0"/>
                </a:lnTo>
                <a:lnTo>
                  <a:pt x="45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2" name="object 672"/>
          <p:cNvSpPr/>
          <p:nvPr/>
        </p:nvSpPr>
        <p:spPr>
          <a:xfrm>
            <a:off x="3192556" y="3083761"/>
            <a:ext cx="3410" cy="3475"/>
          </a:xfrm>
          <a:custGeom>
            <a:avLst/>
            <a:gdLst/>
            <a:ahLst/>
            <a:cxnLst/>
            <a:rect l="l" t="t" r="r" b="b"/>
            <a:pathLst>
              <a:path w="6820" h="6949">
                <a:moveTo>
                  <a:pt x="0" y="2437"/>
                </a:moveTo>
                <a:lnTo>
                  <a:pt x="1174" y="5821"/>
                </a:lnTo>
                <a:lnTo>
                  <a:pt x="4110" y="6949"/>
                </a:lnTo>
                <a:lnTo>
                  <a:pt x="6684" y="6859"/>
                </a:lnTo>
                <a:lnTo>
                  <a:pt x="6820" y="2798"/>
                </a:lnTo>
                <a:lnTo>
                  <a:pt x="4019" y="0"/>
                </a:lnTo>
                <a:lnTo>
                  <a:pt x="0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3" name="object 673"/>
          <p:cNvSpPr/>
          <p:nvPr/>
        </p:nvSpPr>
        <p:spPr>
          <a:xfrm>
            <a:off x="3194657" y="3085972"/>
            <a:ext cx="949" cy="993"/>
          </a:xfrm>
          <a:custGeom>
            <a:avLst/>
            <a:gdLst/>
            <a:ahLst/>
            <a:cxnLst/>
            <a:rect l="l" t="t" r="r" b="b"/>
            <a:pathLst>
              <a:path w="1897" h="1985">
                <a:moveTo>
                  <a:pt x="45" y="45"/>
                </a:moveTo>
                <a:lnTo>
                  <a:pt x="0" y="1353"/>
                </a:lnTo>
                <a:lnTo>
                  <a:pt x="587" y="1985"/>
                </a:lnTo>
                <a:lnTo>
                  <a:pt x="1851" y="1940"/>
                </a:lnTo>
                <a:lnTo>
                  <a:pt x="1897" y="631"/>
                </a:lnTo>
                <a:lnTo>
                  <a:pt x="1264" y="0"/>
                </a:lnTo>
                <a:lnTo>
                  <a:pt x="45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4" name="object 674"/>
          <p:cNvSpPr/>
          <p:nvPr/>
        </p:nvSpPr>
        <p:spPr>
          <a:xfrm>
            <a:off x="3193437" y="3084709"/>
            <a:ext cx="3410" cy="3475"/>
          </a:xfrm>
          <a:custGeom>
            <a:avLst/>
            <a:gdLst/>
            <a:ahLst/>
            <a:cxnLst/>
            <a:rect l="l" t="t" r="r" b="b"/>
            <a:pathLst>
              <a:path w="6820" h="6949">
                <a:moveTo>
                  <a:pt x="0" y="2482"/>
                </a:moveTo>
                <a:lnTo>
                  <a:pt x="1174" y="5821"/>
                </a:lnTo>
                <a:lnTo>
                  <a:pt x="4155" y="6949"/>
                </a:lnTo>
                <a:lnTo>
                  <a:pt x="6684" y="6859"/>
                </a:lnTo>
                <a:lnTo>
                  <a:pt x="6820" y="2798"/>
                </a:lnTo>
                <a:lnTo>
                  <a:pt x="3974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5" name="object 675"/>
          <p:cNvSpPr/>
          <p:nvPr/>
        </p:nvSpPr>
        <p:spPr>
          <a:xfrm>
            <a:off x="3195560" y="3086920"/>
            <a:ext cx="926" cy="1015"/>
          </a:xfrm>
          <a:custGeom>
            <a:avLst/>
            <a:gdLst/>
            <a:ahLst/>
            <a:cxnLst/>
            <a:rect l="l" t="t" r="r" b="b"/>
            <a:pathLst>
              <a:path w="1851" h="2030">
                <a:moveTo>
                  <a:pt x="45" y="45"/>
                </a:moveTo>
                <a:lnTo>
                  <a:pt x="0" y="1353"/>
                </a:lnTo>
                <a:lnTo>
                  <a:pt x="587" y="2030"/>
                </a:lnTo>
                <a:lnTo>
                  <a:pt x="1806" y="1940"/>
                </a:lnTo>
                <a:lnTo>
                  <a:pt x="1851" y="631"/>
                </a:lnTo>
                <a:lnTo>
                  <a:pt x="1264" y="0"/>
                </a:lnTo>
                <a:lnTo>
                  <a:pt x="45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6" name="object 676"/>
          <p:cNvSpPr/>
          <p:nvPr/>
        </p:nvSpPr>
        <p:spPr>
          <a:xfrm>
            <a:off x="3194318" y="3085656"/>
            <a:ext cx="3410" cy="3498"/>
          </a:xfrm>
          <a:custGeom>
            <a:avLst/>
            <a:gdLst/>
            <a:ahLst/>
            <a:cxnLst/>
            <a:rect l="l" t="t" r="r" b="b"/>
            <a:pathLst>
              <a:path w="6820" h="6995">
                <a:moveTo>
                  <a:pt x="0" y="2482"/>
                </a:moveTo>
                <a:lnTo>
                  <a:pt x="1219" y="5821"/>
                </a:lnTo>
                <a:lnTo>
                  <a:pt x="4155" y="6995"/>
                </a:lnTo>
                <a:lnTo>
                  <a:pt x="6684" y="6859"/>
                </a:lnTo>
                <a:lnTo>
                  <a:pt x="6820" y="2843"/>
                </a:lnTo>
                <a:lnTo>
                  <a:pt x="3974" y="0"/>
                </a:lnTo>
                <a:lnTo>
                  <a:pt x="0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7" name="object 677"/>
          <p:cNvSpPr/>
          <p:nvPr/>
        </p:nvSpPr>
        <p:spPr>
          <a:xfrm>
            <a:off x="3196463" y="3087845"/>
            <a:ext cx="813" cy="925"/>
          </a:xfrm>
          <a:custGeom>
            <a:avLst/>
            <a:gdLst/>
            <a:ahLst/>
            <a:cxnLst/>
            <a:rect l="l" t="t" r="r" b="b"/>
            <a:pathLst>
              <a:path w="1626" h="1850">
                <a:moveTo>
                  <a:pt x="0" y="135"/>
                </a:moveTo>
                <a:lnTo>
                  <a:pt x="0" y="947"/>
                </a:lnTo>
                <a:lnTo>
                  <a:pt x="316" y="1308"/>
                </a:lnTo>
                <a:lnTo>
                  <a:pt x="677" y="1579"/>
                </a:lnTo>
                <a:lnTo>
                  <a:pt x="1038" y="1805"/>
                </a:lnTo>
                <a:lnTo>
                  <a:pt x="1400" y="1444"/>
                </a:lnTo>
                <a:lnTo>
                  <a:pt x="1626" y="1218"/>
                </a:lnTo>
                <a:lnTo>
                  <a:pt x="1355" y="857"/>
                </a:lnTo>
                <a:lnTo>
                  <a:pt x="1084" y="406"/>
                </a:lnTo>
                <a:lnTo>
                  <a:pt x="767" y="135"/>
                </a:lnTo>
                <a:lnTo>
                  <a:pt x="632" y="0"/>
                </a:lnTo>
                <a:lnTo>
                  <a:pt x="135" y="0"/>
                </a:lnTo>
                <a:lnTo>
                  <a:pt x="0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8" name="object 678"/>
          <p:cNvSpPr/>
          <p:nvPr/>
        </p:nvSpPr>
        <p:spPr>
          <a:xfrm>
            <a:off x="3195086" y="3086469"/>
            <a:ext cx="3794" cy="3520"/>
          </a:xfrm>
          <a:custGeom>
            <a:avLst/>
            <a:gdLst/>
            <a:ahLst/>
            <a:cxnLst/>
            <a:rect l="l" t="t" r="r" b="b"/>
            <a:pathLst>
              <a:path w="7588" h="7040">
                <a:moveTo>
                  <a:pt x="3974" y="0"/>
                </a:moveTo>
                <a:lnTo>
                  <a:pt x="0" y="2211"/>
                </a:lnTo>
                <a:lnTo>
                  <a:pt x="767" y="5189"/>
                </a:lnTo>
                <a:lnTo>
                  <a:pt x="3794" y="7040"/>
                </a:lnTo>
                <a:lnTo>
                  <a:pt x="5329" y="6769"/>
                </a:lnTo>
                <a:lnTo>
                  <a:pt x="7588" y="4106"/>
                </a:lnTo>
                <a:lnTo>
                  <a:pt x="3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79" name="object 679"/>
          <p:cNvSpPr/>
          <p:nvPr/>
        </p:nvSpPr>
        <p:spPr>
          <a:xfrm>
            <a:off x="3147704" y="3135705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632" y="1895"/>
                </a:lnTo>
                <a:lnTo>
                  <a:pt x="813" y="1714"/>
                </a:lnTo>
                <a:lnTo>
                  <a:pt x="993" y="1489"/>
                </a:lnTo>
                <a:lnTo>
                  <a:pt x="1219" y="1218"/>
                </a:lnTo>
                <a:lnTo>
                  <a:pt x="1038" y="812"/>
                </a:lnTo>
                <a:lnTo>
                  <a:pt x="813" y="406"/>
                </a:lnTo>
                <a:lnTo>
                  <a:pt x="632" y="0"/>
                </a:lnTo>
                <a:lnTo>
                  <a:pt x="406" y="180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0" name="object 680"/>
          <p:cNvSpPr/>
          <p:nvPr/>
        </p:nvSpPr>
        <p:spPr>
          <a:xfrm>
            <a:off x="3146349" y="3133584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36"/>
                </a:moveTo>
                <a:lnTo>
                  <a:pt x="948" y="6949"/>
                </a:lnTo>
                <a:lnTo>
                  <a:pt x="2619" y="10560"/>
                </a:lnTo>
                <a:lnTo>
                  <a:pt x="6955" y="5866"/>
                </a:lnTo>
                <a:lnTo>
                  <a:pt x="3884" y="0"/>
                </a:lnTo>
                <a:lnTo>
                  <a:pt x="1445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1" name="object 681"/>
          <p:cNvSpPr/>
          <p:nvPr/>
        </p:nvSpPr>
        <p:spPr>
          <a:xfrm>
            <a:off x="3151114" y="3080399"/>
            <a:ext cx="881" cy="677"/>
          </a:xfrm>
          <a:custGeom>
            <a:avLst/>
            <a:gdLst/>
            <a:ahLst/>
            <a:cxnLst/>
            <a:rect l="l" t="t" r="r" b="b"/>
            <a:pathLst>
              <a:path w="1761" h="1353">
                <a:moveTo>
                  <a:pt x="1219" y="45"/>
                </a:moveTo>
                <a:lnTo>
                  <a:pt x="767" y="180"/>
                </a:lnTo>
                <a:lnTo>
                  <a:pt x="406" y="451"/>
                </a:lnTo>
                <a:lnTo>
                  <a:pt x="0" y="676"/>
                </a:lnTo>
                <a:lnTo>
                  <a:pt x="225" y="857"/>
                </a:lnTo>
                <a:lnTo>
                  <a:pt x="406" y="1083"/>
                </a:lnTo>
                <a:lnTo>
                  <a:pt x="632" y="1353"/>
                </a:lnTo>
                <a:lnTo>
                  <a:pt x="993" y="1128"/>
                </a:lnTo>
                <a:lnTo>
                  <a:pt x="1400" y="902"/>
                </a:lnTo>
                <a:lnTo>
                  <a:pt x="1761" y="676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2" name="object 682"/>
          <p:cNvSpPr/>
          <p:nvPr/>
        </p:nvSpPr>
        <p:spPr>
          <a:xfrm>
            <a:off x="3149104" y="3079090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200" y="7130"/>
                </a:moveTo>
                <a:lnTo>
                  <a:pt x="9666" y="3790"/>
                </a:lnTo>
                <a:lnTo>
                  <a:pt x="5736" y="0"/>
                </a:lnTo>
                <a:lnTo>
                  <a:pt x="2845" y="1083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3" name="object 683"/>
          <p:cNvSpPr/>
          <p:nvPr/>
        </p:nvSpPr>
        <p:spPr>
          <a:xfrm>
            <a:off x="3151995" y="3111967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219" y="45"/>
                </a:move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06" y="1037"/>
                </a:lnTo>
                <a:lnTo>
                  <a:pt x="632" y="1308"/>
                </a:lnTo>
                <a:lnTo>
                  <a:pt x="1038" y="1083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4" name="object 684"/>
          <p:cNvSpPr/>
          <p:nvPr/>
        </p:nvSpPr>
        <p:spPr>
          <a:xfrm>
            <a:off x="3150007" y="3110636"/>
            <a:ext cx="4630" cy="3565"/>
          </a:xfrm>
          <a:custGeom>
            <a:avLst/>
            <a:gdLst/>
            <a:ahLst/>
            <a:cxnLst/>
            <a:rect l="l" t="t" r="r" b="b"/>
            <a:pathLst>
              <a:path w="9259" h="7130">
                <a:moveTo>
                  <a:pt x="5736" y="0"/>
                </a:moveTo>
                <a:lnTo>
                  <a:pt x="2800" y="1083"/>
                </a:lnTo>
                <a:lnTo>
                  <a:pt x="0" y="2617"/>
                </a:lnTo>
                <a:lnTo>
                  <a:pt x="4155" y="7130"/>
                </a:lnTo>
                <a:lnTo>
                  <a:pt x="5871" y="6092"/>
                </a:lnTo>
                <a:lnTo>
                  <a:pt x="9259" y="3790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5" name="object 685"/>
          <p:cNvSpPr/>
          <p:nvPr/>
        </p:nvSpPr>
        <p:spPr>
          <a:xfrm>
            <a:off x="3245358" y="3153035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406" y="902"/>
                </a:lnTo>
                <a:lnTo>
                  <a:pt x="813" y="1218"/>
                </a:lnTo>
                <a:lnTo>
                  <a:pt x="1355" y="1308"/>
                </a:lnTo>
                <a:lnTo>
                  <a:pt x="1580" y="902"/>
                </a:lnTo>
                <a:lnTo>
                  <a:pt x="1806" y="676"/>
                </a:lnTo>
                <a:lnTo>
                  <a:pt x="1400" y="496"/>
                </a:lnTo>
                <a:lnTo>
                  <a:pt x="993" y="270"/>
                </a:lnTo>
                <a:lnTo>
                  <a:pt x="632" y="0"/>
                </a:lnTo>
                <a:lnTo>
                  <a:pt x="406" y="270"/>
                </a:lnTo>
                <a:lnTo>
                  <a:pt x="180" y="49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6" name="object 686"/>
          <p:cNvSpPr/>
          <p:nvPr/>
        </p:nvSpPr>
        <p:spPr>
          <a:xfrm>
            <a:off x="3243484" y="3151478"/>
            <a:ext cx="4720" cy="3452"/>
          </a:xfrm>
          <a:custGeom>
            <a:avLst/>
            <a:gdLst/>
            <a:ahLst/>
            <a:cxnLst/>
            <a:rect l="l" t="t" r="r" b="b"/>
            <a:pathLst>
              <a:path w="9440" h="6904">
                <a:moveTo>
                  <a:pt x="6639" y="6453"/>
                </a:moveTo>
                <a:lnTo>
                  <a:pt x="9440" y="3249"/>
                </a:lnTo>
                <a:lnTo>
                  <a:pt x="3929" y="0"/>
                </a:lnTo>
                <a:lnTo>
                  <a:pt x="2574" y="1444"/>
                </a:lnTo>
                <a:lnTo>
                  <a:pt x="0" y="4603"/>
                </a:lnTo>
                <a:lnTo>
                  <a:pt x="2800" y="6137"/>
                </a:lnTo>
                <a:lnTo>
                  <a:pt x="4968" y="6904"/>
                </a:lnTo>
                <a:lnTo>
                  <a:pt x="6639" y="6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7" name="object 687"/>
          <p:cNvSpPr/>
          <p:nvPr/>
        </p:nvSpPr>
        <p:spPr>
          <a:xfrm>
            <a:off x="3247278" y="2945461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1264" y="1218"/>
                </a:moveTo>
                <a:lnTo>
                  <a:pt x="1038" y="812"/>
                </a:lnTo>
                <a:lnTo>
                  <a:pt x="813" y="406"/>
                </a:lnTo>
                <a:lnTo>
                  <a:pt x="632" y="0"/>
                </a:lnTo>
                <a:lnTo>
                  <a:pt x="406" y="180"/>
                </a:lnTo>
                <a:lnTo>
                  <a:pt x="0" y="451"/>
                </a:lnTo>
                <a:lnTo>
                  <a:pt x="135" y="1083"/>
                </a:lnTo>
                <a:lnTo>
                  <a:pt x="406" y="1489"/>
                </a:lnTo>
                <a:lnTo>
                  <a:pt x="632" y="1895"/>
                </a:lnTo>
                <a:lnTo>
                  <a:pt x="813" y="1714"/>
                </a:lnTo>
                <a:lnTo>
                  <a:pt x="1038" y="1489"/>
                </a:lnTo>
                <a:lnTo>
                  <a:pt x="1264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8" name="object 688"/>
          <p:cNvSpPr/>
          <p:nvPr/>
        </p:nvSpPr>
        <p:spPr>
          <a:xfrm>
            <a:off x="3245923" y="2943317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48" y="6995"/>
                </a:lnTo>
                <a:lnTo>
                  <a:pt x="2664" y="10605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89" name="object 689"/>
          <p:cNvSpPr/>
          <p:nvPr/>
        </p:nvSpPr>
        <p:spPr>
          <a:xfrm>
            <a:off x="3248926" y="297716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580" y="406"/>
                </a:lnTo>
                <a:lnTo>
                  <a:pt x="1309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57"/>
                </a:lnTo>
                <a:lnTo>
                  <a:pt x="406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0" name="object 690"/>
          <p:cNvSpPr/>
          <p:nvPr/>
        </p:nvSpPr>
        <p:spPr>
          <a:xfrm>
            <a:off x="3246916" y="2975833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155" y="7130"/>
                </a:moveTo>
                <a:lnTo>
                  <a:pt x="9666" y="3790"/>
                </a:lnTo>
                <a:lnTo>
                  <a:pt x="5736" y="0"/>
                </a:lnTo>
                <a:lnTo>
                  <a:pt x="2845" y="1083"/>
                </a:lnTo>
                <a:lnTo>
                  <a:pt x="0" y="2617"/>
                </a:lnTo>
                <a:lnTo>
                  <a:pt x="415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1" name="object 691"/>
          <p:cNvSpPr/>
          <p:nvPr/>
        </p:nvSpPr>
        <p:spPr>
          <a:xfrm>
            <a:off x="3249965" y="2793441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45" y="631"/>
                </a:moveTo>
                <a:lnTo>
                  <a:pt x="90" y="1083"/>
                </a:lnTo>
                <a:lnTo>
                  <a:pt x="406" y="1534"/>
                </a:lnTo>
                <a:lnTo>
                  <a:pt x="587" y="1940"/>
                </a:lnTo>
                <a:lnTo>
                  <a:pt x="767" y="1714"/>
                </a:lnTo>
                <a:lnTo>
                  <a:pt x="993" y="1534"/>
                </a:lnTo>
                <a:lnTo>
                  <a:pt x="1219" y="1218"/>
                </a:lnTo>
                <a:lnTo>
                  <a:pt x="993" y="857"/>
                </a:lnTo>
                <a:lnTo>
                  <a:pt x="767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2" name="object 692"/>
          <p:cNvSpPr/>
          <p:nvPr/>
        </p:nvSpPr>
        <p:spPr>
          <a:xfrm>
            <a:off x="3248610" y="2791320"/>
            <a:ext cx="3455" cy="5303"/>
          </a:xfrm>
          <a:custGeom>
            <a:avLst/>
            <a:gdLst/>
            <a:ahLst/>
            <a:cxnLst/>
            <a:rect l="l" t="t" r="r" b="b"/>
            <a:pathLst>
              <a:path w="6910" h="10605">
                <a:moveTo>
                  <a:pt x="0" y="3836"/>
                </a:moveTo>
                <a:lnTo>
                  <a:pt x="903" y="6949"/>
                </a:lnTo>
                <a:lnTo>
                  <a:pt x="2619" y="10605"/>
                </a:lnTo>
                <a:lnTo>
                  <a:pt x="6910" y="5911"/>
                </a:lnTo>
                <a:lnTo>
                  <a:pt x="3839" y="0"/>
                </a:lnTo>
                <a:lnTo>
                  <a:pt x="1400" y="2617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3" name="object 693"/>
          <p:cNvSpPr/>
          <p:nvPr/>
        </p:nvSpPr>
        <p:spPr>
          <a:xfrm>
            <a:off x="3259767" y="2841279"/>
            <a:ext cx="587" cy="970"/>
          </a:xfrm>
          <a:custGeom>
            <a:avLst/>
            <a:gdLst/>
            <a:ahLst/>
            <a:cxnLst/>
            <a:rect l="l" t="t" r="r" b="b"/>
            <a:pathLst>
              <a:path w="1174" h="1940">
                <a:moveTo>
                  <a:pt x="1174" y="676"/>
                </a:moveTo>
                <a:lnTo>
                  <a:pt x="1174" y="496"/>
                </a:lnTo>
                <a:lnTo>
                  <a:pt x="813" y="225"/>
                </a:lnTo>
                <a:lnTo>
                  <a:pt x="587" y="0"/>
                </a:lnTo>
                <a:lnTo>
                  <a:pt x="406" y="451"/>
                </a:lnTo>
                <a:lnTo>
                  <a:pt x="180" y="857"/>
                </a:lnTo>
                <a:lnTo>
                  <a:pt x="0" y="1263"/>
                </a:lnTo>
                <a:lnTo>
                  <a:pt x="225" y="1534"/>
                </a:lnTo>
                <a:lnTo>
                  <a:pt x="406" y="1714"/>
                </a:lnTo>
                <a:lnTo>
                  <a:pt x="587" y="1940"/>
                </a:lnTo>
                <a:lnTo>
                  <a:pt x="813" y="1534"/>
                </a:lnTo>
                <a:lnTo>
                  <a:pt x="1084" y="1083"/>
                </a:lnTo>
                <a:lnTo>
                  <a:pt x="1174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4" name="object 694"/>
          <p:cNvSpPr/>
          <p:nvPr/>
        </p:nvSpPr>
        <p:spPr>
          <a:xfrm>
            <a:off x="3258254" y="2839135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5465" y="2617"/>
                </a:moveTo>
                <a:lnTo>
                  <a:pt x="3026" y="0"/>
                </a:lnTo>
                <a:lnTo>
                  <a:pt x="0" y="5957"/>
                </a:lnTo>
                <a:lnTo>
                  <a:pt x="4336" y="10650"/>
                </a:lnTo>
                <a:lnTo>
                  <a:pt x="6007" y="6995"/>
                </a:lnTo>
                <a:lnTo>
                  <a:pt x="6639" y="5415"/>
                </a:lnTo>
                <a:lnTo>
                  <a:pt x="5465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5" name="object 695"/>
          <p:cNvSpPr/>
          <p:nvPr/>
        </p:nvSpPr>
        <p:spPr>
          <a:xfrm>
            <a:off x="3261506" y="2949274"/>
            <a:ext cx="632" cy="970"/>
          </a:xfrm>
          <a:custGeom>
            <a:avLst/>
            <a:gdLst/>
            <a:ahLst/>
            <a:cxnLst/>
            <a:rect l="l" t="t" r="r" b="b"/>
            <a:pathLst>
              <a:path w="1264" h="1940">
                <a:moveTo>
                  <a:pt x="632" y="0"/>
                </a:moveTo>
                <a:lnTo>
                  <a:pt x="406" y="225"/>
                </a:lnTo>
                <a:lnTo>
                  <a:pt x="0" y="496"/>
                </a:lnTo>
                <a:lnTo>
                  <a:pt x="135" y="1083"/>
                </a:lnTo>
                <a:lnTo>
                  <a:pt x="406" y="1489"/>
                </a:lnTo>
                <a:lnTo>
                  <a:pt x="632" y="1940"/>
                </a:lnTo>
                <a:lnTo>
                  <a:pt x="813" y="1714"/>
                </a:lnTo>
                <a:lnTo>
                  <a:pt x="993" y="1489"/>
                </a:lnTo>
                <a:lnTo>
                  <a:pt x="1264" y="1263"/>
                </a:lnTo>
                <a:lnTo>
                  <a:pt x="1038" y="857"/>
                </a:lnTo>
                <a:lnTo>
                  <a:pt x="813" y="406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6" name="object 696"/>
          <p:cNvSpPr/>
          <p:nvPr/>
        </p:nvSpPr>
        <p:spPr>
          <a:xfrm>
            <a:off x="3260151" y="2947131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48" y="6995"/>
                </a:lnTo>
                <a:lnTo>
                  <a:pt x="2619" y="10605"/>
                </a:lnTo>
                <a:lnTo>
                  <a:pt x="6955" y="5957"/>
                </a:lnTo>
                <a:lnTo>
                  <a:pt x="3884" y="0"/>
                </a:lnTo>
                <a:lnTo>
                  <a:pt x="1445" y="2662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7" name="object 697"/>
          <p:cNvSpPr/>
          <p:nvPr/>
        </p:nvSpPr>
        <p:spPr>
          <a:xfrm>
            <a:off x="3262387" y="2955006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632" y="1940"/>
                </a:moveTo>
                <a:lnTo>
                  <a:pt x="813" y="1714"/>
                </a:lnTo>
                <a:lnTo>
                  <a:pt x="1219" y="1444"/>
                </a:lnTo>
                <a:lnTo>
                  <a:pt x="1084" y="857"/>
                </a:lnTo>
                <a:lnTo>
                  <a:pt x="813" y="451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lnTo>
                  <a:pt x="180" y="1083"/>
                </a:lnTo>
                <a:lnTo>
                  <a:pt x="406" y="1534"/>
                </a:lnTo>
                <a:lnTo>
                  <a:pt x="632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8" name="object 698"/>
          <p:cNvSpPr/>
          <p:nvPr/>
        </p:nvSpPr>
        <p:spPr>
          <a:xfrm>
            <a:off x="3260874" y="2952817"/>
            <a:ext cx="3501" cy="5280"/>
          </a:xfrm>
          <a:custGeom>
            <a:avLst/>
            <a:gdLst/>
            <a:ahLst/>
            <a:cxnLst/>
            <a:rect l="l" t="t" r="r" b="b"/>
            <a:pathLst>
              <a:path w="7001" h="10560">
                <a:moveTo>
                  <a:pt x="0" y="4648"/>
                </a:moveTo>
                <a:lnTo>
                  <a:pt x="3116" y="10560"/>
                </a:lnTo>
                <a:lnTo>
                  <a:pt x="5510" y="7987"/>
                </a:lnTo>
                <a:lnTo>
                  <a:pt x="7001" y="6679"/>
                </a:lnTo>
                <a:lnTo>
                  <a:pt x="6052" y="3655"/>
                </a:lnTo>
                <a:lnTo>
                  <a:pt x="4336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99" name="object 699"/>
          <p:cNvSpPr/>
          <p:nvPr/>
        </p:nvSpPr>
        <p:spPr>
          <a:xfrm>
            <a:off x="3206400" y="2877586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0" y="631"/>
                </a:moveTo>
                <a:lnTo>
                  <a:pt x="135" y="1083"/>
                </a:lnTo>
                <a:lnTo>
                  <a:pt x="361" y="1489"/>
                </a:lnTo>
                <a:lnTo>
                  <a:pt x="587" y="1895"/>
                </a:lnTo>
                <a:lnTo>
                  <a:pt x="767" y="1669"/>
                </a:lnTo>
                <a:lnTo>
                  <a:pt x="948" y="1489"/>
                </a:lnTo>
                <a:lnTo>
                  <a:pt x="1174" y="1218"/>
                </a:lnTo>
                <a:lnTo>
                  <a:pt x="993" y="812"/>
                </a:lnTo>
                <a:lnTo>
                  <a:pt x="813" y="406"/>
                </a:lnTo>
                <a:lnTo>
                  <a:pt x="587" y="0"/>
                </a:lnTo>
                <a:lnTo>
                  <a:pt x="361" y="180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0" name="object 700"/>
          <p:cNvSpPr/>
          <p:nvPr/>
        </p:nvSpPr>
        <p:spPr>
          <a:xfrm>
            <a:off x="3205023" y="2875442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81"/>
                </a:moveTo>
                <a:lnTo>
                  <a:pt x="948" y="6995"/>
                </a:lnTo>
                <a:lnTo>
                  <a:pt x="2619" y="10560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1" name="object 701"/>
          <p:cNvSpPr/>
          <p:nvPr/>
        </p:nvSpPr>
        <p:spPr>
          <a:xfrm>
            <a:off x="3209946" y="3098406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1219" y="1263"/>
                </a:moveTo>
                <a:lnTo>
                  <a:pt x="1038" y="857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135" y="1128"/>
                </a:lnTo>
                <a:lnTo>
                  <a:pt x="406" y="1534"/>
                </a:lnTo>
                <a:lnTo>
                  <a:pt x="587" y="1940"/>
                </a:lnTo>
                <a:lnTo>
                  <a:pt x="813" y="1714"/>
                </a:lnTo>
                <a:lnTo>
                  <a:pt x="993" y="1534"/>
                </a:lnTo>
                <a:lnTo>
                  <a:pt x="1219" y="1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2" name="object 702"/>
          <p:cNvSpPr/>
          <p:nvPr/>
        </p:nvSpPr>
        <p:spPr>
          <a:xfrm>
            <a:off x="3208591" y="3096285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81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3" name="object 703"/>
          <p:cNvSpPr/>
          <p:nvPr/>
        </p:nvSpPr>
        <p:spPr>
          <a:xfrm>
            <a:off x="3226681" y="2980030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219" y="45"/>
                </a:move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06" y="1037"/>
                </a:lnTo>
                <a:lnTo>
                  <a:pt x="632" y="1308"/>
                </a:lnTo>
                <a:lnTo>
                  <a:pt x="1038" y="1083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4" name="object 704"/>
          <p:cNvSpPr/>
          <p:nvPr/>
        </p:nvSpPr>
        <p:spPr>
          <a:xfrm>
            <a:off x="3224671" y="2978699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45" y="7130"/>
                </a:moveTo>
                <a:lnTo>
                  <a:pt x="9711" y="3836"/>
                </a:lnTo>
                <a:lnTo>
                  <a:pt x="5781" y="0"/>
                </a:lnTo>
                <a:lnTo>
                  <a:pt x="2845" y="1128"/>
                </a:lnTo>
                <a:lnTo>
                  <a:pt x="0" y="2662"/>
                </a:lnTo>
                <a:lnTo>
                  <a:pt x="424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5" name="object 705"/>
          <p:cNvSpPr/>
          <p:nvPr/>
        </p:nvSpPr>
        <p:spPr>
          <a:xfrm>
            <a:off x="3230385" y="2787710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1264" y="1218"/>
                </a:moveTo>
                <a:lnTo>
                  <a:pt x="1038" y="857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714"/>
                </a:lnTo>
                <a:lnTo>
                  <a:pt x="993" y="1489"/>
                </a:lnTo>
                <a:lnTo>
                  <a:pt x="1264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6" name="object 706"/>
          <p:cNvSpPr/>
          <p:nvPr/>
        </p:nvSpPr>
        <p:spPr>
          <a:xfrm>
            <a:off x="3229030" y="2785589"/>
            <a:ext cx="3501" cy="5280"/>
          </a:xfrm>
          <a:custGeom>
            <a:avLst/>
            <a:gdLst/>
            <a:ahLst/>
            <a:cxnLst/>
            <a:rect l="l" t="t" r="r" b="b"/>
            <a:pathLst>
              <a:path w="7001" h="10560">
                <a:moveTo>
                  <a:pt x="0" y="3836"/>
                </a:moveTo>
                <a:lnTo>
                  <a:pt x="948" y="6949"/>
                </a:lnTo>
                <a:lnTo>
                  <a:pt x="2619" y="10560"/>
                </a:lnTo>
                <a:lnTo>
                  <a:pt x="7001" y="5866"/>
                </a:lnTo>
                <a:lnTo>
                  <a:pt x="3884" y="0"/>
                </a:lnTo>
                <a:lnTo>
                  <a:pt x="1445" y="2617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7" name="object 707"/>
          <p:cNvSpPr/>
          <p:nvPr/>
        </p:nvSpPr>
        <p:spPr>
          <a:xfrm>
            <a:off x="3239283" y="3094592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767" y="1714"/>
                </a:lnTo>
                <a:lnTo>
                  <a:pt x="1174" y="1444"/>
                </a:lnTo>
                <a:lnTo>
                  <a:pt x="1084" y="812"/>
                </a:lnTo>
                <a:lnTo>
                  <a:pt x="767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8" name="object 708"/>
          <p:cNvSpPr/>
          <p:nvPr/>
        </p:nvSpPr>
        <p:spPr>
          <a:xfrm>
            <a:off x="3237928" y="3092426"/>
            <a:ext cx="3297" cy="5303"/>
          </a:xfrm>
          <a:custGeom>
            <a:avLst/>
            <a:gdLst/>
            <a:ahLst/>
            <a:cxnLst/>
            <a:rect l="l" t="t" r="r" b="b"/>
            <a:pathLst>
              <a:path w="6594" h="10605">
                <a:moveTo>
                  <a:pt x="0" y="3926"/>
                </a:moveTo>
                <a:lnTo>
                  <a:pt x="903" y="7040"/>
                </a:lnTo>
                <a:lnTo>
                  <a:pt x="2664" y="10605"/>
                </a:lnTo>
                <a:lnTo>
                  <a:pt x="5149" y="7897"/>
                </a:lnTo>
                <a:lnTo>
                  <a:pt x="6594" y="6634"/>
                </a:lnTo>
                <a:lnTo>
                  <a:pt x="5691" y="3565"/>
                </a:lnTo>
                <a:lnTo>
                  <a:pt x="3974" y="0"/>
                </a:lnTo>
                <a:lnTo>
                  <a:pt x="1445" y="2662"/>
                </a:lnTo>
                <a:lnTo>
                  <a:pt x="0" y="3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09" name="object 709"/>
          <p:cNvSpPr/>
          <p:nvPr/>
        </p:nvSpPr>
        <p:spPr>
          <a:xfrm>
            <a:off x="3239148" y="2763972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761" y="631"/>
                </a:moveTo>
                <a:lnTo>
                  <a:pt x="1580" y="451"/>
                </a:lnTo>
                <a:lnTo>
                  <a:pt x="1355" y="0"/>
                </a:lnTo>
                <a:lnTo>
                  <a:pt x="767" y="135"/>
                </a:lnTo>
                <a:lnTo>
                  <a:pt x="361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587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0" name="object 710"/>
          <p:cNvSpPr/>
          <p:nvPr/>
        </p:nvSpPr>
        <p:spPr>
          <a:xfrm>
            <a:off x="3237138" y="2762640"/>
            <a:ext cx="4878" cy="3204"/>
          </a:xfrm>
          <a:custGeom>
            <a:avLst/>
            <a:gdLst/>
            <a:ahLst/>
            <a:cxnLst/>
            <a:rect l="l" t="t" r="r" b="b"/>
            <a:pathLst>
              <a:path w="9756" h="6408">
                <a:moveTo>
                  <a:pt x="5736" y="0"/>
                </a:moveTo>
                <a:lnTo>
                  <a:pt x="2800" y="1128"/>
                </a:lnTo>
                <a:lnTo>
                  <a:pt x="0" y="2707"/>
                </a:lnTo>
                <a:lnTo>
                  <a:pt x="4562" y="6408"/>
                </a:lnTo>
                <a:lnTo>
                  <a:pt x="6730" y="5641"/>
                </a:lnTo>
                <a:lnTo>
                  <a:pt x="9756" y="3926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1" name="object 711"/>
          <p:cNvSpPr/>
          <p:nvPr/>
        </p:nvSpPr>
        <p:spPr>
          <a:xfrm>
            <a:off x="3243574" y="2837578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626" y="451"/>
                </a:lnTo>
                <a:lnTo>
                  <a:pt x="1355" y="0"/>
                </a:lnTo>
                <a:lnTo>
                  <a:pt x="1219" y="45"/>
                </a:lnTo>
                <a:lnTo>
                  <a:pt x="813" y="180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06" y="1083"/>
                </a:lnTo>
                <a:lnTo>
                  <a:pt x="632" y="1308"/>
                </a:lnTo>
                <a:lnTo>
                  <a:pt x="993" y="1128"/>
                </a:lnTo>
                <a:lnTo>
                  <a:pt x="1400" y="902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2" name="object 712"/>
          <p:cNvSpPr/>
          <p:nvPr/>
        </p:nvSpPr>
        <p:spPr>
          <a:xfrm>
            <a:off x="3241564" y="2836269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00" y="7130"/>
                </a:moveTo>
                <a:lnTo>
                  <a:pt x="9711" y="3790"/>
                </a:lnTo>
                <a:lnTo>
                  <a:pt x="5736" y="0"/>
                </a:lnTo>
                <a:lnTo>
                  <a:pt x="2845" y="1083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3" name="object 713"/>
          <p:cNvSpPr/>
          <p:nvPr/>
        </p:nvSpPr>
        <p:spPr>
          <a:xfrm>
            <a:off x="3475785" y="3103189"/>
            <a:ext cx="587" cy="970"/>
          </a:xfrm>
          <a:custGeom>
            <a:avLst/>
            <a:gdLst/>
            <a:ahLst/>
            <a:cxnLst/>
            <a:rect l="l" t="t" r="r" b="b"/>
            <a:pathLst>
              <a:path w="1174" h="1940">
                <a:moveTo>
                  <a:pt x="1174" y="1308"/>
                </a:moveTo>
                <a:lnTo>
                  <a:pt x="1038" y="857"/>
                </a:lnTo>
                <a:lnTo>
                  <a:pt x="813" y="451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lnTo>
                  <a:pt x="180" y="1083"/>
                </a:lnTo>
                <a:lnTo>
                  <a:pt x="361" y="1489"/>
                </a:lnTo>
                <a:lnTo>
                  <a:pt x="632" y="1940"/>
                </a:lnTo>
                <a:lnTo>
                  <a:pt x="813" y="1714"/>
                </a:lnTo>
                <a:lnTo>
                  <a:pt x="1174" y="1489"/>
                </a:lnTo>
                <a:lnTo>
                  <a:pt x="1174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4" name="object 714"/>
          <p:cNvSpPr/>
          <p:nvPr/>
        </p:nvSpPr>
        <p:spPr>
          <a:xfrm>
            <a:off x="3474295" y="3100978"/>
            <a:ext cx="3455" cy="5325"/>
          </a:xfrm>
          <a:custGeom>
            <a:avLst/>
            <a:gdLst/>
            <a:ahLst/>
            <a:cxnLst/>
            <a:rect l="l" t="t" r="r" b="b"/>
            <a:pathLst>
              <a:path w="6910" h="10650">
                <a:moveTo>
                  <a:pt x="6910" y="6724"/>
                </a:moveTo>
                <a:lnTo>
                  <a:pt x="6007" y="3655"/>
                </a:lnTo>
                <a:lnTo>
                  <a:pt x="4291" y="0"/>
                </a:lnTo>
                <a:lnTo>
                  <a:pt x="1761" y="2752"/>
                </a:lnTo>
                <a:lnTo>
                  <a:pt x="0" y="4828"/>
                </a:lnTo>
                <a:lnTo>
                  <a:pt x="3026" y="10650"/>
                </a:lnTo>
                <a:lnTo>
                  <a:pt x="5465" y="7987"/>
                </a:lnTo>
                <a:lnTo>
                  <a:pt x="6910" y="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5" name="object 715"/>
          <p:cNvSpPr/>
          <p:nvPr/>
        </p:nvSpPr>
        <p:spPr>
          <a:xfrm>
            <a:off x="3485429" y="3032606"/>
            <a:ext cx="881" cy="677"/>
          </a:xfrm>
          <a:custGeom>
            <a:avLst/>
            <a:gdLst/>
            <a:ahLst/>
            <a:cxnLst/>
            <a:rect l="l" t="t" r="r" b="b"/>
            <a:pathLst>
              <a:path w="1761" h="1353">
                <a:moveTo>
                  <a:pt x="1174" y="45"/>
                </a:moveTo>
                <a:lnTo>
                  <a:pt x="767" y="135"/>
                </a:lnTo>
                <a:lnTo>
                  <a:pt x="361" y="451"/>
                </a:lnTo>
                <a:lnTo>
                  <a:pt x="0" y="631"/>
                </a:lnTo>
                <a:lnTo>
                  <a:pt x="180" y="857"/>
                </a:lnTo>
                <a:lnTo>
                  <a:pt x="361" y="1083"/>
                </a:lnTo>
                <a:lnTo>
                  <a:pt x="632" y="135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6" name="object 716"/>
          <p:cNvSpPr/>
          <p:nvPr/>
        </p:nvSpPr>
        <p:spPr>
          <a:xfrm>
            <a:off x="3483396" y="3031298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00" y="7130"/>
                </a:moveTo>
                <a:lnTo>
                  <a:pt x="9711" y="3790"/>
                </a:lnTo>
                <a:lnTo>
                  <a:pt x="5781" y="0"/>
                </a:lnTo>
                <a:lnTo>
                  <a:pt x="2890" y="1083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7" name="object 717"/>
          <p:cNvSpPr/>
          <p:nvPr/>
        </p:nvSpPr>
        <p:spPr>
          <a:xfrm>
            <a:off x="3490013" y="3059233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586"/>
                </a:moveTo>
                <a:lnTo>
                  <a:pt x="135" y="1037"/>
                </a:lnTo>
                <a:lnTo>
                  <a:pt x="406" y="1444"/>
                </a:lnTo>
                <a:lnTo>
                  <a:pt x="587" y="1895"/>
                </a:lnTo>
                <a:lnTo>
                  <a:pt x="813" y="1669"/>
                </a:lnTo>
                <a:lnTo>
                  <a:pt x="993" y="1444"/>
                </a:lnTo>
                <a:lnTo>
                  <a:pt x="1219" y="1218"/>
                </a:lnTo>
                <a:lnTo>
                  <a:pt x="993" y="812"/>
                </a:lnTo>
                <a:lnTo>
                  <a:pt x="813" y="361"/>
                </a:lnTo>
                <a:lnTo>
                  <a:pt x="587" y="0"/>
                </a:lnTo>
                <a:lnTo>
                  <a:pt x="406" y="180"/>
                </a:lnTo>
                <a:lnTo>
                  <a:pt x="0" y="451"/>
                </a:lnTo>
                <a:lnTo>
                  <a:pt x="45" y="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8" name="object 718"/>
          <p:cNvSpPr/>
          <p:nvPr/>
        </p:nvSpPr>
        <p:spPr>
          <a:xfrm>
            <a:off x="3488658" y="3057089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81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19" name="object 719"/>
          <p:cNvSpPr/>
          <p:nvPr/>
        </p:nvSpPr>
        <p:spPr>
          <a:xfrm>
            <a:off x="3471359" y="3184468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0" y="631"/>
                </a:moveTo>
                <a:lnTo>
                  <a:pt x="90" y="1037"/>
                </a:lnTo>
                <a:lnTo>
                  <a:pt x="361" y="1444"/>
                </a:lnTo>
                <a:lnTo>
                  <a:pt x="587" y="1895"/>
                </a:lnTo>
                <a:lnTo>
                  <a:pt x="767" y="1669"/>
                </a:lnTo>
                <a:lnTo>
                  <a:pt x="948" y="1444"/>
                </a:lnTo>
                <a:lnTo>
                  <a:pt x="1174" y="1218"/>
                </a:lnTo>
                <a:lnTo>
                  <a:pt x="993" y="812"/>
                </a:lnTo>
                <a:lnTo>
                  <a:pt x="767" y="361"/>
                </a:lnTo>
                <a:lnTo>
                  <a:pt x="587" y="0"/>
                </a:lnTo>
                <a:lnTo>
                  <a:pt x="361" y="180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0" name="object 720"/>
          <p:cNvSpPr/>
          <p:nvPr/>
        </p:nvSpPr>
        <p:spPr>
          <a:xfrm>
            <a:off x="3469981" y="3182324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81"/>
                </a:moveTo>
                <a:lnTo>
                  <a:pt x="948" y="6995"/>
                </a:lnTo>
                <a:lnTo>
                  <a:pt x="2619" y="10560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1" name="object 721"/>
          <p:cNvSpPr/>
          <p:nvPr/>
        </p:nvSpPr>
        <p:spPr>
          <a:xfrm>
            <a:off x="3404645" y="3062099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174" y="1263"/>
                </a:moveTo>
                <a:lnTo>
                  <a:pt x="1084" y="812"/>
                </a:lnTo>
                <a:lnTo>
                  <a:pt x="813" y="406"/>
                </a:lnTo>
                <a:lnTo>
                  <a:pt x="632" y="0"/>
                </a:lnTo>
                <a:lnTo>
                  <a:pt x="406" y="180"/>
                </a:lnTo>
                <a:lnTo>
                  <a:pt x="225" y="406"/>
                </a:lnTo>
                <a:lnTo>
                  <a:pt x="0" y="676"/>
                </a:lnTo>
                <a:lnTo>
                  <a:pt x="180" y="1083"/>
                </a:lnTo>
                <a:lnTo>
                  <a:pt x="406" y="1489"/>
                </a:lnTo>
                <a:lnTo>
                  <a:pt x="632" y="1895"/>
                </a:lnTo>
                <a:lnTo>
                  <a:pt x="813" y="1669"/>
                </a:lnTo>
                <a:lnTo>
                  <a:pt x="1219" y="1399"/>
                </a:lnTo>
                <a:lnTo>
                  <a:pt x="1174" y="1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2" name="object 722"/>
          <p:cNvSpPr/>
          <p:nvPr/>
        </p:nvSpPr>
        <p:spPr>
          <a:xfrm>
            <a:off x="3403132" y="3059887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4693"/>
                </a:moveTo>
                <a:lnTo>
                  <a:pt x="3071" y="10560"/>
                </a:lnTo>
                <a:lnTo>
                  <a:pt x="5510" y="7987"/>
                </a:lnTo>
                <a:lnTo>
                  <a:pt x="6955" y="6679"/>
                </a:lnTo>
                <a:lnTo>
                  <a:pt x="6052" y="3610"/>
                </a:lnTo>
                <a:lnTo>
                  <a:pt x="4381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3" name="object 723"/>
          <p:cNvSpPr/>
          <p:nvPr/>
        </p:nvSpPr>
        <p:spPr>
          <a:xfrm>
            <a:off x="3355614" y="3057473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4" name="object 724"/>
          <p:cNvSpPr/>
          <p:nvPr/>
        </p:nvSpPr>
        <p:spPr>
          <a:xfrm>
            <a:off x="3353627" y="3056142"/>
            <a:ext cx="4652" cy="3204"/>
          </a:xfrm>
          <a:custGeom>
            <a:avLst/>
            <a:gdLst/>
            <a:ahLst/>
            <a:cxnLst/>
            <a:rect l="l" t="t" r="r" b="b"/>
            <a:pathLst>
              <a:path w="9304" h="6408">
                <a:moveTo>
                  <a:pt x="5691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408"/>
                </a:lnTo>
                <a:lnTo>
                  <a:pt x="6323" y="5866"/>
                </a:lnTo>
                <a:lnTo>
                  <a:pt x="9304" y="3836"/>
                </a:lnTo>
                <a:lnTo>
                  <a:pt x="5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5" name="object 725"/>
          <p:cNvSpPr/>
          <p:nvPr/>
        </p:nvSpPr>
        <p:spPr>
          <a:xfrm>
            <a:off x="3356495" y="3059391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632" y="1308"/>
                </a:moveTo>
                <a:lnTo>
                  <a:pt x="1038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12"/>
                </a:lnTo>
                <a:lnTo>
                  <a:pt x="406" y="1037"/>
                </a:lnTo>
                <a:lnTo>
                  <a:pt x="632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6" name="object 726"/>
          <p:cNvSpPr/>
          <p:nvPr/>
        </p:nvSpPr>
        <p:spPr>
          <a:xfrm>
            <a:off x="3354485" y="3058127"/>
            <a:ext cx="4856" cy="3498"/>
          </a:xfrm>
          <a:custGeom>
            <a:avLst/>
            <a:gdLst/>
            <a:ahLst/>
            <a:cxnLst/>
            <a:rect l="l" t="t" r="r" b="b"/>
            <a:pathLst>
              <a:path w="9711" h="6995">
                <a:moveTo>
                  <a:pt x="4200" y="6995"/>
                </a:moveTo>
                <a:lnTo>
                  <a:pt x="9711" y="3655"/>
                </a:lnTo>
                <a:lnTo>
                  <a:pt x="6504" y="0"/>
                </a:lnTo>
                <a:lnTo>
                  <a:pt x="2845" y="947"/>
                </a:lnTo>
                <a:lnTo>
                  <a:pt x="0" y="2482"/>
                </a:lnTo>
                <a:lnTo>
                  <a:pt x="4200" y="6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7" name="object 727"/>
          <p:cNvSpPr/>
          <p:nvPr/>
        </p:nvSpPr>
        <p:spPr>
          <a:xfrm>
            <a:off x="3357512" y="3147168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0" y="1218"/>
                </a:moveTo>
                <a:lnTo>
                  <a:pt x="271" y="1489"/>
                </a:lnTo>
                <a:lnTo>
                  <a:pt x="451" y="1714"/>
                </a:lnTo>
                <a:lnTo>
                  <a:pt x="632" y="1940"/>
                </a:lnTo>
                <a:lnTo>
                  <a:pt x="858" y="1489"/>
                </a:lnTo>
                <a:lnTo>
                  <a:pt x="1084" y="1083"/>
                </a:lnTo>
                <a:lnTo>
                  <a:pt x="1219" y="631"/>
                </a:lnTo>
                <a:lnTo>
                  <a:pt x="1219" y="496"/>
                </a:lnTo>
                <a:lnTo>
                  <a:pt x="858" y="225"/>
                </a:lnTo>
                <a:lnTo>
                  <a:pt x="632" y="0"/>
                </a:lnTo>
                <a:lnTo>
                  <a:pt x="406" y="451"/>
                </a:lnTo>
                <a:lnTo>
                  <a:pt x="225" y="857"/>
                </a:lnTo>
                <a:lnTo>
                  <a:pt x="0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8" name="object 728"/>
          <p:cNvSpPr/>
          <p:nvPr/>
        </p:nvSpPr>
        <p:spPr>
          <a:xfrm>
            <a:off x="3356021" y="3145025"/>
            <a:ext cx="3297" cy="5303"/>
          </a:xfrm>
          <a:custGeom>
            <a:avLst/>
            <a:gdLst/>
            <a:ahLst/>
            <a:cxnLst/>
            <a:rect l="l" t="t" r="r" b="b"/>
            <a:pathLst>
              <a:path w="6594" h="10605">
                <a:moveTo>
                  <a:pt x="5420" y="2617"/>
                </a:moveTo>
                <a:lnTo>
                  <a:pt x="3026" y="0"/>
                </a:lnTo>
                <a:lnTo>
                  <a:pt x="0" y="5957"/>
                </a:lnTo>
                <a:lnTo>
                  <a:pt x="4336" y="10605"/>
                </a:lnTo>
                <a:lnTo>
                  <a:pt x="6007" y="6995"/>
                </a:lnTo>
                <a:lnTo>
                  <a:pt x="6594" y="5460"/>
                </a:lnTo>
                <a:lnTo>
                  <a:pt x="5420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29" name="object 729"/>
          <p:cNvSpPr/>
          <p:nvPr/>
        </p:nvSpPr>
        <p:spPr>
          <a:xfrm>
            <a:off x="3358392" y="3153870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677" y="0"/>
                </a:moveTo>
                <a:lnTo>
                  <a:pt x="451" y="406"/>
                </a:lnTo>
                <a:lnTo>
                  <a:pt x="225" y="812"/>
                </a:lnTo>
                <a:lnTo>
                  <a:pt x="0" y="1218"/>
                </a:lnTo>
                <a:lnTo>
                  <a:pt x="271" y="1489"/>
                </a:lnTo>
                <a:lnTo>
                  <a:pt x="451" y="1669"/>
                </a:lnTo>
                <a:lnTo>
                  <a:pt x="677" y="1895"/>
                </a:lnTo>
                <a:lnTo>
                  <a:pt x="858" y="1489"/>
                </a:lnTo>
                <a:lnTo>
                  <a:pt x="1129" y="1083"/>
                </a:lnTo>
                <a:lnTo>
                  <a:pt x="1264" y="451"/>
                </a:lnTo>
                <a:lnTo>
                  <a:pt x="858" y="225"/>
                </a:lnTo>
                <a:lnTo>
                  <a:pt x="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0" name="object 730"/>
          <p:cNvSpPr/>
          <p:nvPr/>
        </p:nvSpPr>
        <p:spPr>
          <a:xfrm>
            <a:off x="3356902" y="3151704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5465" y="2617"/>
                </a:moveTo>
                <a:lnTo>
                  <a:pt x="3071" y="0"/>
                </a:lnTo>
                <a:lnTo>
                  <a:pt x="0" y="6002"/>
                </a:lnTo>
                <a:lnTo>
                  <a:pt x="4336" y="10650"/>
                </a:lnTo>
                <a:lnTo>
                  <a:pt x="6052" y="6995"/>
                </a:lnTo>
                <a:lnTo>
                  <a:pt x="6639" y="5460"/>
                </a:lnTo>
                <a:lnTo>
                  <a:pt x="5465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1" name="object 731"/>
          <p:cNvSpPr/>
          <p:nvPr/>
        </p:nvSpPr>
        <p:spPr>
          <a:xfrm>
            <a:off x="3363609" y="304314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632" y="1308"/>
                </a:moveTo>
                <a:lnTo>
                  <a:pt x="1038" y="1083"/>
                </a:lnTo>
                <a:lnTo>
                  <a:pt x="1400" y="812"/>
                </a:lnTo>
                <a:lnTo>
                  <a:pt x="1761" y="586"/>
                </a:lnTo>
                <a:lnTo>
                  <a:pt x="1580" y="406"/>
                </a:lnTo>
                <a:lnTo>
                  <a:pt x="1355" y="0"/>
                </a:lnTo>
                <a:lnTo>
                  <a:pt x="767" y="90"/>
                </a:lnTo>
                <a:lnTo>
                  <a:pt x="406" y="406"/>
                </a:lnTo>
                <a:lnTo>
                  <a:pt x="0" y="586"/>
                </a:lnTo>
                <a:lnTo>
                  <a:pt x="225" y="812"/>
                </a:lnTo>
                <a:lnTo>
                  <a:pt x="406" y="1037"/>
                </a:lnTo>
                <a:lnTo>
                  <a:pt x="632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2" name="object 732"/>
          <p:cNvSpPr/>
          <p:nvPr/>
        </p:nvSpPr>
        <p:spPr>
          <a:xfrm>
            <a:off x="3361599" y="3041813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00" y="7130"/>
                </a:moveTo>
                <a:lnTo>
                  <a:pt x="9711" y="3790"/>
                </a:lnTo>
                <a:lnTo>
                  <a:pt x="5781" y="0"/>
                </a:lnTo>
                <a:lnTo>
                  <a:pt x="2845" y="1083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3" name="object 733"/>
          <p:cNvSpPr/>
          <p:nvPr/>
        </p:nvSpPr>
        <p:spPr>
          <a:xfrm>
            <a:off x="3371604" y="2980030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406" y="857"/>
                </a:lnTo>
                <a:lnTo>
                  <a:pt x="813" y="1083"/>
                </a:lnTo>
                <a:lnTo>
                  <a:pt x="1174" y="1308"/>
                </a:lnTo>
                <a:lnTo>
                  <a:pt x="1400" y="1037"/>
                </a:lnTo>
                <a:lnTo>
                  <a:pt x="1626" y="857"/>
                </a:lnTo>
                <a:lnTo>
                  <a:pt x="1806" y="631"/>
                </a:lnTo>
                <a:lnTo>
                  <a:pt x="1400" y="406"/>
                </a:lnTo>
                <a:lnTo>
                  <a:pt x="1038" y="135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4" name="object 734"/>
          <p:cNvSpPr/>
          <p:nvPr/>
        </p:nvSpPr>
        <p:spPr>
          <a:xfrm>
            <a:off x="3369639" y="2978789"/>
            <a:ext cx="4765" cy="3475"/>
          </a:xfrm>
          <a:custGeom>
            <a:avLst/>
            <a:gdLst/>
            <a:ahLst/>
            <a:cxnLst/>
            <a:rect l="l" t="t" r="r" b="b"/>
            <a:pathLst>
              <a:path w="9530" h="6949">
                <a:moveTo>
                  <a:pt x="9530" y="2301"/>
                </a:moveTo>
                <a:lnTo>
                  <a:pt x="6684" y="812"/>
                </a:lnTo>
                <a:lnTo>
                  <a:pt x="6323" y="541"/>
                </a:lnTo>
                <a:lnTo>
                  <a:pt x="3252" y="0"/>
                </a:lnTo>
                <a:lnTo>
                  <a:pt x="0" y="3700"/>
                </a:lnTo>
                <a:lnTo>
                  <a:pt x="5555" y="6949"/>
                </a:lnTo>
                <a:lnTo>
                  <a:pt x="6955" y="5505"/>
                </a:lnTo>
                <a:lnTo>
                  <a:pt x="9530" y="2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5" name="object 735"/>
          <p:cNvSpPr/>
          <p:nvPr/>
        </p:nvSpPr>
        <p:spPr>
          <a:xfrm>
            <a:off x="3435630" y="3029650"/>
            <a:ext cx="1039" cy="948"/>
          </a:xfrm>
          <a:custGeom>
            <a:avLst/>
            <a:gdLst/>
            <a:ahLst/>
            <a:cxnLst/>
            <a:rect l="l" t="t" r="r" b="b"/>
            <a:pathLst>
              <a:path w="2077" h="1895">
                <a:moveTo>
                  <a:pt x="767" y="1760"/>
                </a:moveTo>
                <a:lnTo>
                  <a:pt x="1355" y="1308"/>
                </a:lnTo>
                <a:lnTo>
                  <a:pt x="2077" y="767"/>
                </a:lnTo>
                <a:lnTo>
                  <a:pt x="1038" y="90"/>
                </a:lnTo>
                <a:lnTo>
                  <a:pt x="903" y="0"/>
                </a:lnTo>
                <a:lnTo>
                  <a:pt x="361" y="631"/>
                </a:lnTo>
                <a:lnTo>
                  <a:pt x="0" y="947"/>
                </a:lnTo>
                <a:lnTo>
                  <a:pt x="0" y="1760"/>
                </a:lnTo>
                <a:lnTo>
                  <a:pt x="271" y="1760"/>
                </a:lnTo>
                <a:lnTo>
                  <a:pt x="632" y="1895"/>
                </a:lnTo>
                <a:lnTo>
                  <a:pt x="767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6" name="object 736"/>
          <p:cNvSpPr/>
          <p:nvPr/>
        </p:nvSpPr>
        <p:spPr>
          <a:xfrm>
            <a:off x="3434366" y="3028116"/>
            <a:ext cx="3320" cy="3701"/>
          </a:xfrm>
          <a:custGeom>
            <a:avLst/>
            <a:gdLst/>
            <a:ahLst/>
            <a:cxnLst/>
            <a:rect l="l" t="t" r="r" b="b"/>
            <a:pathLst>
              <a:path w="6639" h="7401">
                <a:moveTo>
                  <a:pt x="6639" y="5415"/>
                </a:moveTo>
                <a:lnTo>
                  <a:pt x="6278" y="1985"/>
                </a:lnTo>
                <a:lnTo>
                  <a:pt x="3116" y="0"/>
                </a:lnTo>
                <a:lnTo>
                  <a:pt x="45" y="2843"/>
                </a:lnTo>
                <a:lnTo>
                  <a:pt x="0" y="7356"/>
                </a:lnTo>
                <a:lnTo>
                  <a:pt x="3523" y="7401"/>
                </a:lnTo>
                <a:lnTo>
                  <a:pt x="6639" y="5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7" name="object 737"/>
          <p:cNvSpPr/>
          <p:nvPr/>
        </p:nvSpPr>
        <p:spPr>
          <a:xfrm>
            <a:off x="3436511" y="3039308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0" y="631"/>
                </a:moveTo>
                <a:lnTo>
                  <a:pt x="225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626" y="406"/>
                </a:lnTo>
                <a:lnTo>
                  <a:pt x="1355" y="0"/>
                </a:ln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8" name="object 738"/>
          <p:cNvSpPr/>
          <p:nvPr/>
        </p:nvSpPr>
        <p:spPr>
          <a:xfrm>
            <a:off x="3434524" y="3037977"/>
            <a:ext cx="4675" cy="3182"/>
          </a:xfrm>
          <a:custGeom>
            <a:avLst/>
            <a:gdLst/>
            <a:ahLst/>
            <a:cxnLst/>
            <a:rect l="l" t="t" r="r" b="b"/>
            <a:pathLst>
              <a:path w="9349" h="6363">
                <a:moveTo>
                  <a:pt x="5736" y="0"/>
                </a:moveTo>
                <a:lnTo>
                  <a:pt x="3071" y="947"/>
                </a:lnTo>
                <a:lnTo>
                  <a:pt x="0" y="2662"/>
                </a:lnTo>
                <a:lnTo>
                  <a:pt x="4562" y="6363"/>
                </a:lnTo>
                <a:lnTo>
                  <a:pt x="6323" y="5866"/>
                </a:lnTo>
                <a:lnTo>
                  <a:pt x="9349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39" name="object 739"/>
          <p:cNvSpPr/>
          <p:nvPr/>
        </p:nvSpPr>
        <p:spPr>
          <a:xfrm>
            <a:off x="3407174" y="3117676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225" y="902"/>
                </a:lnTo>
                <a:lnTo>
                  <a:pt x="451" y="1308"/>
                </a:lnTo>
                <a:lnTo>
                  <a:pt x="1038" y="1173"/>
                </a:lnTo>
                <a:lnTo>
                  <a:pt x="1400" y="902"/>
                </a:lnTo>
                <a:lnTo>
                  <a:pt x="1806" y="676"/>
                </a:lnTo>
                <a:lnTo>
                  <a:pt x="1580" y="451"/>
                </a:lnTo>
                <a:lnTo>
                  <a:pt x="1400" y="270"/>
                </a:lnTo>
                <a:lnTo>
                  <a:pt x="1174" y="0"/>
                </a:lnTo>
                <a:lnTo>
                  <a:pt x="767" y="225"/>
                </a:lnTo>
                <a:lnTo>
                  <a:pt x="406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0" name="object 740"/>
          <p:cNvSpPr/>
          <p:nvPr/>
        </p:nvSpPr>
        <p:spPr>
          <a:xfrm>
            <a:off x="3405232" y="3116096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5510" y="0"/>
                </a:moveTo>
                <a:lnTo>
                  <a:pt x="0" y="3339"/>
                </a:lnTo>
                <a:lnTo>
                  <a:pt x="4426" y="6949"/>
                </a:lnTo>
                <a:lnTo>
                  <a:pt x="6865" y="6047"/>
                </a:lnTo>
                <a:lnTo>
                  <a:pt x="9711" y="4512"/>
                </a:lnTo>
                <a:lnTo>
                  <a:pt x="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1" name="object 741"/>
          <p:cNvSpPr/>
          <p:nvPr/>
        </p:nvSpPr>
        <p:spPr>
          <a:xfrm>
            <a:off x="3414446" y="2920594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45" y="1308"/>
                </a:moveTo>
                <a:lnTo>
                  <a:pt x="0" y="1444"/>
                </a:lnTo>
                <a:lnTo>
                  <a:pt x="361" y="1714"/>
                </a:lnTo>
                <a:lnTo>
                  <a:pt x="587" y="1940"/>
                </a:lnTo>
                <a:lnTo>
                  <a:pt x="813" y="1489"/>
                </a:lnTo>
                <a:lnTo>
                  <a:pt x="1038" y="1083"/>
                </a:lnTo>
                <a:lnTo>
                  <a:pt x="1219" y="676"/>
                </a:lnTo>
                <a:lnTo>
                  <a:pt x="993" y="451"/>
                </a:lnTo>
                <a:lnTo>
                  <a:pt x="767" y="225"/>
                </a:lnTo>
                <a:lnTo>
                  <a:pt x="587" y="0"/>
                </a:lnTo>
                <a:lnTo>
                  <a:pt x="361" y="451"/>
                </a:lnTo>
                <a:lnTo>
                  <a:pt x="135" y="857"/>
                </a:lnTo>
                <a:lnTo>
                  <a:pt x="45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2" name="object 742"/>
          <p:cNvSpPr/>
          <p:nvPr/>
        </p:nvSpPr>
        <p:spPr>
          <a:xfrm>
            <a:off x="3413250" y="2918383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2303" y="0"/>
                </a:moveTo>
                <a:lnTo>
                  <a:pt x="587" y="3655"/>
                </a:lnTo>
                <a:lnTo>
                  <a:pt x="0" y="5235"/>
                </a:lnTo>
                <a:lnTo>
                  <a:pt x="1129" y="8033"/>
                </a:lnTo>
                <a:lnTo>
                  <a:pt x="3568" y="10650"/>
                </a:lnTo>
                <a:lnTo>
                  <a:pt x="6639" y="4693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3" name="object 743"/>
          <p:cNvSpPr/>
          <p:nvPr/>
        </p:nvSpPr>
        <p:spPr>
          <a:xfrm>
            <a:off x="3415327" y="3037232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632" y="1895"/>
                </a:lnTo>
                <a:lnTo>
                  <a:pt x="813" y="1714"/>
                </a:lnTo>
                <a:lnTo>
                  <a:pt x="993" y="1489"/>
                </a:lnTo>
                <a:lnTo>
                  <a:pt x="1219" y="1218"/>
                </a:lnTo>
                <a:lnTo>
                  <a:pt x="993" y="812"/>
                </a:lnTo>
                <a:lnTo>
                  <a:pt x="813" y="406"/>
                </a:lnTo>
                <a:lnTo>
                  <a:pt x="632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4" name="object 744"/>
          <p:cNvSpPr/>
          <p:nvPr/>
        </p:nvSpPr>
        <p:spPr>
          <a:xfrm>
            <a:off x="3413972" y="3035089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03" y="6995"/>
                </a:lnTo>
                <a:lnTo>
                  <a:pt x="2619" y="10605"/>
                </a:lnTo>
                <a:lnTo>
                  <a:pt x="6955" y="5957"/>
                </a:lnTo>
                <a:lnTo>
                  <a:pt x="3839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5" name="object 745"/>
          <p:cNvSpPr/>
          <p:nvPr/>
        </p:nvSpPr>
        <p:spPr>
          <a:xfrm>
            <a:off x="3427771" y="2961708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1263"/>
                </a:moveTo>
                <a:lnTo>
                  <a:pt x="0" y="1444"/>
                </a:lnTo>
                <a:lnTo>
                  <a:pt x="406" y="1714"/>
                </a:lnTo>
                <a:lnTo>
                  <a:pt x="587" y="1895"/>
                </a:lnTo>
                <a:lnTo>
                  <a:pt x="813" y="1489"/>
                </a:lnTo>
                <a:lnTo>
                  <a:pt x="1038" y="1083"/>
                </a:lnTo>
                <a:lnTo>
                  <a:pt x="1219" y="676"/>
                </a:lnTo>
                <a:lnTo>
                  <a:pt x="993" y="451"/>
                </a:lnTo>
                <a:lnTo>
                  <a:pt x="813" y="225"/>
                </a:lnTo>
                <a:lnTo>
                  <a:pt x="587" y="0"/>
                </a:lnTo>
                <a:lnTo>
                  <a:pt x="406" y="451"/>
                </a:lnTo>
                <a:lnTo>
                  <a:pt x="135" y="812"/>
                </a:lnTo>
                <a:lnTo>
                  <a:pt x="45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6" name="object 746"/>
          <p:cNvSpPr/>
          <p:nvPr/>
        </p:nvSpPr>
        <p:spPr>
          <a:xfrm>
            <a:off x="3426574" y="2959496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2303" y="0"/>
                </a:moveTo>
                <a:lnTo>
                  <a:pt x="587" y="3655"/>
                </a:lnTo>
                <a:lnTo>
                  <a:pt x="0" y="5235"/>
                </a:lnTo>
                <a:lnTo>
                  <a:pt x="1174" y="8033"/>
                </a:lnTo>
                <a:lnTo>
                  <a:pt x="3613" y="10650"/>
                </a:lnTo>
                <a:lnTo>
                  <a:pt x="6639" y="4693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7" name="object 747"/>
          <p:cNvSpPr/>
          <p:nvPr/>
        </p:nvSpPr>
        <p:spPr>
          <a:xfrm>
            <a:off x="2811628" y="3174901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631"/>
                </a:moveTo>
                <a:lnTo>
                  <a:pt x="135" y="1083"/>
                </a:lnTo>
                <a:lnTo>
                  <a:pt x="361" y="1489"/>
                </a:lnTo>
                <a:lnTo>
                  <a:pt x="587" y="1895"/>
                </a:lnTo>
                <a:lnTo>
                  <a:pt x="767" y="1669"/>
                </a:lnTo>
                <a:lnTo>
                  <a:pt x="993" y="1489"/>
                </a:lnTo>
                <a:lnTo>
                  <a:pt x="1219" y="1218"/>
                </a:lnTo>
                <a:lnTo>
                  <a:pt x="1038" y="857"/>
                </a:lnTo>
                <a:lnTo>
                  <a:pt x="813" y="406"/>
                </a:lnTo>
                <a:lnTo>
                  <a:pt x="587" y="0"/>
                </a:lnTo>
                <a:lnTo>
                  <a:pt x="361" y="225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8" name="object 748"/>
          <p:cNvSpPr/>
          <p:nvPr/>
        </p:nvSpPr>
        <p:spPr>
          <a:xfrm>
            <a:off x="2810273" y="3173005"/>
            <a:ext cx="3478" cy="5055"/>
          </a:xfrm>
          <a:custGeom>
            <a:avLst/>
            <a:gdLst/>
            <a:ahLst/>
            <a:cxnLst/>
            <a:rect l="l" t="t" r="r" b="b"/>
            <a:pathLst>
              <a:path w="6955" h="10109">
                <a:moveTo>
                  <a:pt x="3794" y="0"/>
                </a:moveTo>
                <a:lnTo>
                  <a:pt x="0" y="3384"/>
                </a:lnTo>
                <a:lnTo>
                  <a:pt x="903" y="6498"/>
                </a:lnTo>
                <a:lnTo>
                  <a:pt x="2619" y="10109"/>
                </a:lnTo>
                <a:lnTo>
                  <a:pt x="6955" y="5415"/>
                </a:lnTo>
                <a:lnTo>
                  <a:pt x="6142" y="3881"/>
                </a:lnTo>
                <a:lnTo>
                  <a:pt x="3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49" name="object 749"/>
          <p:cNvSpPr/>
          <p:nvPr/>
        </p:nvSpPr>
        <p:spPr>
          <a:xfrm>
            <a:off x="2812486" y="309651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677" y="0"/>
                </a:moveTo>
                <a:lnTo>
                  <a:pt x="406" y="406"/>
                </a:lnTo>
                <a:lnTo>
                  <a:pt x="225" y="812"/>
                </a:lnTo>
                <a:lnTo>
                  <a:pt x="0" y="1218"/>
                </a:lnTo>
                <a:lnTo>
                  <a:pt x="271" y="1489"/>
                </a:lnTo>
                <a:lnTo>
                  <a:pt x="451" y="1669"/>
                </a:lnTo>
                <a:lnTo>
                  <a:pt x="677" y="1895"/>
                </a:lnTo>
                <a:lnTo>
                  <a:pt x="858" y="1489"/>
                </a:lnTo>
                <a:lnTo>
                  <a:pt x="1084" y="1083"/>
                </a:lnTo>
                <a:lnTo>
                  <a:pt x="1219" y="631"/>
                </a:lnTo>
                <a:lnTo>
                  <a:pt x="1219" y="451"/>
                </a:lnTo>
                <a:lnTo>
                  <a:pt x="858" y="225"/>
                </a:lnTo>
                <a:lnTo>
                  <a:pt x="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0" name="object 750"/>
          <p:cNvSpPr/>
          <p:nvPr/>
        </p:nvSpPr>
        <p:spPr>
          <a:xfrm>
            <a:off x="2811063" y="3094366"/>
            <a:ext cx="3184" cy="5303"/>
          </a:xfrm>
          <a:custGeom>
            <a:avLst/>
            <a:gdLst/>
            <a:ahLst/>
            <a:cxnLst/>
            <a:rect l="l" t="t" r="r" b="b"/>
            <a:pathLst>
              <a:path w="6368" h="10605">
                <a:moveTo>
                  <a:pt x="5736" y="2933"/>
                </a:moveTo>
                <a:lnTo>
                  <a:pt x="2890" y="0"/>
                </a:lnTo>
                <a:lnTo>
                  <a:pt x="1264" y="3159"/>
                </a:lnTo>
                <a:lnTo>
                  <a:pt x="0" y="6047"/>
                </a:lnTo>
                <a:lnTo>
                  <a:pt x="4200" y="10605"/>
                </a:lnTo>
                <a:lnTo>
                  <a:pt x="5871" y="6949"/>
                </a:lnTo>
                <a:lnTo>
                  <a:pt x="6368" y="6047"/>
                </a:lnTo>
                <a:lnTo>
                  <a:pt x="5736" y="2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1" name="object 751"/>
          <p:cNvSpPr/>
          <p:nvPr/>
        </p:nvSpPr>
        <p:spPr>
          <a:xfrm>
            <a:off x="2816822" y="255267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587" y="0"/>
                </a:moveTo>
                <a:lnTo>
                  <a:pt x="361" y="270"/>
                </a:lnTo>
                <a:lnTo>
                  <a:pt x="180" y="451"/>
                </a:lnTo>
                <a:lnTo>
                  <a:pt x="0" y="676"/>
                </a:lnTo>
                <a:lnTo>
                  <a:pt x="361" y="902"/>
                </a:lnTo>
                <a:lnTo>
                  <a:pt x="767" y="1173"/>
                </a:lnTo>
                <a:lnTo>
                  <a:pt x="1309" y="1308"/>
                </a:lnTo>
                <a:lnTo>
                  <a:pt x="1535" y="902"/>
                </a:lnTo>
                <a:lnTo>
                  <a:pt x="1761" y="676"/>
                </a:lnTo>
                <a:lnTo>
                  <a:pt x="1355" y="451"/>
                </a:lnTo>
                <a:lnTo>
                  <a:pt x="993" y="225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2" name="object 752"/>
          <p:cNvSpPr/>
          <p:nvPr/>
        </p:nvSpPr>
        <p:spPr>
          <a:xfrm>
            <a:off x="2814925" y="2551094"/>
            <a:ext cx="4675" cy="3475"/>
          </a:xfrm>
          <a:custGeom>
            <a:avLst/>
            <a:gdLst/>
            <a:ahLst/>
            <a:cxnLst/>
            <a:rect l="l" t="t" r="r" b="b"/>
            <a:pathLst>
              <a:path w="9349" h="6949">
                <a:moveTo>
                  <a:pt x="6639" y="6498"/>
                </a:moveTo>
                <a:lnTo>
                  <a:pt x="9349" y="3204"/>
                </a:lnTo>
                <a:lnTo>
                  <a:pt x="3929" y="0"/>
                </a:lnTo>
                <a:lnTo>
                  <a:pt x="2574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13" y="6949"/>
                </a:lnTo>
                <a:lnTo>
                  <a:pt x="6639" y="6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3" name="object 753"/>
          <p:cNvSpPr/>
          <p:nvPr/>
        </p:nvSpPr>
        <p:spPr>
          <a:xfrm>
            <a:off x="2817703" y="2550779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632" y="1308"/>
                </a:move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1174" y="45"/>
                </a:lnTo>
                <a:lnTo>
                  <a:pt x="767" y="180"/>
                </a:lnTo>
                <a:lnTo>
                  <a:pt x="406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083"/>
                </a:lnTo>
                <a:lnTo>
                  <a:pt x="632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4" name="object 754"/>
          <p:cNvSpPr/>
          <p:nvPr/>
        </p:nvSpPr>
        <p:spPr>
          <a:xfrm>
            <a:off x="2815693" y="2549470"/>
            <a:ext cx="4856" cy="3498"/>
          </a:xfrm>
          <a:custGeom>
            <a:avLst/>
            <a:gdLst/>
            <a:ahLst/>
            <a:cxnLst/>
            <a:rect l="l" t="t" r="r" b="b"/>
            <a:pathLst>
              <a:path w="9711" h="6995">
                <a:moveTo>
                  <a:pt x="4426" y="6995"/>
                </a:moveTo>
                <a:lnTo>
                  <a:pt x="9711" y="3790"/>
                </a:lnTo>
                <a:lnTo>
                  <a:pt x="5736" y="0"/>
                </a:lnTo>
                <a:lnTo>
                  <a:pt x="2845" y="1083"/>
                </a:lnTo>
                <a:lnTo>
                  <a:pt x="0" y="2617"/>
                </a:lnTo>
                <a:lnTo>
                  <a:pt x="4426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5" name="object 755"/>
          <p:cNvSpPr/>
          <p:nvPr/>
        </p:nvSpPr>
        <p:spPr>
          <a:xfrm>
            <a:off x="2824817" y="299724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180" y="812"/>
                </a:lnTo>
                <a:lnTo>
                  <a:pt x="406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6" name="object 756"/>
          <p:cNvSpPr/>
          <p:nvPr/>
        </p:nvSpPr>
        <p:spPr>
          <a:xfrm>
            <a:off x="2822807" y="2995916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200" y="7130"/>
                </a:moveTo>
                <a:lnTo>
                  <a:pt x="9666" y="3790"/>
                </a:lnTo>
                <a:lnTo>
                  <a:pt x="5781" y="0"/>
                </a:lnTo>
                <a:lnTo>
                  <a:pt x="3071" y="947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7" name="object 757"/>
          <p:cNvSpPr/>
          <p:nvPr/>
        </p:nvSpPr>
        <p:spPr>
          <a:xfrm>
            <a:off x="2827482" y="300584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406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400" y="1083"/>
                </a:lnTo>
                <a:lnTo>
                  <a:pt x="1580" y="857"/>
                </a:lnTo>
                <a:lnTo>
                  <a:pt x="1761" y="631"/>
                </a:lnTo>
                <a:lnTo>
                  <a:pt x="1400" y="406"/>
                </a:lnTo>
                <a:lnTo>
                  <a:pt x="993" y="135"/>
                </a:lnTo>
                <a:lnTo>
                  <a:pt x="451" y="0"/>
                </a:lnTo>
                <a:lnTo>
                  <a:pt x="180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8" name="object 758"/>
          <p:cNvSpPr/>
          <p:nvPr/>
        </p:nvSpPr>
        <p:spPr>
          <a:xfrm>
            <a:off x="2825517" y="3004739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75"/>
                </a:moveTo>
                <a:lnTo>
                  <a:pt x="6639" y="496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679"/>
                </a:lnTo>
                <a:lnTo>
                  <a:pt x="6865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59" name="object 759"/>
          <p:cNvSpPr/>
          <p:nvPr/>
        </p:nvSpPr>
        <p:spPr>
          <a:xfrm>
            <a:off x="2776057" y="3134735"/>
            <a:ext cx="587" cy="970"/>
          </a:xfrm>
          <a:custGeom>
            <a:avLst/>
            <a:gdLst/>
            <a:ahLst/>
            <a:cxnLst/>
            <a:rect l="l" t="t" r="r" b="b"/>
            <a:pathLst>
              <a:path w="1174" h="1940">
                <a:moveTo>
                  <a:pt x="45" y="676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940"/>
                </a:lnTo>
                <a:lnTo>
                  <a:pt x="767" y="1714"/>
                </a:lnTo>
                <a:lnTo>
                  <a:pt x="1174" y="1444"/>
                </a:lnTo>
                <a:lnTo>
                  <a:pt x="1038" y="857"/>
                </a:lnTo>
                <a:lnTo>
                  <a:pt x="767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0" name="object 760"/>
          <p:cNvSpPr/>
          <p:nvPr/>
        </p:nvSpPr>
        <p:spPr>
          <a:xfrm>
            <a:off x="2774702" y="3132546"/>
            <a:ext cx="3297" cy="5348"/>
          </a:xfrm>
          <a:custGeom>
            <a:avLst/>
            <a:gdLst/>
            <a:ahLst/>
            <a:cxnLst/>
            <a:rect l="l" t="t" r="r" b="b"/>
            <a:pathLst>
              <a:path w="6594" h="10695">
                <a:moveTo>
                  <a:pt x="0" y="4016"/>
                </a:moveTo>
                <a:lnTo>
                  <a:pt x="903" y="7085"/>
                </a:lnTo>
                <a:lnTo>
                  <a:pt x="2664" y="10695"/>
                </a:lnTo>
                <a:lnTo>
                  <a:pt x="5149" y="7987"/>
                </a:lnTo>
                <a:lnTo>
                  <a:pt x="6594" y="6724"/>
                </a:lnTo>
                <a:lnTo>
                  <a:pt x="5691" y="3610"/>
                </a:lnTo>
                <a:lnTo>
                  <a:pt x="3929" y="0"/>
                </a:lnTo>
                <a:lnTo>
                  <a:pt x="1445" y="2752"/>
                </a:lnTo>
                <a:lnTo>
                  <a:pt x="0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1" name="object 761"/>
          <p:cNvSpPr/>
          <p:nvPr/>
        </p:nvSpPr>
        <p:spPr>
          <a:xfrm>
            <a:off x="2790127" y="3014442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580" y="451"/>
                </a:lnTo>
                <a:lnTo>
                  <a:pt x="1355" y="0"/>
                </a:lnTo>
                <a:lnTo>
                  <a:pt x="813" y="135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06" y="1083"/>
                </a:lnTo>
                <a:lnTo>
                  <a:pt x="677" y="1308"/>
                </a:lnTo>
                <a:lnTo>
                  <a:pt x="993" y="1128"/>
                </a:lnTo>
                <a:lnTo>
                  <a:pt x="1400" y="902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2" name="object 762"/>
          <p:cNvSpPr/>
          <p:nvPr/>
        </p:nvSpPr>
        <p:spPr>
          <a:xfrm>
            <a:off x="2788140" y="3013133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155" y="7130"/>
                </a:moveTo>
                <a:lnTo>
                  <a:pt x="9666" y="3790"/>
                </a:lnTo>
                <a:lnTo>
                  <a:pt x="5736" y="0"/>
                </a:lnTo>
                <a:lnTo>
                  <a:pt x="2800" y="1083"/>
                </a:lnTo>
                <a:lnTo>
                  <a:pt x="0" y="2572"/>
                </a:lnTo>
                <a:lnTo>
                  <a:pt x="415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3" name="object 763"/>
          <p:cNvSpPr/>
          <p:nvPr/>
        </p:nvSpPr>
        <p:spPr>
          <a:xfrm>
            <a:off x="2798145" y="3012546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542" y="0"/>
                </a:moveTo>
                <a:lnTo>
                  <a:pt x="406" y="0"/>
                </a:lnTo>
                <a:lnTo>
                  <a:pt x="180" y="406"/>
                </a:lnTo>
                <a:lnTo>
                  <a:pt x="0" y="631"/>
                </a:lnTo>
                <a:lnTo>
                  <a:pt x="361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355" y="1037"/>
                </a:lnTo>
                <a:lnTo>
                  <a:pt x="1580" y="812"/>
                </a:lnTo>
                <a:lnTo>
                  <a:pt x="1761" y="631"/>
                </a:lnTo>
                <a:lnTo>
                  <a:pt x="1355" y="406"/>
                </a:lnTo>
                <a:lnTo>
                  <a:pt x="993" y="135"/>
                </a:lnTo>
                <a:lnTo>
                  <a:pt x="5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4" name="object 764"/>
          <p:cNvSpPr/>
          <p:nvPr/>
        </p:nvSpPr>
        <p:spPr>
          <a:xfrm>
            <a:off x="2796180" y="3011418"/>
            <a:ext cx="4743" cy="3294"/>
          </a:xfrm>
          <a:custGeom>
            <a:avLst/>
            <a:gdLst/>
            <a:ahLst/>
            <a:cxnLst/>
            <a:rect l="l" t="t" r="r" b="b"/>
            <a:pathLst>
              <a:path w="9485" h="6588">
                <a:moveTo>
                  <a:pt x="0" y="3429"/>
                </a:moveTo>
                <a:lnTo>
                  <a:pt x="2664" y="5009"/>
                </a:lnTo>
                <a:lnTo>
                  <a:pt x="5646" y="6588"/>
                </a:lnTo>
                <a:lnTo>
                  <a:pt x="7046" y="5099"/>
                </a:lnTo>
                <a:lnTo>
                  <a:pt x="9485" y="2075"/>
                </a:lnTo>
                <a:lnTo>
                  <a:pt x="6639" y="541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5" name="object 765"/>
          <p:cNvSpPr/>
          <p:nvPr/>
        </p:nvSpPr>
        <p:spPr>
          <a:xfrm>
            <a:off x="2871928" y="2569914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406" y="857"/>
                </a:lnTo>
                <a:lnTo>
                  <a:pt x="767" y="1083"/>
                </a:lnTo>
                <a:lnTo>
                  <a:pt x="1174" y="1308"/>
                </a:lnTo>
                <a:lnTo>
                  <a:pt x="1400" y="1037"/>
                </a:lnTo>
                <a:lnTo>
                  <a:pt x="1580" y="812"/>
                </a:lnTo>
                <a:lnTo>
                  <a:pt x="1806" y="631"/>
                </a:lnTo>
                <a:lnTo>
                  <a:pt x="1400" y="406"/>
                </a:lnTo>
                <a:lnTo>
                  <a:pt x="1038" y="135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6" name="object 766"/>
          <p:cNvSpPr/>
          <p:nvPr/>
        </p:nvSpPr>
        <p:spPr>
          <a:xfrm>
            <a:off x="2869985" y="2568808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30"/>
                </a:moveTo>
                <a:lnTo>
                  <a:pt x="6594" y="496"/>
                </a:lnTo>
                <a:lnTo>
                  <a:pt x="5736" y="0"/>
                </a:lnTo>
                <a:lnTo>
                  <a:pt x="2935" y="0"/>
                </a:lnTo>
                <a:lnTo>
                  <a:pt x="0" y="3384"/>
                </a:lnTo>
                <a:lnTo>
                  <a:pt x="5510" y="6679"/>
                </a:lnTo>
                <a:lnTo>
                  <a:pt x="6865" y="5189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7" name="object 767"/>
          <p:cNvSpPr/>
          <p:nvPr/>
        </p:nvSpPr>
        <p:spPr>
          <a:xfrm>
            <a:off x="2886291" y="3009500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1174" y="1308"/>
                </a:moveTo>
                <a:lnTo>
                  <a:pt x="1084" y="857"/>
                </a:lnTo>
                <a:lnTo>
                  <a:pt x="813" y="451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lnTo>
                  <a:pt x="180" y="1083"/>
                </a:lnTo>
                <a:lnTo>
                  <a:pt x="406" y="1534"/>
                </a:lnTo>
                <a:lnTo>
                  <a:pt x="632" y="1940"/>
                </a:lnTo>
                <a:lnTo>
                  <a:pt x="813" y="1714"/>
                </a:lnTo>
                <a:lnTo>
                  <a:pt x="1219" y="1444"/>
                </a:lnTo>
                <a:lnTo>
                  <a:pt x="1174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8" name="object 768"/>
          <p:cNvSpPr/>
          <p:nvPr/>
        </p:nvSpPr>
        <p:spPr>
          <a:xfrm>
            <a:off x="2884778" y="3007311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4648"/>
                </a:moveTo>
                <a:lnTo>
                  <a:pt x="3116" y="10560"/>
                </a:lnTo>
                <a:lnTo>
                  <a:pt x="5510" y="7987"/>
                </a:lnTo>
                <a:lnTo>
                  <a:pt x="6955" y="6679"/>
                </a:lnTo>
                <a:lnTo>
                  <a:pt x="6052" y="3610"/>
                </a:lnTo>
                <a:lnTo>
                  <a:pt x="4336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69" name="object 769"/>
          <p:cNvSpPr/>
          <p:nvPr/>
        </p:nvSpPr>
        <p:spPr>
          <a:xfrm>
            <a:off x="2893270" y="315303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225" y="902"/>
                </a:lnTo>
                <a:lnTo>
                  <a:pt x="451" y="1308"/>
                </a:lnTo>
                <a:lnTo>
                  <a:pt x="1038" y="1218"/>
                </a:lnTo>
                <a:lnTo>
                  <a:pt x="1400" y="947"/>
                </a:lnTo>
                <a:lnTo>
                  <a:pt x="1761" y="676"/>
                </a:lnTo>
                <a:lnTo>
                  <a:pt x="1580" y="496"/>
                </a:lnTo>
                <a:lnTo>
                  <a:pt x="1400" y="270"/>
                </a:lnTo>
                <a:lnTo>
                  <a:pt x="1174" y="0"/>
                </a:lnTo>
                <a:lnTo>
                  <a:pt x="767" y="270"/>
                </a:lnTo>
                <a:lnTo>
                  <a:pt x="406" y="49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0" name="object 770"/>
          <p:cNvSpPr/>
          <p:nvPr/>
        </p:nvSpPr>
        <p:spPr>
          <a:xfrm>
            <a:off x="2891531" y="3151478"/>
            <a:ext cx="4630" cy="3452"/>
          </a:xfrm>
          <a:custGeom>
            <a:avLst/>
            <a:gdLst/>
            <a:ahLst/>
            <a:cxnLst/>
            <a:rect l="l" t="t" r="r" b="b"/>
            <a:pathLst>
              <a:path w="9259" h="6904">
                <a:moveTo>
                  <a:pt x="5104" y="0"/>
                </a:moveTo>
                <a:lnTo>
                  <a:pt x="3387" y="992"/>
                </a:lnTo>
                <a:lnTo>
                  <a:pt x="0" y="3339"/>
                </a:lnTo>
                <a:lnTo>
                  <a:pt x="4019" y="6904"/>
                </a:lnTo>
                <a:lnTo>
                  <a:pt x="6459" y="6002"/>
                </a:lnTo>
                <a:lnTo>
                  <a:pt x="9259" y="4467"/>
                </a:lnTo>
                <a:lnTo>
                  <a:pt x="5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1" name="object 771"/>
          <p:cNvSpPr/>
          <p:nvPr/>
        </p:nvSpPr>
        <p:spPr>
          <a:xfrm>
            <a:off x="2894309" y="303915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586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669"/>
                </a:lnTo>
                <a:lnTo>
                  <a:pt x="993" y="1489"/>
                </a:lnTo>
                <a:lnTo>
                  <a:pt x="1219" y="1218"/>
                </a:lnTo>
                <a:lnTo>
                  <a:pt x="993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2" name="object 772"/>
          <p:cNvSpPr/>
          <p:nvPr/>
        </p:nvSpPr>
        <p:spPr>
          <a:xfrm>
            <a:off x="2892954" y="3037029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36"/>
                </a:moveTo>
                <a:lnTo>
                  <a:pt x="903" y="6904"/>
                </a:lnTo>
                <a:lnTo>
                  <a:pt x="2619" y="10560"/>
                </a:lnTo>
                <a:lnTo>
                  <a:pt x="6955" y="5866"/>
                </a:lnTo>
                <a:lnTo>
                  <a:pt x="3884" y="0"/>
                </a:lnTo>
                <a:lnTo>
                  <a:pt x="1445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3" name="object 773"/>
          <p:cNvSpPr/>
          <p:nvPr/>
        </p:nvSpPr>
        <p:spPr>
          <a:xfrm>
            <a:off x="2900384" y="3170275"/>
            <a:ext cx="881" cy="677"/>
          </a:xfrm>
          <a:custGeom>
            <a:avLst/>
            <a:gdLst/>
            <a:ahLst/>
            <a:cxnLst/>
            <a:rect l="l" t="t" r="r" b="b"/>
            <a:pathLst>
              <a:path w="1761" h="1353">
                <a:moveTo>
                  <a:pt x="1219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06" y="1083"/>
                </a:lnTo>
                <a:lnTo>
                  <a:pt x="632" y="1353"/>
                </a:lnTo>
                <a:lnTo>
                  <a:pt x="1038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4" name="object 774"/>
          <p:cNvSpPr/>
          <p:nvPr/>
        </p:nvSpPr>
        <p:spPr>
          <a:xfrm>
            <a:off x="2898396" y="3168966"/>
            <a:ext cx="4833" cy="3543"/>
          </a:xfrm>
          <a:custGeom>
            <a:avLst/>
            <a:gdLst/>
            <a:ahLst/>
            <a:cxnLst/>
            <a:rect l="l" t="t" r="r" b="b"/>
            <a:pathLst>
              <a:path w="9666" h="7085">
                <a:moveTo>
                  <a:pt x="4155" y="7085"/>
                </a:moveTo>
                <a:lnTo>
                  <a:pt x="9666" y="3790"/>
                </a:lnTo>
                <a:lnTo>
                  <a:pt x="5691" y="0"/>
                </a:lnTo>
                <a:lnTo>
                  <a:pt x="2800" y="1083"/>
                </a:lnTo>
                <a:lnTo>
                  <a:pt x="0" y="2572"/>
                </a:lnTo>
                <a:lnTo>
                  <a:pt x="4155" y="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5" name="object 775"/>
          <p:cNvSpPr/>
          <p:nvPr/>
        </p:nvSpPr>
        <p:spPr>
          <a:xfrm>
            <a:off x="2830147" y="293510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361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400" y="1037"/>
                </a:lnTo>
                <a:lnTo>
                  <a:pt x="1580" y="857"/>
                </a:lnTo>
                <a:lnTo>
                  <a:pt x="1761" y="631"/>
                </a:lnTo>
                <a:lnTo>
                  <a:pt x="1400" y="406"/>
                </a:lnTo>
                <a:lnTo>
                  <a:pt x="993" y="135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6" name="object 776"/>
          <p:cNvSpPr/>
          <p:nvPr/>
        </p:nvSpPr>
        <p:spPr>
          <a:xfrm>
            <a:off x="2828182" y="2933998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75"/>
                </a:moveTo>
                <a:lnTo>
                  <a:pt x="6639" y="496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lnTo>
                  <a:pt x="5555" y="6679"/>
                </a:lnTo>
                <a:lnTo>
                  <a:pt x="6910" y="5189"/>
                </a:lnTo>
                <a:lnTo>
                  <a:pt x="948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7" name="object 777"/>
          <p:cNvSpPr/>
          <p:nvPr/>
        </p:nvSpPr>
        <p:spPr>
          <a:xfrm>
            <a:off x="2858603" y="3019970"/>
            <a:ext cx="813" cy="925"/>
          </a:xfrm>
          <a:custGeom>
            <a:avLst/>
            <a:gdLst/>
            <a:ahLst/>
            <a:cxnLst/>
            <a:rect l="l" t="t" r="r" b="b"/>
            <a:pathLst>
              <a:path w="1626" h="1850">
                <a:moveTo>
                  <a:pt x="0" y="135"/>
                </a:moveTo>
                <a:lnTo>
                  <a:pt x="0" y="947"/>
                </a:lnTo>
                <a:lnTo>
                  <a:pt x="271" y="1308"/>
                </a:lnTo>
                <a:lnTo>
                  <a:pt x="677" y="1579"/>
                </a:lnTo>
                <a:lnTo>
                  <a:pt x="1038" y="1805"/>
                </a:lnTo>
                <a:lnTo>
                  <a:pt x="1400" y="1444"/>
                </a:lnTo>
                <a:lnTo>
                  <a:pt x="1626" y="1218"/>
                </a:lnTo>
                <a:lnTo>
                  <a:pt x="1355" y="857"/>
                </a:lnTo>
                <a:lnTo>
                  <a:pt x="1129" y="406"/>
                </a:lnTo>
                <a:lnTo>
                  <a:pt x="767" y="135"/>
                </a:lnTo>
                <a:lnTo>
                  <a:pt x="587" y="0"/>
                </a:lnTo>
                <a:lnTo>
                  <a:pt x="135" y="0"/>
                </a:lnTo>
                <a:lnTo>
                  <a:pt x="0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8" name="object 778"/>
          <p:cNvSpPr/>
          <p:nvPr/>
        </p:nvSpPr>
        <p:spPr>
          <a:xfrm>
            <a:off x="2857225" y="3018571"/>
            <a:ext cx="3817" cy="3543"/>
          </a:xfrm>
          <a:custGeom>
            <a:avLst/>
            <a:gdLst/>
            <a:ahLst/>
            <a:cxnLst/>
            <a:rect l="l" t="t" r="r" b="b"/>
            <a:pathLst>
              <a:path w="7633" h="7085">
                <a:moveTo>
                  <a:pt x="3974" y="0"/>
                </a:moveTo>
                <a:lnTo>
                  <a:pt x="0" y="2301"/>
                </a:lnTo>
                <a:lnTo>
                  <a:pt x="813" y="5280"/>
                </a:lnTo>
                <a:lnTo>
                  <a:pt x="3748" y="7085"/>
                </a:lnTo>
                <a:lnTo>
                  <a:pt x="5329" y="6814"/>
                </a:lnTo>
                <a:lnTo>
                  <a:pt x="7633" y="4197"/>
                </a:lnTo>
                <a:lnTo>
                  <a:pt x="3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79" name="object 779"/>
          <p:cNvSpPr/>
          <p:nvPr/>
        </p:nvSpPr>
        <p:spPr>
          <a:xfrm>
            <a:off x="2696019" y="2589816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1219" y="631"/>
                </a:moveTo>
                <a:lnTo>
                  <a:pt x="1219" y="496"/>
                </a:lnTo>
                <a:lnTo>
                  <a:pt x="858" y="225"/>
                </a:lnTo>
                <a:lnTo>
                  <a:pt x="632" y="0"/>
                </a:lnTo>
                <a:lnTo>
                  <a:pt x="406" y="406"/>
                </a:lnTo>
                <a:lnTo>
                  <a:pt x="180" y="857"/>
                </a:lnTo>
                <a:lnTo>
                  <a:pt x="0" y="1263"/>
                </a:lnTo>
                <a:lnTo>
                  <a:pt x="225" y="1489"/>
                </a:lnTo>
                <a:lnTo>
                  <a:pt x="451" y="1714"/>
                </a:lnTo>
                <a:lnTo>
                  <a:pt x="632" y="1940"/>
                </a:lnTo>
                <a:lnTo>
                  <a:pt x="858" y="1489"/>
                </a:lnTo>
                <a:lnTo>
                  <a:pt x="1084" y="1083"/>
                </a:lnTo>
                <a:lnTo>
                  <a:pt x="1219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0" name="object 780"/>
          <p:cNvSpPr/>
          <p:nvPr/>
        </p:nvSpPr>
        <p:spPr>
          <a:xfrm>
            <a:off x="2694506" y="2587672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5465" y="2617"/>
                </a:moveTo>
                <a:lnTo>
                  <a:pt x="3071" y="0"/>
                </a:lnTo>
                <a:lnTo>
                  <a:pt x="0" y="5911"/>
                </a:lnTo>
                <a:lnTo>
                  <a:pt x="4336" y="10605"/>
                </a:lnTo>
                <a:lnTo>
                  <a:pt x="6052" y="6995"/>
                </a:lnTo>
                <a:lnTo>
                  <a:pt x="6639" y="5415"/>
                </a:lnTo>
                <a:lnTo>
                  <a:pt x="5465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1" name="object 781"/>
          <p:cNvSpPr/>
          <p:nvPr/>
        </p:nvSpPr>
        <p:spPr>
          <a:xfrm>
            <a:off x="2698548" y="3111967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406" y="857"/>
                </a:lnTo>
                <a:lnTo>
                  <a:pt x="813" y="1083"/>
                </a:lnTo>
                <a:lnTo>
                  <a:pt x="1174" y="1308"/>
                </a:lnTo>
                <a:lnTo>
                  <a:pt x="1400" y="1037"/>
                </a:lnTo>
                <a:lnTo>
                  <a:pt x="1580" y="857"/>
                </a:lnTo>
                <a:lnTo>
                  <a:pt x="1806" y="631"/>
                </a:lnTo>
                <a:lnTo>
                  <a:pt x="1400" y="406"/>
                </a:lnTo>
                <a:lnTo>
                  <a:pt x="1038" y="135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2" name="object 782"/>
          <p:cNvSpPr/>
          <p:nvPr/>
        </p:nvSpPr>
        <p:spPr>
          <a:xfrm>
            <a:off x="2696583" y="3110861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30"/>
                </a:moveTo>
                <a:lnTo>
                  <a:pt x="6684" y="496"/>
                </a:lnTo>
                <a:lnTo>
                  <a:pt x="5781" y="0"/>
                </a:lnTo>
                <a:lnTo>
                  <a:pt x="3026" y="0"/>
                </a:lnTo>
                <a:lnTo>
                  <a:pt x="0" y="3384"/>
                </a:lnTo>
                <a:lnTo>
                  <a:pt x="5555" y="6679"/>
                </a:lnTo>
                <a:lnTo>
                  <a:pt x="6910" y="5189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3" name="object 783"/>
          <p:cNvSpPr/>
          <p:nvPr/>
        </p:nvSpPr>
        <p:spPr>
          <a:xfrm>
            <a:off x="2702230" y="3085995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632" y="0"/>
                </a:moveTo>
                <a:lnTo>
                  <a:pt x="451" y="406"/>
                </a:lnTo>
                <a:lnTo>
                  <a:pt x="225" y="812"/>
                </a:lnTo>
                <a:lnTo>
                  <a:pt x="0" y="1218"/>
                </a:lnTo>
                <a:lnTo>
                  <a:pt x="271" y="1489"/>
                </a:lnTo>
                <a:lnTo>
                  <a:pt x="451" y="1669"/>
                </a:lnTo>
                <a:lnTo>
                  <a:pt x="632" y="1895"/>
                </a:lnTo>
                <a:lnTo>
                  <a:pt x="858" y="1489"/>
                </a:lnTo>
                <a:lnTo>
                  <a:pt x="1129" y="1083"/>
                </a:lnTo>
                <a:lnTo>
                  <a:pt x="1264" y="451"/>
                </a:lnTo>
                <a:lnTo>
                  <a:pt x="858" y="225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4" name="object 784"/>
          <p:cNvSpPr/>
          <p:nvPr/>
        </p:nvSpPr>
        <p:spPr>
          <a:xfrm>
            <a:off x="2700739" y="3083851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5420" y="2572"/>
                </a:moveTo>
                <a:lnTo>
                  <a:pt x="3026" y="0"/>
                </a:lnTo>
                <a:lnTo>
                  <a:pt x="0" y="5911"/>
                </a:lnTo>
                <a:lnTo>
                  <a:pt x="4336" y="10605"/>
                </a:lnTo>
                <a:lnTo>
                  <a:pt x="6007" y="6995"/>
                </a:lnTo>
                <a:lnTo>
                  <a:pt x="6639" y="5415"/>
                </a:lnTo>
                <a:lnTo>
                  <a:pt x="542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5" name="object 785"/>
          <p:cNvSpPr/>
          <p:nvPr/>
        </p:nvSpPr>
        <p:spPr>
          <a:xfrm>
            <a:off x="2708327" y="3047905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0" y="631"/>
                </a:moveTo>
                <a:lnTo>
                  <a:pt x="225" y="857"/>
                </a:lnTo>
                <a:lnTo>
                  <a:pt x="451" y="1263"/>
                </a:lnTo>
                <a:lnTo>
                  <a:pt x="632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626" y="406"/>
                </a:lnTo>
                <a:lnTo>
                  <a:pt x="1355" y="0"/>
                </a:ln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6" name="object 786"/>
          <p:cNvSpPr/>
          <p:nvPr/>
        </p:nvSpPr>
        <p:spPr>
          <a:xfrm>
            <a:off x="2706566" y="3046597"/>
            <a:ext cx="4652" cy="3182"/>
          </a:xfrm>
          <a:custGeom>
            <a:avLst/>
            <a:gdLst/>
            <a:ahLst/>
            <a:cxnLst/>
            <a:rect l="l" t="t" r="r" b="b"/>
            <a:pathLst>
              <a:path w="9304" h="6363">
                <a:moveTo>
                  <a:pt x="5284" y="0"/>
                </a:moveTo>
                <a:lnTo>
                  <a:pt x="2619" y="947"/>
                </a:lnTo>
                <a:lnTo>
                  <a:pt x="0" y="2662"/>
                </a:lnTo>
                <a:lnTo>
                  <a:pt x="4110" y="6363"/>
                </a:lnTo>
                <a:lnTo>
                  <a:pt x="6504" y="5460"/>
                </a:lnTo>
                <a:lnTo>
                  <a:pt x="9304" y="3881"/>
                </a:lnTo>
                <a:lnTo>
                  <a:pt x="5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7" name="object 787"/>
          <p:cNvSpPr/>
          <p:nvPr/>
        </p:nvSpPr>
        <p:spPr>
          <a:xfrm>
            <a:off x="2708327" y="2991516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219" y="45"/>
                </a:moveTo>
                <a:lnTo>
                  <a:pt x="813" y="90"/>
                </a:lnTo>
                <a:lnTo>
                  <a:pt x="406" y="406"/>
                </a:lnTo>
                <a:lnTo>
                  <a:pt x="0" y="631"/>
                </a:lnTo>
                <a:lnTo>
                  <a:pt x="225" y="812"/>
                </a:lnTo>
                <a:lnTo>
                  <a:pt x="406" y="1037"/>
                </a:lnTo>
                <a:lnTo>
                  <a:pt x="632" y="1308"/>
                </a:lnTo>
                <a:lnTo>
                  <a:pt x="1038" y="1083"/>
                </a:lnTo>
                <a:lnTo>
                  <a:pt x="1400" y="857"/>
                </a:lnTo>
                <a:lnTo>
                  <a:pt x="1806" y="631"/>
                </a:lnTo>
                <a:lnTo>
                  <a:pt x="1626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8" name="object 788"/>
          <p:cNvSpPr/>
          <p:nvPr/>
        </p:nvSpPr>
        <p:spPr>
          <a:xfrm>
            <a:off x="2706340" y="2990184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155" y="7130"/>
                </a:moveTo>
                <a:lnTo>
                  <a:pt x="9711" y="3790"/>
                </a:lnTo>
                <a:lnTo>
                  <a:pt x="5691" y="0"/>
                </a:lnTo>
                <a:lnTo>
                  <a:pt x="2800" y="1083"/>
                </a:lnTo>
                <a:lnTo>
                  <a:pt x="0" y="2617"/>
                </a:lnTo>
                <a:lnTo>
                  <a:pt x="415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89" name="object 789"/>
          <p:cNvSpPr/>
          <p:nvPr/>
        </p:nvSpPr>
        <p:spPr>
          <a:xfrm>
            <a:off x="2708485" y="2889049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219" y="676"/>
                </a:moveTo>
                <a:lnTo>
                  <a:pt x="993" y="451"/>
                </a:lnTo>
                <a:lnTo>
                  <a:pt x="813" y="225"/>
                </a:lnTo>
                <a:lnTo>
                  <a:pt x="587" y="0"/>
                </a:lnTo>
                <a:lnTo>
                  <a:pt x="406" y="451"/>
                </a:lnTo>
                <a:lnTo>
                  <a:pt x="135" y="857"/>
                </a:lnTo>
                <a:lnTo>
                  <a:pt x="0" y="1444"/>
                </a:lnTo>
                <a:lnTo>
                  <a:pt x="406" y="1714"/>
                </a:lnTo>
                <a:lnTo>
                  <a:pt x="587" y="1895"/>
                </a:lnTo>
                <a:lnTo>
                  <a:pt x="813" y="1489"/>
                </a:lnTo>
                <a:lnTo>
                  <a:pt x="993" y="1083"/>
                </a:lnTo>
                <a:lnTo>
                  <a:pt x="1219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0" name="object 790"/>
          <p:cNvSpPr/>
          <p:nvPr/>
        </p:nvSpPr>
        <p:spPr>
          <a:xfrm>
            <a:off x="2707288" y="2886837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2303" y="0"/>
                </a:moveTo>
                <a:lnTo>
                  <a:pt x="587" y="3655"/>
                </a:lnTo>
                <a:lnTo>
                  <a:pt x="0" y="5235"/>
                </a:lnTo>
                <a:lnTo>
                  <a:pt x="1174" y="8033"/>
                </a:lnTo>
                <a:lnTo>
                  <a:pt x="3613" y="10650"/>
                </a:lnTo>
                <a:lnTo>
                  <a:pt x="6639" y="4693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1" name="object 791"/>
          <p:cNvSpPr/>
          <p:nvPr/>
        </p:nvSpPr>
        <p:spPr>
          <a:xfrm>
            <a:off x="2677364" y="301047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219" y="1218"/>
                </a:moveTo>
                <a:lnTo>
                  <a:pt x="1038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180"/>
                </a:lnTo>
                <a:lnTo>
                  <a:pt x="0" y="451"/>
                </a:ln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714"/>
                </a:lnTo>
                <a:lnTo>
                  <a:pt x="993" y="1489"/>
                </a:lnTo>
                <a:lnTo>
                  <a:pt x="1219" y="1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2" name="object 792"/>
          <p:cNvSpPr/>
          <p:nvPr/>
        </p:nvSpPr>
        <p:spPr>
          <a:xfrm>
            <a:off x="2676009" y="3008327"/>
            <a:ext cx="3455" cy="5303"/>
          </a:xfrm>
          <a:custGeom>
            <a:avLst/>
            <a:gdLst/>
            <a:ahLst/>
            <a:cxnLst/>
            <a:rect l="l" t="t" r="r" b="b"/>
            <a:pathLst>
              <a:path w="6910" h="10605">
                <a:moveTo>
                  <a:pt x="0" y="3881"/>
                </a:moveTo>
                <a:lnTo>
                  <a:pt x="903" y="6949"/>
                </a:lnTo>
                <a:lnTo>
                  <a:pt x="2619" y="10605"/>
                </a:lnTo>
                <a:lnTo>
                  <a:pt x="5104" y="7897"/>
                </a:lnTo>
                <a:lnTo>
                  <a:pt x="6910" y="5776"/>
                </a:lnTo>
                <a:lnTo>
                  <a:pt x="3839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3" name="object 793"/>
          <p:cNvSpPr/>
          <p:nvPr/>
        </p:nvSpPr>
        <p:spPr>
          <a:xfrm>
            <a:off x="2680029" y="3032448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174" y="631"/>
                </a:moveTo>
                <a:lnTo>
                  <a:pt x="1219" y="451"/>
                </a:lnTo>
                <a:lnTo>
                  <a:pt x="813" y="225"/>
                </a:lnTo>
                <a:lnTo>
                  <a:pt x="632" y="0"/>
                </a:lnTo>
                <a:lnTo>
                  <a:pt x="406" y="451"/>
                </a:lnTo>
                <a:lnTo>
                  <a:pt x="180" y="812"/>
                </a:lnTo>
                <a:lnTo>
                  <a:pt x="0" y="1218"/>
                </a:lnTo>
                <a:lnTo>
                  <a:pt x="225" y="1489"/>
                </a:lnTo>
                <a:lnTo>
                  <a:pt x="406" y="1714"/>
                </a:lnTo>
                <a:lnTo>
                  <a:pt x="632" y="1895"/>
                </a:lnTo>
                <a:lnTo>
                  <a:pt x="813" y="1489"/>
                </a:lnTo>
                <a:lnTo>
                  <a:pt x="1038" y="1083"/>
                </a:lnTo>
                <a:lnTo>
                  <a:pt x="1174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4" name="object 794"/>
          <p:cNvSpPr/>
          <p:nvPr/>
        </p:nvSpPr>
        <p:spPr>
          <a:xfrm>
            <a:off x="2678516" y="3030305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5465" y="2617"/>
                </a:moveTo>
                <a:lnTo>
                  <a:pt x="3026" y="0"/>
                </a:lnTo>
                <a:lnTo>
                  <a:pt x="0" y="5957"/>
                </a:lnTo>
                <a:lnTo>
                  <a:pt x="4336" y="10605"/>
                </a:lnTo>
                <a:lnTo>
                  <a:pt x="6052" y="6995"/>
                </a:lnTo>
                <a:lnTo>
                  <a:pt x="6639" y="5415"/>
                </a:lnTo>
                <a:lnTo>
                  <a:pt x="5465" y="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5" name="object 795"/>
          <p:cNvSpPr/>
          <p:nvPr/>
        </p:nvSpPr>
        <p:spPr>
          <a:xfrm>
            <a:off x="2680774" y="3070854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580" y="451"/>
                </a:lnTo>
                <a:lnTo>
                  <a:pt x="1355" y="0"/>
                </a:ln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180" y="812"/>
                </a:lnTo>
                <a:lnTo>
                  <a:pt x="406" y="1083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806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6" name="object 796"/>
          <p:cNvSpPr/>
          <p:nvPr/>
        </p:nvSpPr>
        <p:spPr>
          <a:xfrm>
            <a:off x="2678764" y="3069590"/>
            <a:ext cx="4833" cy="3498"/>
          </a:xfrm>
          <a:custGeom>
            <a:avLst/>
            <a:gdLst/>
            <a:ahLst/>
            <a:cxnLst/>
            <a:rect l="l" t="t" r="r" b="b"/>
            <a:pathLst>
              <a:path w="9666" h="6995">
                <a:moveTo>
                  <a:pt x="4200" y="6995"/>
                </a:moveTo>
                <a:lnTo>
                  <a:pt x="9666" y="3700"/>
                </a:lnTo>
                <a:lnTo>
                  <a:pt x="6549" y="0"/>
                </a:lnTo>
                <a:lnTo>
                  <a:pt x="2845" y="992"/>
                </a:lnTo>
                <a:lnTo>
                  <a:pt x="0" y="2482"/>
                </a:lnTo>
                <a:lnTo>
                  <a:pt x="4200" y="6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7" name="object 797"/>
          <p:cNvSpPr/>
          <p:nvPr/>
        </p:nvSpPr>
        <p:spPr>
          <a:xfrm>
            <a:off x="2685224" y="3018278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580" y="406"/>
                </a:lnTo>
                <a:lnTo>
                  <a:pt x="1355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12"/>
                </a:lnTo>
                <a:lnTo>
                  <a:pt x="406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8" name="object 798"/>
          <p:cNvSpPr/>
          <p:nvPr/>
        </p:nvSpPr>
        <p:spPr>
          <a:xfrm>
            <a:off x="2683214" y="3017014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4245" y="6949"/>
                </a:moveTo>
                <a:lnTo>
                  <a:pt x="9711" y="3655"/>
                </a:lnTo>
                <a:lnTo>
                  <a:pt x="6504" y="0"/>
                </a:lnTo>
                <a:lnTo>
                  <a:pt x="2845" y="947"/>
                </a:lnTo>
                <a:lnTo>
                  <a:pt x="0" y="2482"/>
                </a:lnTo>
                <a:lnTo>
                  <a:pt x="4245" y="6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799" name="object 799"/>
          <p:cNvSpPr/>
          <p:nvPr/>
        </p:nvSpPr>
        <p:spPr>
          <a:xfrm>
            <a:off x="2687008" y="3060339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361" y="1037"/>
                </a:lnTo>
                <a:lnTo>
                  <a:pt x="587" y="1308"/>
                </a:lnTo>
                <a:lnTo>
                  <a:pt x="993" y="1083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0" name="object 800"/>
          <p:cNvSpPr/>
          <p:nvPr/>
        </p:nvSpPr>
        <p:spPr>
          <a:xfrm>
            <a:off x="2684975" y="3059007"/>
            <a:ext cx="4878" cy="3565"/>
          </a:xfrm>
          <a:custGeom>
            <a:avLst/>
            <a:gdLst/>
            <a:ahLst/>
            <a:cxnLst/>
            <a:rect l="l" t="t" r="r" b="b"/>
            <a:pathLst>
              <a:path w="9756" h="7130">
                <a:moveTo>
                  <a:pt x="4245" y="7130"/>
                </a:moveTo>
                <a:lnTo>
                  <a:pt x="9756" y="3836"/>
                </a:lnTo>
                <a:lnTo>
                  <a:pt x="5781" y="0"/>
                </a:lnTo>
                <a:lnTo>
                  <a:pt x="2890" y="1128"/>
                </a:lnTo>
                <a:lnTo>
                  <a:pt x="0" y="2617"/>
                </a:lnTo>
                <a:lnTo>
                  <a:pt x="4245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1" name="object 801"/>
          <p:cNvSpPr/>
          <p:nvPr/>
        </p:nvSpPr>
        <p:spPr>
          <a:xfrm>
            <a:off x="2751012" y="2965656"/>
            <a:ext cx="903" cy="677"/>
          </a:xfrm>
          <a:custGeom>
            <a:avLst/>
            <a:gdLst/>
            <a:ahLst/>
            <a:cxnLst/>
            <a:rect l="l" t="t" r="r" b="b"/>
            <a:pathLst>
              <a:path w="1806" h="1353">
                <a:moveTo>
                  <a:pt x="0" y="676"/>
                </a:moveTo>
                <a:lnTo>
                  <a:pt x="225" y="902"/>
                </a:lnTo>
                <a:lnTo>
                  <a:pt x="451" y="1353"/>
                </a:lnTo>
                <a:lnTo>
                  <a:pt x="993" y="1218"/>
                </a:lnTo>
                <a:lnTo>
                  <a:pt x="1400" y="902"/>
                </a:lnTo>
                <a:lnTo>
                  <a:pt x="1806" y="676"/>
                </a:lnTo>
                <a:lnTo>
                  <a:pt x="1580" y="496"/>
                </a:lnTo>
                <a:lnTo>
                  <a:pt x="1400" y="270"/>
                </a:lnTo>
                <a:lnTo>
                  <a:pt x="1174" y="0"/>
                </a:lnTo>
                <a:lnTo>
                  <a:pt x="767" y="270"/>
                </a:lnTo>
                <a:lnTo>
                  <a:pt x="406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2" name="object 802"/>
          <p:cNvSpPr/>
          <p:nvPr/>
        </p:nvSpPr>
        <p:spPr>
          <a:xfrm>
            <a:off x="2749295" y="2964099"/>
            <a:ext cx="4630" cy="3452"/>
          </a:xfrm>
          <a:custGeom>
            <a:avLst/>
            <a:gdLst/>
            <a:ahLst/>
            <a:cxnLst/>
            <a:rect l="l" t="t" r="r" b="b"/>
            <a:pathLst>
              <a:path w="9259" h="6904">
                <a:moveTo>
                  <a:pt x="5058" y="0"/>
                </a:moveTo>
                <a:lnTo>
                  <a:pt x="3297" y="992"/>
                </a:lnTo>
                <a:lnTo>
                  <a:pt x="0" y="3339"/>
                </a:lnTo>
                <a:lnTo>
                  <a:pt x="3974" y="6904"/>
                </a:lnTo>
                <a:lnTo>
                  <a:pt x="6413" y="6002"/>
                </a:lnTo>
                <a:lnTo>
                  <a:pt x="9259" y="4467"/>
                </a:lnTo>
                <a:lnTo>
                  <a:pt x="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3" name="object 803"/>
          <p:cNvSpPr/>
          <p:nvPr/>
        </p:nvSpPr>
        <p:spPr>
          <a:xfrm>
            <a:off x="2751915" y="255840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76"/>
                </a:moveTo>
                <a:lnTo>
                  <a:pt x="1535" y="496"/>
                </a:lnTo>
                <a:lnTo>
                  <a:pt x="1355" y="270"/>
                </a:lnTo>
                <a:lnTo>
                  <a:pt x="1129" y="0"/>
                </a:lnTo>
                <a:lnTo>
                  <a:pt x="767" y="225"/>
                </a:lnTo>
                <a:lnTo>
                  <a:pt x="361" y="451"/>
                </a:lnTo>
                <a:lnTo>
                  <a:pt x="0" y="676"/>
                </a:lnTo>
                <a:lnTo>
                  <a:pt x="180" y="902"/>
                </a:lnTo>
                <a:lnTo>
                  <a:pt x="406" y="1308"/>
                </a:lnTo>
                <a:lnTo>
                  <a:pt x="993" y="1173"/>
                </a:lnTo>
                <a:lnTo>
                  <a:pt x="1355" y="902"/>
                </a:lnTo>
                <a:lnTo>
                  <a:pt x="1761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4" name="object 804"/>
          <p:cNvSpPr/>
          <p:nvPr/>
        </p:nvSpPr>
        <p:spPr>
          <a:xfrm>
            <a:off x="2749973" y="2556826"/>
            <a:ext cx="4743" cy="3475"/>
          </a:xfrm>
          <a:custGeom>
            <a:avLst/>
            <a:gdLst/>
            <a:ahLst/>
            <a:cxnLst/>
            <a:rect l="l" t="t" r="r" b="b"/>
            <a:pathLst>
              <a:path w="9485" h="6949">
                <a:moveTo>
                  <a:pt x="5465" y="0"/>
                </a:moveTo>
                <a:lnTo>
                  <a:pt x="0" y="3339"/>
                </a:lnTo>
                <a:lnTo>
                  <a:pt x="4426" y="6949"/>
                </a:lnTo>
                <a:lnTo>
                  <a:pt x="6594" y="6182"/>
                </a:lnTo>
                <a:lnTo>
                  <a:pt x="9485" y="4332"/>
                </a:lnTo>
                <a:lnTo>
                  <a:pt x="54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5" name="object 805"/>
          <p:cNvSpPr/>
          <p:nvPr/>
        </p:nvSpPr>
        <p:spPr>
          <a:xfrm>
            <a:off x="2753631" y="3123272"/>
            <a:ext cx="881" cy="880"/>
          </a:xfrm>
          <a:custGeom>
            <a:avLst/>
            <a:gdLst/>
            <a:ahLst/>
            <a:cxnLst/>
            <a:rect l="l" t="t" r="r" b="b"/>
            <a:pathLst>
              <a:path w="1761" h="1760">
                <a:moveTo>
                  <a:pt x="1174" y="1714"/>
                </a:moveTo>
                <a:lnTo>
                  <a:pt x="1535" y="1308"/>
                </a:lnTo>
                <a:lnTo>
                  <a:pt x="1761" y="1128"/>
                </a:lnTo>
                <a:lnTo>
                  <a:pt x="1490" y="767"/>
                </a:lnTo>
                <a:lnTo>
                  <a:pt x="1219" y="315"/>
                </a:lnTo>
                <a:lnTo>
                  <a:pt x="858" y="0"/>
                </a:lnTo>
                <a:lnTo>
                  <a:pt x="135" y="0"/>
                </a:lnTo>
                <a:lnTo>
                  <a:pt x="135" y="270"/>
                </a:lnTo>
                <a:lnTo>
                  <a:pt x="0" y="676"/>
                </a:lnTo>
                <a:lnTo>
                  <a:pt x="135" y="857"/>
                </a:lnTo>
                <a:lnTo>
                  <a:pt x="406" y="1218"/>
                </a:lnTo>
                <a:lnTo>
                  <a:pt x="813" y="1489"/>
                </a:lnTo>
                <a:lnTo>
                  <a:pt x="1174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6" name="object 806"/>
          <p:cNvSpPr/>
          <p:nvPr/>
        </p:nvSpPr>
        <p:spPr>
          <a:xfrm>
            <a:off x="2752434" y="3122008"/>
            <a:ext cx="2981" cy="3362"/>
          </a:xfrm>
          <a:custGeom>
            <a:avLst/>
            <a:gdLst/>
            <a:ahLst/>
            <a:cxnLst/>
            <a:rect l="l" t="t" r="r" b="b"/>
            <a:pathLst>
              <a:path w="5962" h="6724">
                <a:moveTo>
                  <a:pt x="0" y="45"/>
                </a:moveTo>
                <a:lnTo>
                  <a:pt x="542" y="4874"/>
                </a:lnTo>
                <a:lnTo>
                  <a:pt x="3523" y="6724"/>
                </a:lnTo>
                <a:lnTo>
                  <a:pt x="5962" y="5325"/>
                </a:lnTo>
                <a:lnTo>
                  <a:pt x="5691" y="1534"/>
                </a:lnTo>
                <a:lnTo>
                  <a:pt x="2890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7" name="object 807"/>
          <p:cNvSpPr/>
          <p:nvPr/>
        </p:nvSpPr>
        <p:spPr>
          <a:xfrm>
            <a:off x="2753699" y="3077533"/>
            <a:ext cx="858" cy="654"/>
          </a:xfrm>
          <a:custGeom>
            <a:avLst/>
            <a:gdLst/>
            <a:ahLst/>
            <a:cxnLst/>
            <a:rect l="l" t="t" r="r" b="b"/>
            <a:pathLst>
              <a:path w="1716" h="1308">
                <a:moveTo>
                  <a:pt x="0" y="676"/>
                </a:moveTo>
                <a:lnTo>
                  <a:pt x="180" y="857"/>
                </a:lnTo>
                <a:lnTo>
                  <a:pt x="406" y="1308"/>
                </a:lnTo>
                <a:lnTo>
                  <a:pt x="993" y="1173"/>
                </a:lnTo>
                <a:lnTo>
                  <a:pt x="1355" y="857"/>
                </a:lnTo>
                <a:lnTo>
                  <a:pt x="1716" y="676"/>
                </a:lnTo>
                <a:lnTo>
                  <a:pt x="1535" y="451"/>
                </a:lnTo>
                <a:lnTo>
                  <a:pt x="1355" y="225"/>
                </a:lnTo>
                <a:lnTo>
                  <a:pt x="1129" y="0"/>
                </a:lnTo>
                <a:lnTo>
                  <a:pt x="722" y="225"/>
                </a:lnTo>
                <a:lnTo>
                  <a:pt x="361" y="40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8" name="object 808"/>
          <p:cNvSpPr/>
          <p:nvPr/>
        </p:nvSpPr>
        <p:spPr>
          <a:xfrm>
            <a:off x="2751734" y="3075954"/>
            <a:ext cx="4856" cy="3452"/>
          </a:xfrm>
          <a:custGeom>
            <a:avLst/>
            <a:gdLst/>
            <a:ahLst/>
            <a:cxnLst/>
            <a:rect l="l" t="t" r="r" b="b"/>
            <a:pathLst>
              <a:path w="9711" h="6904">
                <a:moveTo>
                  <a:pt x="5510" y="0"/>
                </a:moveTo>
                <a:lnTo>
                  <a:pt x="0" y="3339"/>
                </a:lnTo>
                <a:lnTo>
                  <a:pt x="4426" y="6904"/>
                </a:lnTo>
                <a:lnTo>
                  <a:pt x="6865" y="6002"/>
                </a:lnTo>
                <a:lnTo>
                  <a:pt x="9711" y="4512"/>
                </a:lnTo>
                <a:lnTo>
                  <a:pt x="5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09" name="object 809"/>
          <p:cNvSpPr/>
          <p:nvPr/>
        </p:nvSpPr>
        <p:spPr>
          <a:xfrm>
            <a:off x="2755461" y="3131080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587" y="1218"/>
                </a:move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587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0" name="object 810"/>
          <p:cNvSpPr/>
          <p:nvPr/>
        </p:nvSpPr>
        <p:spPr>
          <a:xfrm>
            <a:off x="2753699" y="3129974"/>
            <a:ext cx="4427" cy="2979"/>
          </a:xfrm>
          <a:custGeom>
            <a:avLst/>
            <a:gdLst/>
            <a:ahLst/>
            <a:cxnLst/>
            <a:rect l="l" t="t" r="r" b="b"/>
            <a:pathLst>
              <a:path w="8853" h="5957">
                <a:moveTo>
                  <a:pt x="6233" y="0"/>
                </a:moveTo>
                <a:lnTo>
                  <a:pt x="2935" y="315"/>
                </a:lnTo>
                <a:lnTo>
                  <a:pt x="0" y="2301"/>
                </a:lnTo>
                <a:lnTo>
                  <a:pt x="4065" y="5957"/>
                </a:lnTo>
                <a:lnTo>
                  <a:pt x="5871" y="5415"/>
                </a:lnTo>
                <a:lnTo>
                  <a:pt x="8853" y="3429"/>
                </a:lnTo>
                <a:lnTo>
                  <a:pt x="6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1" name="object 811"/>
          <p:cNvSpPr/>
          <p:nvPr/>
        </p:nvSpPr>
        <p:spPr>
          <a:xfrm>
            <a:off x="2761671" y="3046958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632" y="1218"/>
                </a:moveTo>
                <a:lnTo>
                  <a:pt x="1038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626" y="406"/>
                </a:lnTo>
                <a:lnTo>
                  <a:pt x="1355" y="0"/>
                </a:ln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632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2" name="object 812"/>
          <p:cNvSpPr/>
          <p:nvPr/>
        </p:nvSpPr>
        <p:spPr>
          <a:xfrm>
            <a:off x="2759684" y="3045626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736" y="0"/>
                </a:moveTo>
                <a:lnTo>
                  <a:pt x="2845" y="1083"/>
                </a:lnTo>
                <a:lnTo>
                  <a:pt x="0" y="2662"/>
                </a:lnTo>
                <a:lnTo>
                  <a:pt x="4562" y="6363"/>
                </a:lnTo>
                <a:lnTo>
                  <a:pt x="6955" y="5460"/>
                </a:lnTo>
                <a:lnTo>
                  <a:pt x="9756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3" name="object 813"/>
          <p:cNvSpPr/>
          <p:nvPr/>
        </p:nvSpPr>
        <p:spPr>
          <a:xfrm>
            <a:off x="2763455" y="2941783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587" y="1263"/>
                </a:moveTo>
                <a:lnTo>
                  <a:pt x="1038" y="1128"/>
                </a:lnTo>
                <a:lnTo>
                  <a:pt x="1400" y="857"/>
                </a:lnTo>
                <a:lnTo>
                  <a:pt x="1806" y="676"/>
                </a:lnTo>
                <a:lnTo>
                  <a:pt x="1580" y="451"/>
                </a:lnTo>
                <a:lnTo>
                  <a:pt x="1355" y="0"/>
                </a:lnTo>
                <a:lnTo>
                  <a:pt x="813" y="135"/>
                </a:lnTo>
                <a:lnTo>
                  <a:pt x="406" y="451"/>
                </a:lnTo>
                <a:lnTo>
                  <a:pt x="0" y="676"/>
                </a:lnTo>
                <a:lnTo>
                  <a:pt x="225" y="857"/>
                </a:lnTo>
                <a:lnTo>
                  <a:pt x="451" y="1308"/>
                </a:lnTo>
                <a:lnTo>
                  <a:pt x="587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4" name="object 814"/>
          <p:cNvSpPr/>
          <p:nvPr/>
        </p:nvSpPr>
        <p:spPr>
          <a:xfrm>
            <a:off x="2761468" y="2940451"/>
            <a:ext cx="4878" cy="3204"/>
          </a:xfrm>
          <a:custGeom>
            <a:avLst/>
            <a:gdLst/>
            <a:ahLst/>
            <a:cxnLst/>
            <a:rect l="l" t="t" r="r" b="b"/>
            <a:pathLst>
              <a:path w="9756" h="6408">
                <a:moveTo>
                  <a:pt x="5691" y="0"/>
                </a:moveTo>
                <a:lnTo>
                  <a:pt x="2800" y="1128"/>
                </a:lnTo>
                <a:lnTo>
                  <a:pt x="0" y="2707"/>
                </a:lnTo>
                <a:lnTo>
                  <a:pt x="4516" y="6408"/>
                </a:lnTo>
                <a:lnTo>
                  <a:pt x="6955" y="5505"/>
                </a:lnTo>
                <a:lnTo>
                  <a:pt x="9756" y="3926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5" name="object 815"/>
          <p:cNvSpPr/>
          <p:nvPr/>
        </p:nvSpPr>
        <p:spPr>
          <a:xfrm>
            <a:off x="2716345" y="2919805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0" y="631"/>
                </a:moveTo>
                <a:lnTo>
                  <a:pt x="180" y="857"/>
                </a:lnTo>
                <a:lnTo>
                  <a:pt x="451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6" name="object 816"/>
          <p:cNvSpPr/>
          <p:nvPr/>
        </p:nvSpPr>
        <p:spPr>
          <a:xfrm>
            <a:off x="2714335" y="2918473"/>
            <a:ext cx="4675" cy="3182"/>
          </a:xfrm>
          <a:custGeom>
            <a:avLst/>
            <a:gdLst/>
            <a:ahLst/>
            <a:cxnLst/>
            <a:rect l="l" t="t" r="r" b="b"/>
            <a:pathLst>
              <a:path w="9349" h="6363">
                <a:moveTo>
                  <a:pt x="5736" y="0"/>
                </a:moveTo>
                <a:lnTo>
                  <a:pt x="3071" y="947"/>
                </a:lnTo>
                <a:lnTo>
                  <a:pt x="0" y="2662"/>
                </a:lnTo>
                <a:lnTo>
                  <a:pt x="4562" y="6363"/>
                </a:lnTo>
                <a:lnTo>
                  <a:pt x="6368" y="5866"/>
                </a:lnTo>
                <a:lnTo>
                  <a:pt x="9349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7" name="object 817"/>
          <p:cNvSpPr/>
          <p:nvPr/>
        </p:nvSpPr>
        <p:spPr>
          <a:xfrm>
            <a:off x="2719890" y="3005844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219" y="45"/>
                </a:move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8" name="object 818"/>
          <p:cNvSpPr/>
          <p:nvPr/>
        </p:nvSpPr>
        <p:spPr>
          <a:xfrm>
            <a:off x="2717903" y="3004513"/>
            <a:ext cx="4652" cy="3204"/>
          </a:xfrm>
          <a:custGeom>
            <a:avLst/>
            <a:gdLst/>
            <a:ahLst/>
            <a:cxnLst/>
            <a:rect l="l" t="t" r="r" b="b"/>
            <a:pathLst>
              <a:path w="9304" h="6408">
                <a:moveTo>
                  <a:pt x="5736" y="0"/>
                </a:moveTo>
                <a:lnTo>
                  <a:pt x="2800" y="1128"/>
                </a:lnTo>
                <a:lnTo>
                  <a:pt x="0" y="2707"/>
                </a:lnTo>
                <a:lnTo>
                  <a:pt x="4516" y="6408"/>
                </a:lnTo>
                <a:lnTo>
                  <a:pt x="6323" y="5866"/>
                </a:lnTo>
                <a:lnTo>
                  <a:pt x="9304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19" name="object 819"/>
          <p:cNvSpPr/>
          <p:nvPr/>
        </p:nvSpPr>
        <p:spPr>
          <a:xfrm>
            <a:off x="2723459" y="3044092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57"/>
                </a:lnTo>
                <a:lnTo>
                  <a:pt x="451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0" name="object 820"/>
          <p:cNvSpPr/>
          <p:nvPr/>
        </p:nvSpPr>
        <p:spPr>
          <a:xfrm>
            <a:off x="2721697" y="3042986"/>
            <a:ext cx="4630" cy="2956"/>
          </a:xfrm>
          <a:custGeom>
            <a:avLst/>
            <a:gdLst/>
            <a:ahLst/>
            <a:cxnLst/>
            <a:rect l="l" t="t" r="r" b="b"/>
            <a:pathLst>
              <a:path w="9259" h="5911">
                <a:moveTo>
                  <a:pt x="6233" y="0"/>
                </a:moveTo>
                <a:lnTo>
                  <a:pt x="2935" y="315"/>
                </a:lnTo>
                <a:lnTo>
                  <a:pt x="0" y="2256"/>
                </a:lnTo>
                <a:lnTo>
                  <a:pt x="4065" y="5911"/>
                </a:lnTo>
                <a:lnTo>
                  <a:pt x="6459" y="5054"/>
                </a:lnTo>
                <a:lnTo>
                  <a:pt x="9259" y="3429"/>
                </a:lnTo>
                <a:lnTo>
                  <a:pt x="6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1" name="object 821"/>
          <p:cNvSpPr/>
          <p:nvPr/>
        </p:nvSpPr>
        <p:spPr>
          <a:xfrm>
            <a:off x="2724340" y="2633005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587" y="45"/>
                </a:moveTo>
                <a:lnTo>
                  <a:pt x="451" y="0"/>
                </a:lnTo>
                <a:lnTo>
                  <a:pt x="180" y="406"/>
                </a:lnTo>
                <a:lnTo>
                  <a:pt x="0" y="631"/>
                </a:lnTo>
                <a:lnTo>
                  <a:pt x="406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400" y="1037"/>
                </a:lnTo>
                <a:lnTo>
                  <a:pt x="1580" y="857"/>
                </a:lnTo>
                <a:lnTo>
                  <a:pt x="1806" y="631"/>
                </a:lnTo>
                <a:lnTo>
                  <a:pt x="1400" y="406"/>
                </a:lnTo>
                <a:lnTo>
                  <a:pt x="993" y="135"/>
                </a:lnTo>
                <a:lnTo>
                  <a:pt x="58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2" name="object 822"/>
          <p:cNvSpPr/>
          <p:nvPr/>
        </p:nvSpPr>
        <p:spPr>
          <a:xfrm>
            <a:off x="2722375" y="2631899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30"/>
                </a:moveTo>
                <a:lnTo>
                  <a:pt x="6639" y="496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679"/>
                </a:lnTo>
                <a:lnTo>
                  <a:pt x="6910" y="5235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3" name="object 823"/>
          <p:cNvSpPr/>
          <p:nvPr/>
        </p:nvSpPr>
        <p:spPr>
          <a:xfrm>
            <a:off x="2727908" y="3014442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083"/>
                </a:lnTo>
                <a:lnTo>
                  <a:pt x="632" y="1308"/>
                </a:lnTo>
                <a:lnTo>
                  <a:pt x="993" y="1128"/>
                </a:lnTo>
                <a:lnTo>
                  <a:pt x="1400" y="902"/>
                </a:lnTo>
                <a:lnTo>
                  <a:pt x="1761" y="631"/>
                </a:lnTo>
                <a:lnTo>
                  <a:pt x="1535" y="451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4" name="object 824"/>
          <p:cNvSpPr/>
          <p:nvPr/>
        </p:nvSpPr>
        <p:spPr>
          <a:xfrm>
            <a:off x="2725875" y="3013133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45" y="7130"/>
                </a:moveTo>
                <a:lnTo>
                  <a:pt x="9711" y="3790"/>
                </a:lnTo>
                <a:lnTo>
                  <a:pt x="5781" y="0"/>
                </a:lnTo>
                <a:lnTo>
                  <a:pt x="2845" y="1083"/>
                </a:lnTo>
                <a:lnTo>
                  <a:pt x="0" y="2617"/>
                </a:lnTo>
                <a:lnTo>
                  <a:pt x="4245" y="7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5" name="object 825"/>
          <p:cNvSpPr/>
          <p:nvPr/>
        </p:nvSpPr>
        <p:spPr>
          <a:xfrm>
            <a:off x="2732470" y="2635713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1218"/>
                </a:moveTo>
                <a:lnTo>
                  <a:pt x="225" y="1489"/>
                </a:lnTo>
                <a:lnTo>
                  <a:pt x="451" y="1669"/>
                </a:lnTo>
                <a:lnTo>
                  <a:pt x="632" y="1895"/>
                </a:lnTo>
                <a:lnTo>
                  <a:pt x="813" y="1489"/>
                </a:lnTo>
                <a:lnTo>
                  <a:pt x="1129" y="1083"/>
                </a:lnTo>
                <a:lnTo>
                  <a:pt x="1219" y="451"/>
                </a:lnTo>
                <a:lnTo>
                  <a:pt x="813" y="225"/>
                </a:lnTo>
                <a:lnTo>
                  <a:pt x="632" y="0"/>
                </a:lnTo>
                <a:lnTo>
                  <a:pt x="451" y="406"/>
                </a:lnTo>
                <a:lnTo>
                  <a:pt x="225" y="812"/>
                </a:lnTo>
                <a:lnTo>
                  <a:pt x="0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6" name="object 826"/>
          <p:cNvSpPr/>
          <p:nvPr/>
        </p:nvSpPr>
        <p:spPr>
          <a:xfrm>
            <a:off x="2730979" y="2633569"/>
            <a:ext cx="3297" cy="5303"/>
          </a:xfrm>
          <a:custGeom>
            <a:avLst/>
            <a:gdLst/>
            <a:ahLst/>
            <a:cxnLst/>
            <a:rect l="l" t="t" r="r" b="b"/>
            <a:pathLst>
              <a:path w="6594" h="10605">
                <a:moveTo>
                  <a:pt x="5465" y="2572"/>
                </a:moveTo>
                <a:lnTo>
                  <a:pt x="3026" y="0"/>
                </a:lnTo>
                <a:lnTo>
                  <a:pt x="0" y="5911"/>
                </a:lnTo>
                <a:lnTo>
                  <a:pt x="4336" y="10605"/>
                </a:lnTo>
                <a:lnTo>
                  <a:pt x="6007" y="6995"/>
                </a:lnTo>
                <a:lnTo>
                  <a:pt x="6594" y="5460"/>
                </a:lnTo>
                <a:lnTo>
                  <a:pt x="5465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7" name="object 827"/>
          <p:cNvSpPr/>
          <p:nvPr/>
        </p:nvSpPr>
        <p:spPr>
          <a:xfrm>
            <a:off x="2737800" y="2972223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219" y="1308"/>
                </a:moveTo>
                <a:lnTo>
                  <a:pt x="1129" y="812"/>
                </a:lnTo>
                <a:lnTo>
                  <a:pt x="858" y="406"/>
                </a:lnTo>
                <a:lnTo>
                  <a:pt x="632" y="0"/>
                </a:lnTo>
                <a:lnTo>
                  <a:pt x="451" y="225"/>
                </a:lnTo>
                <a:lnTo>
                  <a:pt x="271" y="406"/>
                </a:lnTo>
                <a:lnTo>
                  <a:pt x="0" y="676"/>
                </a:lnTo>
                <a:lnTo>
                  <a:pt x="225" y="1083"/>
                </a:lnTo>
                <a:lnTo>
                  <a:pt x="451" y="1489"/>
                </a:lnTo>
                <a:lnTo>
                  <a:pt x="632" y="1895"/>
                </a:lnTo>
                <a:lnTo>
                  <a:pt x="858" y="1714"/>
                </a:lnTo>
                <a:lnTo>
                  <a:pt x="1219" y="1444"/>
                </a:lnTo>
                <a:lnTo>
                  <a:pt x="1219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8" name="object 828"/>
          <p:cNvSpPr/>
          <p:nvPr/>
        </p:nvSpPr>
        <p:spPr>
          <a:xfrm>
            <a:off x="2736287" y="2970034"/>
            <a:ext cx="3501" cy="5280"/>
          </a:xfrm>
          <a:custGeom>
            <a:avLst/>
            <a:gdLst/>
            <a:ahLst/>
            <a:cxnLst/>
            <a:rect l="l" t="t" r="r" b="b"/>
            <a:pathLst>
              <a:path w="7001" h="10560">
                <a:moveTo>
                  <a:pt x="0" y="4648"/>
                </a:moveTo>
                <a:lnTo>
                  <a:pt x="3116" y="10560"/>
                </a:lnTo>
                <a:lnTo>
                  <a:pt x="5555" y="7942"/>
                </a:lnTo>
                <a:lnTo>
                  <a:pt x="7001" y="6679"/>
                </a:lnTo>
                <a:lnTo>
                  <a:pt x="6052" y="3610"/>
                </a:lnTo>
                <a:lnTo>
                  <a:pt x="4381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29" name="object 829"/>
          <p:cNvSpPr/>
          <p:nvPr/>
        </p:nvSpPr>
        <p:spPr>
          <a:xfrm>
            <a:off x="2742136" y="2621497"/>
            <a:ext cx="881" cy="677"/>
          </a:xfrm>
          <a:custGeom>
            <a:avLst/>
            <a:gdLst/>
            <a:ahLst/>
            <a:cxnLst/>
            <a:rect l="l" t="t" r="r" b="b"/>
            <a:pathLst>
              <a:path w="1761" h="1353">
                <a:moveTo>
                  <a:pt x="1761" y="722"/>
                </a:moveTo>
                <a:lnTo>
                  <a:pt x="1355" y="496"/>
                </a:lnTo>
                <a:lnTo>
                  <a:pt x="993" y="225"/>
                </a:lnTo>
                <a:lnTo>
                  <a:pt x="632" y="0"/>
                </a:lnTo>
                <a:lnTo>
                  <a:pt x="361" y="270"/>
                </a:lnTo>
                <a:lnTo>
                  <a:pt x="180" y="496"/>
                </a:lnTo>
                <a:lnTo>
                  <a:pt x="0" y="722"/>
                </a:lnTo>
                <a:lnTo>
                  <a:pt x="361" y="902"/>
                </a:lnTo>
                <a:lnTo>
                  <a:pt x="767" y="1218"/>
                </a:lnTo>
                <a:lnTo>
                  <a:pt x="1309" y="1353"/>
                </a:lnTo>
                <a:lnTo>
                  <a:pt x="1535" y="902"/>
                </a:lnTo>
                <a:lnTo>
                  <a:pt x="1761" y="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0" name="object 830"/>
          <p:cNvSpPr/>
          <p:nvPr/>
        </p:nvSpPr>
        <p:spPr>
          <a:xfrm>
            <a:off x="2740239" y="2619917"/>
            <a:ext cx="4720" cy="3475"/>
          </a:xfrm>
          <a:custGeom>
            <a:avLst/>
            <a:gdLst/>
            <a:ahLst/>
            <a:cxnLst/>
            <a:rect l="l" t="t" r="r" b="b"/>
            <a:pathLst>
              <a:path w="9440" h="6949">
                <a:moveTo>
                  <a:pt x="6639" y="6498"/>
                </a:moveTo>
                <a:lnTo>
                  <a:pt x="9440" y="3294"/>
                </a:lnTo>
                <a:lnTo>
                  <a:pt x="3929" y="0"/>
                </a:lnTo>
                <a:lnTo>
                  <a:pt x="2574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13" y="6949"/>
                </a:lnTo>
                <a:lnTo>
                  <a:pt x="6639" y="6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1" name="object 831"/>
          <p:cNvSpPr/>
          <p:nvPr/>
        </p:nvSpPr>
        <p:spPr>
          <a:xfrm>
            <a:off x="2743897" y="2899722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lnTo>
                  <a:pt x="767" y="180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06" y="1083"/>
                </a:lnTo>
                <a:lnTo>
                  <a:pt x="632" y="1308"/>
                </a:lnTo>
                <a:lnTo>
                  <a:pt x="993" y="1128"/>
                </a:lnTo>
                <a:lnTo>
                  <a:pt x="1400" y="902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2" name="object 832"/>
          <p:cNvSpPr/>
          <p:nvPr/>
        </p:nvSpPr>
        <p:spPr>
          <a:xfrm>
            <a:off x="2741887" y="2898413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00" y="7130"/>
                </a:moveTo>
                <a:lnTo>
                  <a:pt x="9711" y="3790"/>
                </a:lnTo>
                <a:lnTo>
                  <a:pt x="5736" y="0"/>
                </a:lnTo>
                <a:lnTo>
                  <a:pt x="2845" y="1083"/>
                </a:lnTo>
                <a:lnTo>
                  <a:pt x="0" y="2572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3" name="object 833"/>
          <p:cNvSpPr/>
          <p:nvPr/>
        </p:nvSpPr>
        <p:spPr>
          <a:xfrm>
            <a:off x="3057909" y="3090756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587" y="0"/>
                </a:moveTo>
                <a:lnTo>
                  <a:pt x="361" y="225"/>
                </a:lnTo>
                <a:lnTo>
                  <a:pt x="0" y="496"/>
                </a:lnTo>
                <a:lnTo>
                  <a:pt x="135" y="1083"/>
                </a:lnTo>
                <a:lnTo>
                  <a:pt x="361" y="1534"/>
                </a:lnTo>
                <a:lnTo>
                  <a:pt x="587" y="1940"/>
                </a:lnTo>
                <a:lnTo>
                  <a:pt x="767" y="1714"/>
                </a:lnTo>
                <a:lnTo>
                  <a:pt x="993" y="1534"/>
                </a:lnTo>
                <a:lnTo>
                  <a:pt x="1219" y="1263"/>
                </a:lnTo>
                <a:lnTo>
                  <a:pt x="1038" y="857"/>
                </a:lnTo>
                <a:lnTo>
                  <a:pt x="813" y="451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4" name="object 834"/>
          <p:cNvSpPr/>
          <p:nvPr/>
        </p:nvSpPr>
        <p:spPr>
          <a:xfrm>
            <a:off x="3056554" y="3088612"/>
            <a:ext cx="3478" cy="5325"/>
          </a:xfrm>
          <a:custGeom>
            <a:avLst/>
            <a:gdLst/>
            <a:ahLst/>
            <a:cxnLst/>
            <a:rect l="l" t="t" r="r" b="b"/>
            <a:pathLst>
              <a:path w="6955" h="10650">
                <a:moveTo>
                  <a:pt x="0" y="3926"/>
                </a:moveTo>
                <a:lnTo>
                  <a:pt x="903" y="6995"/>
                </a:lnTo>
                <a:lnTo>
                  <a:pt x="2574" y="10650"/>
                </a:lnTo>
                <a:lnTo>
                  <a:pt x="6955" y="5957"/>
                </a:lnTo>
                <a:lnTo>
                  <a:pt x="3839" y="0"/>
                </a:lnTo>
                <a:lnTo>
                  <a:pt x="1400" y="2662"/>
                </a:lnTo>
                <a:lnTo>
                  <a:pt x="0" y="3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5" name="object 835"/>
          <p:cNvSpPr/>
          <p:nvPr/>
        </p:nvSpPr>
        <p:spPr>
          <a:xfrm>
            <a:off x="3074802" y="3177766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940"/>
                </a:lnTo>
                <a:lnTo>
                  <a:pt x="767" y="1714"/>
                </a:lnTo>
                <a:lnTo>
                  <a:pt x="993" y="1489"/>
                </a:lnTo>
                <a:lnTo>
                  <a:pt x="1219" y="1263"/>
                </a:lnTo>
                <a:lnTo>
                  <a:pt x="1038" y="857"/>
                </a:lnTo>
                <a:lnTo>
                  <a:pt x="813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6" name="object 836"/>
          <p:cNvSpPr/>
          <p:nvPr/>
        </p:nvSpPr>
        <p:spPr>
          <a:xfrm>
            <a:off x="3073447" y="3175645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36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866"/>
                </a:lnTo>
                <a:lnTo>
                  <a:pt x="3839" y="0"/>
                </a:lnTo>
                <a:lnTo>
                  <a:pt x="1445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7" name="object 837"/>
          <p:cNvSpPr/>
          <p:nvPr/>
        </p:nvSpPr>
        <p:spPr>
          <a:xfrm>
            <a:off x="3074666" y="3132027"/>
            <a:ext cx="881" cy="677"/>
          </a:xfrm>
          <a:custGeom>
            <a:avLst/>
            <a:gdLst/>
            <a:ahLst/>
            <a:cxnLst/>
            <a:rect l="l" t="t" r="r" b="b"/>
            <a:pathLst>
              <a:path w="1761" h="1353">
                <a:moveTo>
                  <a:pt x="1761" y="676"/>
                </a:moveTo>
                <a:lnTo>
                  <a:pt x="1355" y="451"/>
                </a:lnTo>
                <a:lnTo>
                  <a:pt x="993" y="180"/>
                </a:lnTo>
                <a:lnTo>
                  <a:pt x="542" y="45"/>
                </a:lnTo>
                <a:lnTo>
                  <a:pt x="406" y="0"/>
                </a:lnTo>
                <a:lnTo>
                  <a:pt x="180" y="451"/>
                </a:lnTo>
                <a:lnTo>
                  <a:pt x="0" y="676"/>
                </a:lnTo>
                <a:lnTo>
                  <a:pt x="361" y="902"/>
                </a:lnTo>
                <a:lnTo>
                  <a:pt x="722" y="1128"/>
                </a:lnTo>
                <a:lnTo>
                  <a:pt x="1129" y="1353"/>
                </a:lnTo>
                <a:lnTo>
                  <a:pt x="1355" y="1083"/>
                </a:lnTo>
                <a:lnTo>
                  <a:pt x="1535" y="857"/>
                </a:lnTo>
                <a:lnTo>
                  <a:pt x="1761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8" name="object 838"/>
          <p:cNvSpPr/>
          <p:nvPr/>
        </p:nvSpPr>
        <p:spPr>
          <a:xfrm>
            <a:off x="3072702" y="3130922"/>
            <a:ext cx="4720" cy="3362"/>
          </a:xfrm>
          <a:custGeom>
            <a:avLst/>
            <a:gdLst/>
            <a:ahLst/>
            <a:cxnLst/>
            <a:rect l="l" t="t" r="r" b="b"/>
            <a:pathLst>
              <a:path w="9440" h="6724">
                <a:moveTo>
                  <a:pt x="9440" y="2075"/>
                </a:moveTo>
                <a:lnTo>
                  <a:pt x="6639" y="541"/>
                </a:lnTo>
                <a:lnTo>
                  <a:pt x="5736" y="0"/>
                </a:lnTo>
                <a:lnTo>
                  <a:pt x="2935" y="45"/>
                </a:lnTo>
                <a:lnTo>
                  <a:pt x="0" y="3429"/>
                </a:lnTo>
                <a:lnTo>
                  <a:pt x="5510" y="6724"/>
                </a:lnTo>
                <a:lnTo>
                  <a:pt x="6865" y="5235"/>
                </a:lnTo>
                <a:lnTo>
                  <a:pt x="9440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39" name="object 839"/>
          <p:cNvSpPr/>
          <p:nvPr/>
        </p:nvSpPr>
        <p:spPr>
          <a:xfrm>
            <a:off x="3049191" y="2996999"/>
            <a:ext cx="1332" cy="1354"/>
          </a:xfrm>
          <a:custGeom>
            <a:avLst/>
            <a:gdLst/>
            <a:ahLst/>
            <a:cxnLst/>
            <a:rect l="l" t="t" r="r" b="b"/>
            <a:pathLst>
              <a:path w="2664" h="2707">
                <a:moveTo>
                  <a:pt x="2664" y="857"/>
                </a:moveTo>
                <a:lnTo>
                  <a:pt x="2439" y="586"/>
                </a:lnTo>
                <a:lnTo>
                  <a:pt x="2213" y="361"/>
                </a:lnTo>
                <a:lnTo>
                  <a:pt x="2032" y="180"/>
                </a:lnTo>
                <a:lnTo>
                  <a:pt x="1851" y="496"/>
                </a:lnTo>
                <a:lnTo>
                  <a:pt x="1671" y="812"/>
                </a:lnTo>
                <a:lnTo>
                  <a:pt x="1535" y="1173"/>
                </a:lnTo>
                <a:lnTo>
                  <a:pt x="1400" y="767"/>
                </a:lnTo>
                <a:lnTo>
                  <a:pt x="1174" y="406"/>
                </a:lnTo>
                <a:lnTo>
                  <a:pt x="993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47"/>
                </a:lnTo>
                <a:lnTo>
                  <a:pt x="316" y="1534"/>
                </a:lnTo>
                <a:lnTo>
                  <a:pt x="632" y="2121"/>
                </a:lnTo>
                <a:lnTo>
                  <a:pt x="993" y="2707"/>
                </a:lnTo>
                <a:lnTo>
                  <a:pt x="1264" y="2437"/>
                </a:lnTo>
                <a:lnTo>
                  <a:pt x="1806" y="2121"/>
                </a:lnTo>
                <a:lnTo>
                  <a:pt x="1942" y="1985"/>
                </a:lnTo>
                <a:lnTo>
                  <a:pt x="2213" y="1624"/>
                </a:lnTo>
                <a:lnTo>
                  <a:pt x="2439" y="1263"/>
                </a:lnTo>
                <a:lnTo>
                  <a:pt x="2664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0" name="object 840"/>
          <p:cNvSpPr/>
          <p:nvPr/>
        </p:nvSpPr>
        <p:spPr>
          <a:xfrm>
            <a:off x="3047633" y="2995442"/>
            <a:ext cx="4381" cy="5393"/>
          </a:xfrm>
          <a:custGeom>
            <a:avLst/>
            <a:gdLst/>
            <a:ahLst/>
            <a:cxnLst/>
            <a:rect l="l" t="t" r="r" b="b"/>
            <a:pathLst>
              <a:path w="8762" h="10786">
                <a:moveTo>
                  <a:pt x="5013" y="10786"/>
                </a:moveTo>
                <a:lnTo>
                  <a:pt x="5736" y="9477"/>
                </a:lnTo>
                <a:lnTo>
                  <a:pt x="8762" y="3520"/>
                </a:lnTo>
                <a:lnTo>
                  <a:pt x="5284" y="0"/>
                </a:lnTo>
                <a:lnTo>
                  <a:pt x="2935" y="767"/>
                </a:lnTo>
                <a:lnTo>
                  <a:pt x="0" y="3655"/>
                </a:lnTo>
                <a:lnTo>
                  <a:pt x="3658" y="9793"/>
                </a:lnTo>
                <a:lnTo>
                  <a:pt x="5013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1" name="object 841"/>
          <p:cNvSpPr/>
          <p:nvPr/>
        </p:nvSpPr>
        <p:spPr>
          <a:xfrm>
            <a:off x="3081035" y="3148116"/>
            <a:ext cx="587" cy="970"/>
          </a:xfrm>
          <a:custGeom>
            <a:avLst/>
            <a:gdLst/>
            <a:ahLst/>
            <a:cxnLst/>
            <a:rect l="l" t="t" r="r" b="b"/>
            <a:pathLst>
              <a:path w="1174" h="1940">
                <a:moveTo>
                  <a:pt x="0" y="631"/>
                </a:moveTo>
                <a:lnTo>
                  <a:pt x="135" y="1083"/>
                </a:lnTo>
                <a:lnTo>
                  <a:pt x="361" y="1534"/>
                </a:lnTo>
                <a:lnTo>
                  <a:pt x="587" y="1940"/>
                </a:lnTo>
                <a:lnTo>
                  <a:pt x="767" y="1714"/>
                </a:lnTo>
                <a:lnTo>
                  <a:pt x="948" y="1534"/>
                </a:lnTo>
                <a:lnTo>
                  <a:pt x="1174" y="1263"/>
                </a:lnTo>
                <a:lnTo>
                  <a:pt x="993" y="857"/>
                </a:lnTo>
                <a:lnTo>
                  <a:pt x="813" y="451"/>
                </a:lnTo>
                <a:lnTo>
                  <a:pt x="587" y="0"/>
                </a:lnTo>
                <a:lnTo>
                  <a:pt x="361" y="270"/>
                </a:lnTo>
                <a:lnTo>
                  <a:pt x="0" y="49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2" name="object 842"/>
          <p:cNvSpPr/>
          <p:nvPr/>
        </p:nvSpPr>
        <p:spPr>
          <a:xfrm>
            <a:off x="3079680" y="3145995"/>
            <a:ext cx="3455" cy="5303"/>
          </a:xfrm>
          <a:custGeom>
            <a:avLst/>
            <a:gdLst/>
            <a:ahLst/>
            <a:cxnLst/>
            <a:rect l="l" t="t" r="r" b="b"/>
            <a:pathLst>
              <a:path w="6910" h="10605">
                <a:moveTo>
                  <a:pt x="0" y="3881"/>
                </a:moveTo>
                <a:lnTo>
                  <a:pt x="903" y="6949"/>
                </a:lnTo>
                <a:lnTo>
                  <a:pt x="2574" y="10605"/>
                </a:lnTo>
                <a:lnTo>
                  <a:pt x="6910" y="5911"/>
                </a:lnTo>
                <a:lnTo>
                  <a:pt x="3839" y="0"/>
                </a:lnTo>
                <a:lnTo>
                  <a:pt x="1400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3" name="object 843"/>
          <p:cNvSpPr/>
          <p:nvPr/>
        </p:nvSpPr>
        <p:spPr>
          <a:xfrm>
            <a:off x="2959058" y="3168379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406" y="857"/>
                </a:lnTo>
                <a:lnTo>
                  <a:pt x="813" y="1083"/>
                </a:lnTo>
                <a:lnTo>
                  <a:pt x="1174" y="1308"/>
                </a:lnTo>
                <a:lnTo>
                  <a:pt x="1400" y="1037"/>
                </a:lnTo>
                <a:lnTo>
                  <a:pt x="1580" y="812"/>
                </a:lnTo>
                <a:lnTo>
                  <a:pt x="1806" y="631"/>
                </a:lnTo>
                <a:lnTo>
                  <a:pt x="1400" y="406"/>
                </a:lnTo>
                <a:lnTo>
                  <a:pt x="1038" y="90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4" name="object 844"/>
          <p:cNvSpPr/>
          <p:nvPr/>
        </p:nvSpPr>
        <p:spPr>
          <a:xfrm>
            <a:off x="2957093" y="3167251"/>
            <a:ext cx="4765" cy="3362"/>
          </a:xfrm>
          <a:custGeom>
            <a:avLst/>
            <a:gdLst/>
            <a:ahLst/>
            <a:cxnLst/>
            <a:rect l="l" t="t" r="r" b="b"/>
            <a:pathLst>
              <a:path w="9530" h="6724">
                <a:moveTo>
                  <a:pt x="9530" y="2075"/>
                </a:moveTo>
                <a:lnTo>
                  <a:pt x="6684" y="541"/>
                </a:lnTo>
                <a:lnTo>
                  <a:pt x="5781" y="0"/>
                </a:lnTo>
                <a:lnTo>
                  <a:pt x="3026" y="0"/>
                </a:lnTo>
                <a:lnTo>
                  <a:pt x="0" y="3429"/>
                </a:lnTo>
                <a:lnTo>
                  <a:pt x="5555" y="6724"/>
                </a:lnTo>
                <a:lnTo>
                  <a:pt x="6910" y="5235"/>
                </a:lnTo>
                <a:lnTo>
                  <a:pt x="9530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5" name="object 845"/>
          <p:cNvSpPr/>
          <p:nvPr/>
        </p:nvSpPr>
        <p:spPr>
          <a:xfrm>
            <a:off x="2963507" y="2973328"/>
            <a:ext cx="903" cy="677"/>
          </a:xfrm>
          <a:custGeom>
            <a:avLst/>
            <a:gdLst/>
            <a:ahLst/>
            <a:cxnLst/>
            <a:rect l="l" t="t" r="r" b="b"/>
            <a:pathLst>
              <a:path w="1806" h="1353">
                <a:moveTo>
                  <a:pt x="1806" y="631"/>
                </a:move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lnTo>
                  <a:pt x="813" y="180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06" y="1083"/>
                </a:lnTo>
                <a:lnTo>
                  <a:pt x="632" y="1353"/>
                </a:lnTo>
                <a:lnTo>
                  <a:pt x="1038" y="1128"/>
                </a:lnTo>
                <a:lnTo>
                  <a:pt x="1400" y="902"/>
                </a:lnTo>
                <a:lnTo>
                  <a:pt x="1806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6" name="object 846"/>
          <p:cNvSpPr/>
          <p:nvPr/>
        </p:nvSpPr>
        <p:spPr>
          <a:xfrm>
            <a:off x="2961497" y="2972020"/>
            <a:ext cx="4652" cy="3543"/>
          </a:xfrm>
          <a:custGeom>
            <a:avLst/>
            <a:gdLst/>
            <a:ahLst/>
            <a:cxnLst/>
            <a:rect l="l" t="t" r="r" b="b"/>
            <a:pathLst>
              <a:path w="9304" h="7085">
                <a:moveTo>
                  <a:pt x="5781" y="0"/>
                </a:moveTo>
                <a:lnTo>
                  <a:pt x="2845" y="1083"/>
                </a:lnTo>
                <a:lnTo>
                  <a:pt x="0" y="2617"/>
                </a:lnTo>
                <a:lnTo>
                  <a:pt x="4245" y="7085"/>
                </a:lnTo>
                <a:lnTo>
                  <a:pt x="5962" y="6092"/>
                </a:lnTo>
                <a:lnTo>
                  <a:pt x="9304" y="3745"/>
                </a:lnTo>
                <a:lnTo>
                  <a:pt x="5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7" name="object 847"/>
          <p:cNvSpPr/>
          <p:nvPr/>
        </p:nvSpPr>
        <p:spPr>
          <a:xfrm>
            <a:off x="2973286" y="2992463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587" y="1218"/>
                </a:moveTo>
                <a:lnTo>
                  <a:pt x="1038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587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8" name="object 848"/>
          <p:cNvSpPr/>
          <p:nvPr/>
        </p:nvSpPr>
        <p:spPr>
          <a:xfrm>
            <a:off x="2971298" y="2991132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2845" y="1128"/>
                </a:lnTo>
                <a:lnTo>
                  <a:pt x="0" y="2662"/>
                </a:lnTo>
                <a:lnTo>
                  <a:pt x="4516" y="6363"/>
                </a:lnTo>
                <a:lnTo>
                  <a:pt x="6955" y="5505"/>
                </a:lnTo>
                <a:lnTo>
                  <a:pt x="9756" y="3881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49" name="object 849"/>
          <p:cNvSpPr/>
          <p:nvPr/>
        </p:nvSpPr>
        <p:spPr>
          <a:xfrm>
            <a:off x="2913663" y="3186431"/>
            <a:ext cx="1107" cy="948"/>
          </a:xfrm>
          <a:custGeom>
            <a:avLst/>
            <a:gdLst/>
            <a:ahLst/>
            <a:cxnLst/>
            <a:rect l="l" t="t" r="r" b="b"/>
            <a:pathLst>
              <a:path w="2213" h="1895">
                <a:moveTo>
                  <a:pt x="1129" y="135"/>
                </a:moveTo>
                <a:lnTo>
                  <a:pt x="993" y="0"/>
                </a:lnTo>
                <a:lnTo>
                  <a:pt x="496" y="631"/>
                </a:lnTo>
                <a:lnTo>
                  <a:pt x="135" y="947"/>
                </a:lnTo>
                <a:lnTo>
                  <a:pt x="135" y="1218"/>
                </a:lnTo>
                <a:lnTo>
                  <a:pt x="0" y="1624"/>
                </a:lnTo>
                <a:lnTo>
                  <a:pt x="135" y="1760"/>
                </a:lnTo>
                <a:lnTo>
                  <a:pt x="271" y="1895"/>
                </a:lnTo>
                <a:lnTo>
                  <a:pt x="722" y="1895"/>
                </a:lnTo>
                <a:lnTo>
                  <a:pt x="903" y="1760"/>
                </a:lnTo>
                <a:lnTo>
                  <a:pt x="1490" y="1308"/>
                </a:lnTo>
                <a:lnTo>
                  <a:pt x="2213" y="812"/>
                </a:lnTo>
                <a:lnTo>
                  <a:pt x="1129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0" name="object 850"/>
          <p:cNvSpPr/>
          <p:nvPr/>
        </p:nvSpPr>
        <p:spPr>
          <a:xfrm>
            <a:off x="2912399" y="3185055"/>
            <a:ext cx="3342" cy="3543"/>
          </a:xfrm>
          <a:custGeom>
            <a:avLst/>
            <a:gdLst/>
            <a:ahLst/>
            <a:cxnLst/>
            <a:rect l="l" t="t" r="r" b="b"/>
            <a:pathLst>
              <a:path w="6684" h="7085">
                <a:moveTo>
                  <a:pt x="5465" y="6092"/>
                </a:moveTo>
                <a:lnTo>
                  <a:pt x="5013" y="3700"/>
                </a:lnTo>
                <a:lnTo>
                  <a:pt x="2348" y="4964"/>
                </a:lnTo>
                <a:lnTo>
                  <a:pt x="2122" y="2391"/>
                </a:lnTo>
                <a:lnTo>
                  <a:pt x="5013" y="3700"/>
                </a:lnTo>
                <a:lnTo>
                  <a:pt x="5465" y="6092"/>
                </a:lnTo>
                <a:lnTo>
                  <a:pt x="6684" y="2662"/>
                </a:lnTo>
                <a:lnTo>
                  <a:pt x="3839" y="0"/>
                </a:lnTo>
                <a:lnTo>
                  <a:pt x="271" y="2707"/>
                </a:lnTo>
                <a:lnTo>
                  <a:pt x="0" y="5280"/>
                </a:lnTo>
                <a:lnTo>
                  <a:pt x="3026" y="7085"/>
                </a:lnTo>
                <a:lnTo>
                  <a:pt x="5465" y="6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1" name="object 851"/>
          <p:cNvSpPr/>
          <p:nvPr/>
        </p:nvSpPr>
        <p:spPr>
          <a:xfrm>
            <a:off x="2920845" y="2909289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2" name="object 852"/>
          <p:cNvSpPr/>
          <p:nvPr/>
        </p:nvSpPr>
        <p:spPr>
          <a:xfrm>
            <a:off x="2918858" y="2907958"/>
            <a:ext cx="4878" cy="3204"/>
          </a:xfrm>
          <a:custGeom>
            <a:avLst/>
            <a:gdLst/>
            <a:ahLst/>
            <a:cxnLst/>
            <a:rect l="l" t="t" r="r" b="b"/>
            <a:pathLst>
              <a:path w="9756" h="6408">
                <a:moveTo>
                  <a:pt x="5691" y="0"/>
                </a:moveTo>
                <a:lnTo>
                  <a:pt x="2755" y="1083"/>
                </a:lnTo>
                <a:lnTo>
                  <a:pt x="0" y="2707"/>
                </a:lnTo>
                <a:lnTo>
                  <a:pt x="4471" y="6408"/>
                </a:lnTo>
                <a:lnTo>
                  <a:pt x="6910" y="5460"/>
                </a:lnTo>
                <a:lnTo>
                  <a:pt x="9756" y="3926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3" name="object 853"/>
          <p:cNvSpPr/>
          <p:nvPr/>
        </p:nvSpPr>
        <p:spPr>
          <a:xfrm>
            <a:off x="2931505" y="3151162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174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4" name="object 854"/>
          <p:cNvSpPr/>
          <p:nvPr/>
        </p:nvSpPr>
        <p:spPr>
          <a:xfrm>
            <a:off x="2929517" y="3149831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363"/>
                </a:lnTo>
                <a:lnTo>
                  <a:pt x="6910" y="5460"/>
                </a:lnTo>
                <a:lnTo>
                  <a:pt x="9756" y="3926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5" name="object 855"/>
          <p:cNvSpPr/>
          <p:nvPr/>
        </p:nvSpPr>
        <p:spPr>
          <a:xfrm>
            <a:off x="2933425" y="3181602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45" y="1263"/>
                </a:moveTo>
                <a:lnTo>
                  <a:pt x="0" y="1399"/>
                </a:lnTo>
                <a:lnTo>
                  <a:pt x="406" y="1669"/>
                </a:lnTo>
                <a:lnTo>
                  <a:pt x="632" y="1895"/>
                </a:lnTo>
                <a:lnTo>
                  <a:pt x="813" y="1489"/>
                </a:lnTo>
                <a:lnTo>
                  <a:pt x="1038" y="1037"/>
                </a:lnTo>
                <a:lnTo>
                  <a:pt x="1264" y="676"/>
                </a:lnTo>
                <a:lnTo>
                  <a:pt x="993" y="406"/>
                </a:lnTo>
                <a:lnTo>
                  <a:pt x="813" y="180"/>
                </a:lnTo>
                <a:lnTo>
                  <a:pt x="632" y="0"/>
                </a:lnTo>
                <a:lnTo>
                  <a:pt x="406" y="406"/>
                </a:lnTo>
                <a:lnTo>
                  <a:pt x="135" y="812"/>
                </a:lnTo>
                <a:lnTo>
                  <a:pt x="45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6" name="object 856"/>
          <p:cNvSpPr/>
          <p:nvPr/>
        </p:nvSpPr>
        <p:spPr>
          <a:xfrm>
            <a:off x="2932228" y="3179391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2303" y="0"/>
                </a:moveTo>
                <a:lnTo>
                  <a:pt x="632" y="3610"/>
                </a:lnTo>
                <a:lnTo>
                  <a:pt x="0" y="5189"/>
                </a:lnTo>
                <a:lnTo>
                  <a:pt x="1174" y="7987"/>
                </a:lnTo>
                <a:lnTo>
                  <a:pt x="3613" y="10605"/>
                </a:lnTo>
                <a:lnTo>
                  <a:pt x="6639" y="4648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7" name="object 857"/>
          <p:cNvSpPr/>
          <p:nvPr/>
        </p:nvSpPr>
        <p:spPr>
          <a:xfrm>
            <a:off x="2933425" y="2988492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174" y="1263"/>
                </a:moveTo>
                <a:lnTo>
                  <a:pt x="1084" y="812"/>
                </a:lnTo>
                <a:lnTo>
                  <a:pt x="813" y="361"/>
                </a:lnTo>
                <a:lnTo>
                  <a:pt x="632" y="0"/>
                </a:lnTo>
                <a:lnTo>
                  <a:pt x="406" y="180"/>
                </a:lnTo>
                <a:lnTo>
                  <a:pt x="0" y="451"/>
                </a:lnTo>
                <a:lnTo>
                  <a:pt x="135" y="1037"/>
                </a:lnTo>
                <a:lnTo>
                  <a:pt x="406" y="1444"/>
                </a:lnTo>
                <a:lnTo>
                  <a:pt x="632" y="1895"/>
                </a:lnTo>
                <a:lnTo>
                  <a:pt x="813" y="1669"/>
                </a:lnTo>
                <a:lnTo>
                  <a:pt x="1219" y="1399"/>
                </a:lnTo>
                <a:lnTo>
                  <a:pt x="1174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8" name="object 858"/>
          <p:cNvSpPr/>
          <p:nvPr/>
        </p:nvSpPr>
        <p:spPr>
          <a:xfrm>
            <a:off x="2932069" y="2986303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0" y="3971"/>
                </a:moveTo>
                <a:lnTo>
                  <a:pt x="948" y="7040"/>
                </a:lnTo>
                <a:lnTo>
                  <a:pt x="2664" y="10605"/>
                </a:lnTo>
                <a:lnTo>
                  <a:pt x="5194" y="7897"/>
                </a:lnTo>
                <a:lnTo>
                  <a:pt x="6639" y="6634"/>
                </a:lnTo>
                <a:lnTo>
                  <a:pt x="5736" y="3565"/>
                </a:lnTo>
                <a:lnTo>
                  <a:pt x="3974" y="0"/>
                </a:lnTo>
                <a:lnTo>
                  <a:pt x="1445" y="2707"/>
                </a:lnTo>
                <a:lnTo>
                  <a:pt x="0" y="3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59" name="object 859"/>
          <p:cNvSpPr/>
          <p:nvPr/>
        </p:nvSpPr>
        <p:spPr>
          <a:xfrm>
            <a:off x="2935209" y="3044882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1308"/>
                </a:moveTo>
                <a:lnTo>
                  <a:pt x="0" y="1444"/>
                </a:lnTo>
                <a:lnTo>
                  <a:pt x="406" y="1669"/>
                </a:lnTo>
                <a:lnTo>
                  <a:pt x="587" y="1895"/>
                </a:lnTo>
                <a:lnTo>
                  <a:pt x="813" y="1489"/>
                </a:lnTo>
                <a:lnTo>
                  <a:pt x="1038" y="1083"/>
                </a:lnTo>
                <a:lnTo>
                  <a:pt x="1219" y="676"/>
                </a:lnTo>
                <a:lnTo>
                  <a:pt x="993" y="406"/>
                </a:lnTo>
                <a:lnTo>
                  <a:pt x="813" y="225"/>
                </a:lnTo>
                <a:lnTo>
                  <a:pt x="587" y="0"/>
                </a:lnTo>
                <a:lnTo>
                  <a:pt x="406" y="406"/>
                </a:lnTo>
                <a:lnTo>
                  <a:pt x="135" y="812"/>
                </a:lnTo>
                <a:lnTo>
                  <a:pt x="45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0" name="object 860"/>
          <p:cNvSpPr/>
          <p:nvPr/>
        </p:nvSpPr>
        <p:spPr>
          <a:xfrm>
            <a:off x="2934012" y="3042693"/>
            <a:ext cx="3320" cy="5280"/>
          </a:xfrm>
          <a:custGeom>
            <a:avLst/>
            <a:gdLst/>
            <a:ahLst/>
            <a:cxnLst/>
            <a:rect l="l" t="t" r="r" b="b"/>
            <a:pathLst>
              <a:path w="6639" h="10560">
                <a:moveTo>
                  <a:pt x="2258" y="0"/>
                </a:moveTo>
                <a:lnTo>
                  <a:pt x="587" y="3610"/>
                </a:lnTo>
                <a:lnTo>
                  <a:pt x="0" y="5189"/>
                </a:lnTo>
                <a:lnTo>
                  <a:pt x="1174" y="7987"/>
                </a:lnTo>
                <a:lnTo>
                  <a:pt x="3568" y="10560"/>
                </a:lnTo>
                <a:lnTo>
                  <a:pt x="6639" y="4648"/>
                </a:lnTo>
                <a:lnTo>
                  <a:pt x="2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1" name="object 861"/>
          <p:cNvSpPr/>
          <p:nvPr/>
        </p:nvSpPr>
        <p:spPr>
          <a:xfrm>
            <a:off x="3030198" y="299724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580" y="406"/>
                </a:lnTo>
                <a:lnTo>
                  <a:pt x="1355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12"/>
                </a:lnTo>
                <a:lnTo>
                  <a:pt x="406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2" name="object 862"/>
          <p:cNvSpPr/>
          <p:nvPr/>
        </p:nvSpPr>
        <p:spPr>
          <a:xfrm>
            <a:off x="3028188" y="2995916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200" y="7130"/>
                </a:moveTo>
                <a:lnTo>
                  <a:pt x="9666" y="3790"/>
                </a:lnTo>
                <a:lnTo>
                  <a:pt x="5736" y="0"/>
                </a:lnTo>
                <a:lnTo>
                  <a:pt x="2845" y="1083"/>
                </a:lnTo>
                <a:lnTo>
                  <a:pt x="0" y="2617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3" name="object 863"/>
          <p:cNvSpPr/>
          <p:nvPr/>
        </p:nvSpPr>
        <p:spPr>
          <a:xfrm>
            <a:off x="2853296" y="2571651"/>
            <a:ext cx="10931" cy="5303"/>
          </a:xfrm>
          <a:custGeom>
            <a:avLst/>
            <a:gdLst/>
            <a:ahLst/>
            <a:cxnLst/>
            <a:rect l="l" t="t" r="r" b="b"/>
            <a:pathLst>
              <a:path w="21861" h="10605">
                <a:moveTo>
                  <a:pt x="5104" y="1940"/>
                </a:moveTo>
                <a:lnTo>
                  <a:pt x="2529" y="1940"/>
                </a:lnTo>
                <a:lnTo>
                  <a:pt x="0" y="4828"/>
                </a:lnTo>
                <a:lnTo>
                  <a:pt x="2574" y="7672"/>
                </a:lnTo>
                <a:lnTo>
                  <a:pt x="7904" y="7672"/>
                </a:lnTo>
                <a:lnTo>
                  <a:pt x="9801" y="10605"/>
                </a:lnTo>
                <a:lnTo>
                  <a:pt x="12647" y="9341"/>
                </a:lnTo>
                <a:lnTo>
                  <a:pt x="16305" y="9657"/>
                </a:lnTo>
                <a:lnTo>
                  <a:pt x="19196" y="8484"/>
                </a:lnTo>
                <a:lnTo>
                  <a:pt x="19919" y="6273"/>
                </a:lnTo>
                <a:lnTo>
                  <a:pt x="21861" y="2346"/>
                </a:lnTo>
                <a:lnTo>
                  <a:pt x="21771" y="2121"/>
                </a:lnTo>
                <a:lnTo>
                  <a:pt x="18293" y="1940"/>
                </a:lnTo>
                <a:lnTo>
                  <a:pt x="14815" y="2391"/>
                </a:lnTo>
                <a:lnTo>
                  <a:pt x="11563" y="0"/>
                </a:lnTo>
                <a:lnTo>
                  <a:pt x="8220" y="1895"/>
                </a:lnTo>
                <a:lnTo>
                  <a:pt x="5104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4" name="object 864"/>
          <p:cNvSpPr/>
          <p:nvPr/>
        </p:nvSpPr>
        <p:spPr>
          <a:xfrm>
            <a:off x="2851624" y="2570455"/>
            <a:ext cx="13370" cy="7266"/>
          </a:xfrm>
          <a:custGeom>
            <a:avLst/>
            <a:gdLst/>
            <a:ahLst/>
            <a:cxnLst/>
            <a:rect l="l" t="t" r="r" b="b"/>
            <a:pathLst>
              <a:path w="26739" h="14531">
                <a:moveTo>
                  <a:pt x="13866" y="0"/>
                </a:moveTo>
                <a:lnTo>
                  <a:pt x="10704" y="1850"/>
                </a:lnTo>
                <a:lnTo>
                  <a:pt x="4742" y="1805"/>
                </a:lnTo>
                <a:lnTo>
                  <a:pt x="6684" y="7175"/>
                </a:lnTo>
                <a:lnTo>
                  <a:pt x="7046" y="6814"/>
                </a:lnTo>
                <a:lnTo>
                  <a:pt x="21409" y="6814"/>
                </a:lnTo>
                <a:lnTo>
                  <a:pt x="19196" y="9522"/>
                </a:lnTo>
                <a:lnTo>
                  <a:pt x="16305" y="9522"/>
                </a:lnTo>
                <a:lnTo>
                  <a:pt x="12647" y="7536"/>
                </a:lnTo>
                <a:lnTo>
                  <a:pt x="10072" y="12546"/>
                </a:lnTo>
                <a:lnTo>
                  <a:pt x="11653" y="14215"/>
                </a:lnTo>
                <a:lnTo>
                  <a:pt x="15221" y="14531"/>
                </a:lnTo>
                <a:lnTo>
                  <a:pt x="24029" y="14441"/>
                </a:lnTo>
                <a:lnTo>
                  <a:pt x="25249" y="10244"/>
                </a:lnTo>
                <a:lnTo>
                  <a:pt x="26739" y="7265"/>
                </a:lnTo>
                <a:lnTo>
                  <a:pt x="26559" y="3745"/>
                </a:lnTo>
                <a:lnTo>
                  <a:pt x="23668" y="1940"/>
                </a:lnTo>
                <a:lnTo>
                  <a:pt x="20551" y="1805"/>
                </a:lnTo>
                <a:lnTo>
                  <a:pt x="16712" y="0"/>
                </a:lnTo>
                <a:lnTo>
                  <a:pt x="13866" y="0"/>
                </a:lnTo>
                <a:close/>
              </a:path>
              <a:path w="26739" h="14531">
                <a:moveTo>
                  <a:pt x="12647" y="7536"/>
                </a:moveTo>
                <a:lnTo>
                  <a:pt x="7046" y="7536"/>
                </a:lnTo>
                <a:lnTo>
                  <a:pt x="6684" y="7175"/>
                </a:lnTo>
                <a:lnTo>
                  <a:pt x="4742" y="1805"/>
                </a:lnTo>
                <a:lnTo>
                  <a:pt x="0" y="7265"/>
                </a:lnTo>
                <a:lnTo>
                  <a:pt x="4833" y="12546"/>
                </a:lnTo>
                <a:lnTo>
                  <a:pt x="10072" y="12546"/>
                </a:lnTo>
                <a:lnTo>
                  <a:pt x="12647" y="7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5" name="object 865"/>
          <p:cNvSpPr/>
          <p:nvPr/>
        </p:nvSpPr>
        <p:spPr>
          <a:xfrm>
            <a:off x="3105133" y="2628672"/>
            <a:ext cx="5330" cy="9342"/>
          </a:xfrm>
          <a:custGeom>
            <a:avLst/>
            <a:gdLst/>
            <a:ahLst/>
            <a:cxnLst/>
            <a:rect l="l" t="t" r="r" b="b"/>
            <a:pathLst>
              <a:path w="10659" h="18683">
                <a:moveTo>
                  <a:pt x="4471" y="18683"/>
                </a:moveTo>
                <a:lnTo>
                  <a:pt x="6504" y="14847"/>
                </a:lnTo>
                <a:lnTo>
                  <a:pt x="8401" y="10560"/>
                </a:lnTo>
                <a:lnTo>
                  <a:pt x="6775" y="7626"/>
                </a:lnTo>
                <a:lnTo>
                  <a:pt x="10659" y="6363"/>
                </a:lnTo>
                <a:lnTo>
                  <a:pt x="10162" y="3655"/>
                </a:lnTo>
                <a:lnTo>
                  <a:pt x="6594" y="0"/>
                </a:lnTo>
                <a:lnTo>
                  <a:pt x="5736" y="90"/>
                </a:lnTo>
                <a:lnTo>
                  <a:pt x="4923" y="2662"/>
                </a:lnTo>
                <a:lnTo>
                  <a:pt x="2077" y="5686"/>
                </a:lnTo>
                <a:lnTo>
                  <a:pt x="1445" y="7220"/>
                </a:lnTo>
                <a:lnTo>
                  <a:pt x="858" y="10876"/>
                </a:lnTo>
                <a:lnTo>
                  <a:pt x="2348" y="14441"/>
                </a:lnTo>
                <a:lnTo>
                  <a:pt x="0" y="17645"/>
                </a:lnTo>
                <a:lnTo>
                  <a:pt x="4471" y="18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6" name="object 866"/>
          <p:cNvSpPr/>
          <p:nvPr/>
        </p:nvSpPr>
        <p:spPr>
          <a:xfrm>
            <a:off x="3102400" y="2627747"/>
            <a:ext cx="9260" cy="11395"/>
          </a:xfrm>
          <a:custGeom>
            <a:avLst/>
            <a:gdLst/>
            <a:ahLst/>
            <a:cxnLst/>
            <a:rect l="l" t="t" r="r" b="b"/>
            <a:pathLst>
              <a:path w="18519" h="22790">
                <a:moveTo>
                  <a:pt x="9395" y="15705"/>
                </a:moveTo>
                <a:lnTo>
                  <a:pt x="9304" y="12816"/>
                </a:lnTo>
                <a:lnTo>
                  <a:pt x="9846" y="9341"/>
                </a:lnTo>
                <a:lnTo>
                  <a:pt x="12511" y="7130"/>
                </a:lnTo>
                <a:lnTo>
                  <a:pt x="14273" y="19270"/>
                </a:lnTo>
                <a:lnTo>
                  <a:pt x="14634" y="15298"/>
                </a:lnTo>
                <a:lnTo>
                  <a:pt x="16802" y="12591"/>
                </a:lnTo>
                <a:lnTo>
                  <a:pt x="16576" y="10018"/>
                </a:lnTo>
                <a:lnTo>
                  <a:pt x="18519" y="7311"/>
                </a:lnTo>
                <a:lnTo>
                  <a:pt x="17931" y="4377"/>
                </a:lnTo>
                <a:lnTo>
                  <a:pt x="14815" y="992"/>
                </a:lnTo>
                <a:lnTo>
                  <a:pt x="11111" y="0"/>
                </a:lnTo>
                <a:lnTo>
                  <a:pt x="8311" y="2843"/>
                </a:lnTo>
                <a:lnTo>
                  <a:pt x="6639" y="5505"/>
                </a:lnTo>
                <a:lnTo>
                  <a:pt x="4471" y="8664"/>
                </a:lnTo>
                <a:lnTo>
                  <a:pt x="4245" y="11733"/>
                </a:lnTo>
                <a:lnTo>
                  <a:pt x="4381" y="15344"/>
                </a:lnTo>
                <a:lnTo>
                  <a:pt x="3432" y="18051"/>
                </a:lnTo>
                <a:lnTo>
                  <a:pt x="0" y="22790"/>
                </a:lnTo>
                <a:lnTo>
                  <a:pt x="5781" y="21978"/>
                </a:lnTo>
                <a:lnTo>
                  <a:pt x="7723" y="22068"/>
                </a:lnTo>
                <a:lnTo>
                  <a:pt x="9078" y="17239"/>
                </a:lnTo>
                <a:lnTo>
                  <a:pt x="9395" y="15705"/>
                </a:lnTo>
                <a:close/>
              </a:path>
              <a:path w="18519" h="22790">
                <a:moveTo>
                  <a:pt x="11337" y="22564"/>
                </a:moveTo>
                <a:lnTo>
                  <a:pt x="14273" y="19270"/>
                </a:lnTo>
                <a:lnTo>
                  <a:pt x="12511" y="7130"/>
                </a:lnTo>
                <a:lnTo>
                  <a:pt x="10614" y="9793"/>
                </a:lnTo>
                <a:lnTo>
                  <a:pt x="9982" y="13719"/>
                </a:lnTo>
                <a:lnTo>
                  <a:pt x="9078" y="17239"/>
                </a:lnTo>
                <a:lnTo>
                  <a:pt x="7723" y="22068"/>
                </a:lnTo>
                <a:lnTo>
                  <a:pt x="11337" y="22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7" name="object 867"/>
          <p:cNvSpPr/>
          <p:nvPr/>
        </p:nvSpPr>
        <p:spPr>
          <a:xfrm>
            <a:off x="2901400" y="2969086"/>
            <a:ext cx="8740" cy="5574"/>
          </a:xfrm>
          <a:custGeom>
            <a:avLst/>
            <a:gdLst/>
            <a:ahLst/>
            <a:cxnLst/>
            <a:rect l="l" t="t" r="r" b="b"/>
            <a:pathLst>
              <a:path w="17480" h="11147">
                <a:moveTo>
                  <a:pt x="3658" y="4874"/>
                </a:moveTo>
                <a:lnTo>
                  <a:pt x="6097" y="7717"/>
                </a:lnTo>
                <a:lnTo>
                  <a:pt x="9440" y="8168"/>
                </a:lnTo>
                <a:lnTo>
                  <a:pt x="11292" y="11147"/>
                </a:lnTo>
                <a:lnTo>
                  <a:pt x="14137" y="9883"/>
                </a:lnTo>
                <a:lnTo>
                  <a:pt x="16938" y="10063"/>
                </a:lnTo>
                <a:lnTo>
                  <a:pt x="17480" y="8574"/>
                </a:lnTo>
                <a:lnTo>
                  <a:pt x="17164" y="6904"/>
                </a:lnTo>
                <a:lnTo>
                  <a:pt x="13460" y="5911"/>
                </a:lnTo>
                <a:lnTo>
                  <a:pt x="10704" y="1940"/>
                </a:lnTo>
                <a:lnTo>
                  <a:pt x="6504" y="2527"/>
                </a:lnTo>
                <a:lnTo>
                  <a:pt x="3432" y="1353"/>
                </a:lnTo>
                <a:lnTo>
                  <a:pt x="858" y="0"/>
                </a:lnTo>
                <a:lnTo>
                  <a:pt x="0" y="3023"/>
                </a:lnTo>
                <a:lnTo>
                  <a:pt x="406" y="4061"/>
                </a:lnTo>
                <a:lnTo>
                  <a:pt x="3658" y="4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8" name="object 868"/>
          <p:cNvSpPr/>
          <p:nvPr/>
        </p:nvSpPr>
        <p:spPr>
          <a:xfrm>
            <a:off x="2900180" y="2968003"/>
            <a:ext cx="11270" cy="7424"/>
          </a:xfrm>
          <a:custGeom>
            <a:avLst/>
            <a:gdLst/>
            <a:ahLst/>
            <a:cxnLst/>
            <a:rect l="l" t="t" r="r" b="b"/>
            <a:pathLst>
              <a:path w="22539" h="14847">
                <a:moveTo>
                  <a:pt x="2258" y="8619"/>
                </a:moveTo>
                <a:lnTo>
                  <a:pt x="5691" y="10334"/>
                </a:lnTo>
                <a:lnTo>
                  <a:pt x="8627" y="12139"/>
                </a:lnTo>
                <a:lnTo>
                  <a:pt x="12059" y="14486"/>
                </a:lnTo>
                <a:lnTo>
                  <a:pt x="15763" y="14847"/>
                </a:lnTo>
                <a:lnTo>
                  <a:pt x="18428" y="14667"/>
                </a:lnTo>
                <a:lnTo>
                  <a:pt x="21229" y="14847"/>
                </a:lnTo>
                <a:lnTo>
                  <a:pt x="22222" y="12139"/>
                </a:lnTo>
                <a:lnTo>
                  <a:pt x="22539" y="10199"/>
                </a:lnTo>
                <a:lnTo>
                  <a:pt x="22493" y="7265"/>
                </a:lnTo>
                <a:lnTo>
                  <a:pt x="18022" y="5641"/>
                </a:lnTo>
                <a:lnTo>
                  <a:pt x="14724" y="3474"/>
                </a:lnTo>
                <a:lnTo>
                  <a:pt x="12059" y="1760"/>
                </a:lnTo>
                <a:lnTo>
                  <a:pt x="8627" y="2211"/>
                </a:lnTo>
                <a:lnTo>
                  <a:pt x="8220" y="2256"/>
                </a:lnTo>
                <a:lnTo>
                  <a:pt x="5555" y="541"/>
                </a:lnTo>
                <a:lnTo>
                  <a:pt x="2710" y="0"/>
                </a:lnTo>
                <a:lnTo>
                  <a:pt x="135" y="1850"/>
                </a:lnTo>
                <a:lnTo>
                  <a:pt x="0" y="5957"/>
                </a:lnTo>
                <a:lnTo>
                  <a:pt x="2258" y="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69" name="object 869"/>
          <p:cNvSpPr/>
          <p:nvPr/>
        </p:nvSpPr>
        <p:spPr>
          <a:xfrm>
            <a:off x="2210448" y="3011192"/>
            <a:ext cx="3505" cy="6341"/>
          </a:xfrm>
          <a:custGeom>
            <a:avLst/>
            <a:gdLst/>
            <a:ahLst/>
            <a:cxnLst/>
            <a:rect l="l" t="t" r="r" b="b"/>
            <a:pathLst>
              <a:path w="7010" h="12681">
                <a:moveTo>
                  <a:pt x="1377" y="1805"/>
                </a:moveTo>
                <a:lnTo>
                  <a:pt x="0" y="5325"/>
                </a:lnTo>
                <a:lnTo>
                  <a:pt x="401" y="9522"/>
                </a:lnTo>
                <a:lnTo>
                  <a:pt x="3645" y="12681"/>
                </a:lnTo>
                <a:lnTo>
                  <a:pt x="7010" y="8890"/>
                </a:lnTo>
                <a:lnTo>
                  <a:pt x="7010" y="5054"/>
                </a:lnTo>
                <a:lnTo>
                  <a:pt x="6120" y="2256"/>
                </a:lnTo>
                <a:lnTo>
                  <a:pt x="3243" y="0"/>
                </a:lnTo>
                <a:lnTo>
                  <a:pt x="1377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0" name="object 870"/>
          <p:cNvSpPr/>
          <p:nvPr/>
        </p:nvSpPr>
        <p:spPr>
          <a:xfrm>
            <a:off x="2209136" y="3009838"/>
            <a:ext cx="6066" cy="8507"/>
          </a:xfrm>
          <a:custGeom>
            <a:avLst/>
            <a:gdLst/>
            <a:ahLst/>
            <a:cxnLst/>
            <a:rect l="l" t="t" r="r" b="b"/>
            <a:pathLst>
              <a:path w="12132" h="17013">
                <a:moveTo>
                  <a:pt x="3134" y="15840"/>
                </a:moveTo>
                <a:lnTo>
                  <a:pt x="6160" y="17013"/>
                </a:lnTo>
                <a:lnTo>
                  <a:pt x="5189" y="10831"/>
                </a:lnTo>
                <a:lnTo>
                  <a:pt x="4914" y="9838"/>
                </a:lnTo>
                <a:lnTo>
                  <a:pt x="7136" y="6904"/>
                </a:lnTo>
                <a:lnTo>
                  <a:pt x="9381" y="15614"/>
                </a:lnTo>
                <a:lnTo>
                  <a:pt x="12132" y="12546"/>
                </a:lnTo>
                <a:lnTo>
                  <a:pt x="12132" y="4964"/>
                </a:lnTo>
                <a:lnTo>
                  <a:pt x="10036" y="2707"/>
                </a:lnTo>
                <a:lnTo>
                  <a:pt x="7199" y="0"/>
                </a:lnTo>
                <a:lnTo>
                  <a:pt x="5104" y="0"/>
                </a:lnTo>
                <a:lnTo>
                  <a:pt x="2267" y="2707"/>
                </a:lnTo>
                <a:lnTo>
                  <a:pt x="1630" y="3384"/>
                </a:lnTo>
                <a:lnTo>
                  <a:pt x="234" y="6092"/>
                </a:lnTo>
                <a:lnTo>
                  <a:pt x="0" y="8800"/>
                </a:lnTo>
                <a:lnTo>
                  <a:pt x="722" y="13177"/>
                </a:lnTo>
                <a:lnTo>
                  <a:pt x="3134" y="15840"/>
                </a:lnTo>
                <a:close/>
              </a:path>
              <a:path w="12132" h="17013">
                <a:moveTo>
                  <a:pt x="7136" y="10650"/>
                </a:moveTo>
                <a:lnTo>
                  <a:pt x="5189" y="10831"/>
                </a:lnTo>
                <a:lnTo>
                  <a:pt x="6160" y="17013"/>
                </a:lnTo>
                <a:lnTo>
                  <a:pt x="6310" y="17013"/>
                </a:lnTo>
                <a:lnTo>
                  <a:pt x="9381" y="15614"/>
                </a:lnTo>
                <a:lnTo>
                  <a:pt x="7136" y="6904"/>
                </a:lnTo>
                <a:lnTo>
                  <a:pt x="7136" y="1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1" name="object 871"/>
          <p:cNvSpPr/>
          <p:nvPr/>
        </p:nvSpPr>
        <p:spPr>
          <a:xfrm>
            <a:off x="2972879" y="2938782"/>
            <a:ext cx="3907" cy="9613"/>
          </a:xfrm>
          <a:custGeom>
            <a:avLst/>
            <a:gdLst/>
            <a:ahLst/>
            <a:cxnLst/>
            <a:rect l="l" t="t" r="r" b="b"/>
            <a:pathLst>
              <a:path w="7814" h="19225">
                <a:moveTo>
                  <a:pt x="2664" y="8394"/>
                </a:moveTo>
                <a:lnTo>
                  <a:pt x="2574" y="12455"/>
                </a:lnTo>
                <a:lnTo>
                  <a:pt x="0" y="16472"/>
                </a:lnTo>
                <a:lnTo>
                  <a:pt x="1716" y="19225"/>
                </a:lnTo>
                <a:lnTo>
                  <a:pt x="2664" y="15253"/>
                </a:lnTo>
                <a:lnTo>
                  <a:pt x="5600" y="13223"/>
                </a:lnTo>
                <a:lnTo>
                  <a:pt x="7814" y="10605"/>
                </a:lnTo>
                <a:lnTo>
                  <a:pt x="6097" y="7626"/>
                </a:lnTo>
                <a:lnTo>
                  <a:pt x="6052" y="5189"/>
                </a:lnTo>
                <a:lnTo>
                  <a:pt x="6775" y="2617"/>
                </a:lnTo>
                <a:lnTo>
                  <a:pt x="4426" y="0"/>
                </a:lnTo>
                <a:lnTo>
                  <a:pt x="2619" y="586"/>
                </a:lnTo>
                <a:lnTo>
                  <a:pt x="2664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2" name="object 872"/>
          <p:cNvSpPr/>
          <p:nvPr/>
        </p:nvSpPr>
        <p:spPr>
          <a:xfrm>
            <a:off x="2971637" y="2937653"/>
            <a:ext cx="6527" cy="13968"/>
          </a:xfrm>
          <a:custGeom>
            <a:avLst/>
            <a:gdLst/>
            <a:ahLst/>
            <a:cxnLst/>
            <a:rect l="l" t="t" r="r" b="b"/>
            <a:pathLst>
              <a:path w="13053" h="27935">
                <a:moveTo>
                  <a:pt x="180" y="16156"/>
                </a:moveTo>
                <a:lnTo>
                  <a:pt x="0" y="19405"/>
                </a:lnTo>
                <a:lnTo>
                  <a:pt x="2122" y="22790"/>
                </a:lnTo>
                <a:lnTo>
                  <a:pt x="5329" y="27935"/>
                </a:lnTo>
                <a:lnTo>
                  <a:pt x="6639" y="22023"/>
                </a:lnTo>
                <a:lnTo>
                  <a:pt x="7181" y="19721"/>
                </a:lnTo>
                <a:lnTo>
                  <a:pt x="10343" y="16472"/>
                </a:lnTo>
                <a:lnTo>
                  <a:pt x="13053" y="13448"/>
                </a:lnTo>
                <a:lnTo>
                  <a:pt x="11743" y="10424"/>
                </a:lnTo>
                <a:lnTo>
                  <a:pt x="11156" y="7717"/>
                </a:lnTo>
                <a:lnTo>
                  <a:pt x="11472" y="3700"/>
                </a:lnTo>
                <a:lnTo>
                  <a:pt x="8130" y="0"/>
                </a:lnTo>
                <a:lnTo>
                  <a:pt x="5058" y="45"/>
                </a:lnTo>
                <a:lnTo>
                  <a:pt x="2619" y="2843"/>
                </a:lnTo>
                <a:lnTo>
                  <a:pt x="2574" y="13584"/>
                </a:lnTo>
                <a:lnTo>
                  <a:pt x="180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3" name="object 873"/>
          <p:cNvSpPr/>
          <p:nvPr/>
        </p:nvSpPr>
        <p:spPr>
          <a:xfrm>
            <a:off x="3312049" y="2980211"/>
            <a:ext cx="2823" cy="6679"/>
          </a:xfrm>
          <a:custGeom>
            <a:avLst/>
            <a:gdLst/>
            <a:ahLst/>
            <a:cxnLst/>
            <a:rect l="l" t="t" r="r" b="b"/>
            <a:pathLst>
              <a:path w="5646" h="13358">
                <a:moveTo>
                  <a:pt x="3387" y="270"/>
                </a:moveTo>
                <a:lnTo>
                  <a:pt x="0" y="0"/>
                </a:lnTo>
                <a:lnTo>
                  <a:pt x="0" y="9838"/>
                </a:lnTo>
                <a:lnTo>
                  <a:pt x="3839" y="13358"/>
                </a:lnTo>
                <a:lnTo>
                  <a:pt x="5329" y="10740"/>
                </a:lnTo>
                <a:lnTo>
                  <a:pt x="5646" y="8123"/>
                </a:lnTo>
                <a:lnTo>
                  <a:pt x="4562" y="4783"/>
                </a:lnTo>
                <a:lnTo>
                  <a:pt x="3071" y="2978"/>
                </a:lnTo>
                <a:lnTo>
                  <a:pt x="3387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4" name="object 874"/>
          <p:cNvSpPr/>
          <p:nvPr/>
        </p:nvSpPr>
        <p:spPr>
          <a:xfrm>
            <a:off x="3310807" y="2978541"/>
            <a:ext cx="5262" cy="9297"/>
          </a:xfrm>
          <a:custGeom>
            <a:avLst/>
            <a:gdLst/>
            <a:ahLst/>
            <a:cxnLst/>
            <a:rect l="l" t="t" r="r" b="b"/>
            <a:pathLst>
              <a:path w="10524" h="18593">
                <a:moveTo>
                  <a:pt x="677" y="14847"/>
                </a:moveTo>
                <a:lnTo>
                  <a:pt x="3477" y="17781"/>
                </a:lnTo>
                <a:lnTo>
                  <a:pt x="6097" y="18593"/>
                </a:lnTo>
                <a:lnTo>
                  <a:pt x="6730" y="18593"/>
                </a:lnTo>
                <a:lnTo>
                  <a:pt x="9395" y="17420"/>
                </a:lnTo>
                <a:lnTo>
                  <a:pt x="10343" y="13493"/>
                </a:lnTo>
                <a:lnTo>
                  <a:pt x="10524" y="10831"/>
                </a:lnTo>
                <a:lnTo>
                  <a:pt x="9259" y="7401"/>
                </a:lnTo>
                <a:lnTo>
                  <a:pt x="8356" y="3881"/>
                </a:lnTo>
                <a:lnTo>
                  <a:pt x="6955" y="902"/>
                </a:lnTo>
                <a:lnTo>
                  <a:pt x="3297" y="0"/>
                </a:lnTo>
                <a:lnTo>
                  <a:pt x="0" y="1850"/>
                </a:lnTo>
                <a:lnTo>
                  <a:pt x="0" y="14170"/>
                </a:lnTo>
                <a:lnTo>
                  <a:pt x="677" y="14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5" name="object 875"/>
          <p:cNvSpPr/>
          <p:nvPr/>
        </p:nvSpPr>
        <p:spPr>
          <a:xfrm>
            <a:off x="3388316" y="3025769"/>
            <a:ext cx="5059" cy="6950"/>
          </a:xfrm>
          <a:custGeom>
            <a:avLst/>
            <a:gdLst/>
            <a:ahLst/>
            <a:cxnLst/>
            <a:rect l="l" t="t" r="r" b="b"/>
            <a:pathLst>
              <a:path w="10117" h="13899">
                <a:moveTo>
                  <a:pt x="7814" y="3655"/>
                </a:moveTo>
                <a:lnTo>
                  <a:pt x="4381" y="6047"/>
                </a:lnTo>
                <a:lnTo>
                  <a:pt x="2393" y="7942"/>
                </a:lnTo>
                <a:lnTo>
                  <a:pt x="2122" y="10786"/>
                </a:lnTo>
                <a:lnTo>
                  <a:pt x="0" y="13358"/>
                </a:lnTo>
                <a:lnTo>
                  <a:pt x="3387" y="13899"/>
                </a:lnTo>
                <a:lnTo>
                  <a:pt x="5736" y="9522"/>
                </a:lnTo>
                <a:lnTo>
                  <a:pt x="7407" y="6679"/>
                </a:lnTo>
                <a:lnTo>
                  <a:pt x="8988" y="3113"/>
                </a:lnTo>
                <a:lnTo>
                  <a:pt x="10117" y="0"/>
                </a:lnTo>
                <a:lnTo>
                  <a:pt x="7588" y="947"/>
                </a:lnTo>
                <a:lnTo>
                  <a:pt x="7814" y="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6" name="object 876"/>
          <p:cNvSpPr/>
          <p:nvPr/>
        </p:nvSpPr>
        <p:spPr>
          <a:xfrm>
            <a:off x="3387278" y="3024596"/>
            <a:ext cx="8379" cy="10199"/>
          </a:xfrm>
          <a:custGeom>
            <a:avLst/>
            <a:gdLst/>
            <a:ahLst/>
            <a:cxnLst/>
            <a:rect l="l" t="t" r="r" b="b"/>
            <a:pathLst>
              <a:path w="16757" h="20398">
                <a:moveTo>
                  <a:pt x="7181" y="3474"/>
                </a:moveTo>
                <a:lnTo>
                  <a:pt x="6955" y="4738"/>
                </a:lnTo>
                <a:lnTo>
                  <a:pt x="3297" y="7987"/>
                </a:lnTo>
                <a:lnTo>
                  <a:pt x="1897" y="11101"/>
                </a:lnTo>
                <a:lnTo>
                  <a:pt x="0" y="14306"/>
                </a:lnTo>
                <a:lnTo>
                  <a:pt x="45" y="17645"/>
                </a:lnTo>
                <a:lnTo>
                  <a:pt x="3026" y="20398"/>
                </a:lnTo>
                <a:lnTo>
                  <a:pt x="6820" y="18367"/>
                </a:lnTo>
                <a:lnTo>
                  <a:pt x="9349" y="14170"/>
                </a:lnTo>
                <a:lnTo>
                  <a:pt x="11969" y="11733"/>
                </a:lnTo>
                <a:lnTo>
                  <a:pt x="12782" y="9161"/>
                </a:lnTo>
                <a:lnTo>
                  <a:pt x="13731" y="6092"/>
                </a:lnTo>
                <a:lnTo>
                  <a:pt x="16757" y="3023"/>
                </a:lnTo>
                <a:lnTo>
                  <a:pt x="14002" y="722"/>
                </a:lnTo>
                <a:lnTo>
                  <a:pt x="11021" y="0"/>
                </a:lnTo>
                <a:lnTo>
                  <a:pt x="6955" y="586"/>
                </a:lnTo>
                <a:lnTo>
                  <a:pt x="7181" y="3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7" name="object 877"/>
          <p:cNvSpPr/>
          <p:nvPr/>
        </p:nvSpPr>
        <p:spPr>
          <a:xfrm>
            <a:off x="3345836" y="2975134"/>
            <a:ext cx="3410" cy="3971"/>
          </a:xfrm>
          <a:custGeom>
            <a:avLst/>
            <a:gdLst/>
            <a:ahLst/>
            <a:cxnLst/>
            <a:rect l="l" t="t" r="r" b="b"/>
            <a:pathLst>
              <a:path w="6820" h="7942">
                <a:moveTo>
                  <a:pt x="2213" y="0"/>
                </a:moveTo>
                <a:lnTo>
                  <a:pt x="0" y="3294"/>
                </a:lnTo>
                <a:lnTo>
                  <a:pt x="1084" y="5957"/>
                </a:lnTo>
                <a:lnTo>
                  <a:pt x="3884" y="7942"/>
                </a:lnTo>
                <a:lnTo>
                  <a:pt x="6775" y="5460"/>
                </a:lnTo>
                <a:lnTo>
                  <a:pt x="6820" y="2346"/>
                </a:lnTo>
                <a:lnTo>
                  <a:pt x="3658" y="676"/>
                </a:lnTo>
                <a:lnTo>
                  <a:pt x="2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8" name="object 878"/>
          <p:cNvSpPr/>
          <p:nvPr/>
        </p:nvSpPr>
        <p:spPr>
          <a:xfrm>
            <a:off x="3344593" y="2973960"/>
            <a:ext cx="6166" cy="6228"/>
          </a:xfrm>
          <a:custGeom>
            <a:avLst/>
            <a:gdLst/>
            <a:ahLst/>
            <a:cxnLst/>
            <a:rect l="l" t="t" r="r" b="b"/>
            <a:pathLst>
              <a:path w="12331" h="12455">
                <a:moveTo>
                  <a:pt x="0" y="1083"/>
                </a:moveTo>
                <a:lnTo>
                  <a:pt x="0" y="7897"/>
                </a:lnTo>
                <a:lnTo>
                  <a:pt x="3477" y="11598"/>
                </a:lnTo>
                <a:lnTo>
                  <a:pt x="6052" y="12455"/>
                </a:lnTo>
                <a:lnTo>
                  <a:pt x="8220" y="12004"/>
                </a:lnTo>
                <a:lnTo>
                  <a:pt x="11472" y="9025"/>
                </a:lnTo>
                <a:lnTo>
                  <a:pt x="12331" y="6273"/>
                </a:lnTo>
                <a:lnTo>
                  <a:pt x="11246" y="3429"/>
                </a:lnTo>
                <a:lnTo>
                  <a:pt x="8311" y="1714"/>
                </a:lnTo>
                <a:lnTo>
                  <a:pt x="5736" y="90"/>
                </a:lnTo>
                <a:lnTo>
                  <a:pt x="2981" y="0"/>
                </a:lnTo>
                <a:lnTo>
                  <a:pt x="0" y="1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79" name="object 879"/>
          <p:cNvSpPr/>
          <p:nvPr/>
        </p:nvSpPr>
        <p:spPr>
          <a:xfrm>
            <a:off x="3007840" y="2669267"/>
            <a:ext cx="4539" cy="2730"/>
          </a:xfrm>
          <a:custGeom>
            <a:avLst/>
            <a:gdLst/>
            <a:ahLst/>
            <a:cxnLst/>
            <a:rect l="l" t="t" r="r" b="b"/>
            <a:pathLst>
              <a:path w="9078" h="5460">
                <a:moveTo>
                  <a:pt x="9078" y="2617"/>
                </a:moveTo>
                <a:lnTo>
                  <a:pt x="6639" y="0"/>
                </a:lnTo>
                <a:lnTo>
                  <a:pt x="316" y="0"/>
                </a:lnTo>
                <a:lnTo>
                  <a:pt x="0" y="3429"/>
                </a:lnTo>
                <a:lnTo>
                  <a:pt x="3477" y="5460"/>
                </a:lnTo>
                <a:lnTo>
                  <a:pt x="7678" y="4603"/>
                </a:lnTo>
                <a:lnTo>
                  <a:pt x="9078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0" name="object 880"/>
          <p:cNvSpPr/>
          <p:nvPr/>
        </p:nvSpPr>
        <p:spPr>
          <a:xfrm>
            <a:off x="3006597" y="2668003"/>
            <a:ext cx="7385" cy="5370"/>
          </a:xfrm>
          <a:custGeom>
            <a:avLst/>
            <a:gdLst/>
            <a:ahLst/>
            <a:cxnLst/>
            <a:rect l="l" t="t" r="r" b="b"/>
            <a:pathLst>
              <a:path w="14770" h="10740">
                <a:moveTo>
                  <a:pt x="5104" y="10334"/>
                </a:moveTo>
                <a:lnTo>
                  <a:pt x="7317" y="10740"/>
                </a:lnTo>
                <a:lnTo>
                  <a:pt x="10704" y="10740"/>
                </a:lnTo>
                <a:lnTo>
                  <a:pt x="12827" y="7717"/>
                </a:lnTo>
                <a:lnTo>
                  <a:pt x="14770" y="4919"/>
                </a:lnTo>
                <a:lnTo>
                  <a:pt x="10208" y="0"/>
                </a:lnTo>
                <a:lnTo>
                  <a:pt x="542" y="0"/>
                </a:lnTo>
                <a:lnTo>
                  <a:pt x="316" y="2301"/>
                </a:lnTo>
                <a:lnTo>
                  <a:pt x="0" y="6273"/>
                </a:lnTo>
                <a:lnTo>
                  <a:pt x="1626" y="9071"/>
                </a:lnTo>
                <a:lnTo>
                  <a:pt x="5104" y="10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1" name="object 881"/>
          <p:cNvSpPr/>
          <p:nvPr/>
        </p:nvSpPr>
        <p:spPr>
          <a:xfrm>
            <a:off x="3281493" y="2861068"/>
            <a:ext cx="4946" cy="3610"/>
          </a:xfrm>
          <a:custGeom>
            <a:avLst/>
            <a:gdLst/>
            <a:ahLst/>
            <a:cxnLst/>
            <a:rect l="l" t="t" r="r" b="b"/>
            <a:pathLst>
              <a:path w="9891" h="7220">
                <a:moveTo>
                  <a:pt x="3297" y="722"/>
                </a:moveTo>
                <a:lnTo>
                  <a:pt x="542" y="0"/>
                </a:lnTo>
                <a:lnTo>
                  <a:pt x="0" y="3113"/>
                </a:lnTo>
                <a:lnTo>
                  <a:pt x="3432" y="4332"/>
                </a:lnTo>
                <a:lnTo>
                  <a:pt x="6459" y="5776"/>
                </a:lnTo>
                <a:lnTo>
                  <a:pt x="9891" y="7220"/>
                </a:lnTo>
                <a:lnTo>
                  <a:pt x="9485" y="5325"/>
                </a:lnTo>
                <a:lnTo>
                  <a:pt x="8356" y="2482"/>
                </a:lnTo>
                <a:lnTo>
                  <a:pt x="5239" y="2527"/>
                </a:lnTo>
                <a:lnTo>
                  <a:pt x="3297" y="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2" name="object 882"/>
          <p:cNvSpPr/>
          <p:nvPr/>
        </p:nvSpPr>
        <p:spPr>
          <a:xfrm>
            <a:off x="3279483" y="2859692"/>
            <a:ext cx="7972" cy="7018"/>
          </a:xfrm>
          <a:custGeom>
            <a:avLst/>
            <a:gdLst/>
            <a:ahLst/>
            <a:cxnLst/>
            <a:rect l="l" t="t" r="r" b="b"/>
            <a:pathLst>
              <a:path w="15944" h="14035">
                <a:moveTo>
                  <a:pt x="1400" y="6227"/>
                </a:moveTo>
                <a:lnTo>
                  <a:pt x="3252" y="10063"/>
                </a:lnTo>
                <a:lnTo>
                  <a:pt x="7768" y="9522"/>
                </a:lnTo>
                <a:lnTo>
                  <a:pt x="9620" y="11327"/>
                </a:lnTo>
                <a:lnTo>
                  <a:pt x="12195" y="14035"/>
                </a:lnTo>
                <a:lnTo>
                  <a:pt x="15944" y="11643"/>
                </a:lnTo>
                <a:lnTo>
                  <a:pt x="15808" y="7175"/>
                </a:lnTo>
                <a:lnTo>
                  <a:pt x="14770" y="4467"/>
                </a:lnTo>
                <a:lnTo>
                  <a:pt x="10162" y="2391"/>
                </a:lnTo>
                <a:lnTo>
                  <a:pt x="7226" y="0"/>
                </a:lnTo>
                <a:lnTo>
                  <a:pt x="3884" y="135"/>
                </a:lnTo>
                <a:lnTo>
                  <a:pt x="0" y="3159"/>
                </a:lnTo>
                <a:lnTo>
                  <a:pt x="1400" y="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3" name="object 883"/>
          <p:cNvSpPr/>
          <p:nvPr/>
        </p:nvSpPr>
        <p:spPr>
          <a:xfrm>
            <a:off x="2673660" y="2650921"/>
            <a:ext cx="2665" cy="4039"/>
          </a:xfrm>
          <a:custGeom>
            <a:avLst/>
            <a:gdLst/>
            <a:ahLst/>
            <a:cxnLst/>
            <a:rect l="l" t="t" r="r" b="b"/>
            <a:pathLst>
              <a:path w="5329" h="8078">
                <a:moveTo>
                  <a:pt x="5329" y="4016"/>
                </a:moveTo>
                <a:lnTo>
                  <a:pt x="2935" y="0"/>
                </a:lnTo>
                <a:lnTo>
                  <a:pt x="225" y="767"/>
                </a:lnTo>
                <a:lnTo>
                  <a:pt x="0" y="4287"/>
                </a:lnTo>
                <a:lnTo>
                  <a:pt x="135" y="7130"/>
                </a:lnTo>
                <a:lnTo>
                  <a:pt x="2800" y="8078"/>
                </a:lnTo>
                <a:lnTo>
                  <a:pt x="5329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4" name="object 884"/>
          <p:cNvSpPr/>
          <p:nvPr/>
        </p:nvSpPr>
        <p:spPr>
          <a:xfrm>
            <a:off x="2672396" y="2649793"/>
            <a:ext cx="5194" cy="6273"/>
          </a:xfrm>
          <a:custGeom>
            <a:avLst/>
            <a:gdLst/>
            <a:ahLst/>
            <a:cxnLst/>
            <a:rect l="l" t="t" r="r" b="b"/>
            <a:pathLst>
              <a:path w="10388" h="12546">
                <a:moveTo>
                  <a:pt x="45" y="5280"/>
                </a:moveTo>
                <a:lnTo>
                  <a:pt x="0" y="8258"/>
                </a:lnTo>
                <a:lnTo>
                  <a:pt x="361" y="11101"/>
                </a:lnTo>
                <a:lnTo>
                  <a:pt x="4065" y="12546"/>
                </a:lnTo>
                <a:lnTo>
                  <a:pt x="5239" y="12546"/>
                </a:lnTo>
                <a:lnTo>
                  <a:pt x="8311" y="10560"/>
                </a:lnTo>
                <a:lnTo>
                  <a:pt x="10388" y="6273"/>
                </a:lnTo>
                <a:lnTo>
                  <a:pt x="9440" y="2978"/>
                </a:lnTo>
                <a:lnTo>
                  <a:pt x="6504" y="406"/>
                </a:lnTo>
                <a:lnTo>
                  <a:pt x="3523" y="0"/>
                </a:lnTo>
                <a:lnTo>
                  <a:pt x="316" y="2482"/>
                </a:lnTo>
                <a:lnTo>
                  <a:pt x="45" y="5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5" name="object 885"/>
          <p:cNvSpPr/>
          <p:nvPr/>
        </p:nvSpPr>
        <p:spPr>
          <a:xfrm>
            <a:off x="2708756" y="3073246"/>
            <a:ext cx="2665" cy="3137"/>
          </a:xfrm>
          <a:custGeom>
            <a:avLst/>
            <a:gdLst/>
            <a:ahLst/>
            <a:cxnLst/>
            <a:rect l="l" t="t" r="r" b="b"/>
            <a:pathLst>
              <a:path w="5329" h="6273">
                <a:moveTo>
                  <a:pt x="2348" y="5054"/>
                </a:moveTo>
                <a:lnTo>
                  <a:pt x="5329" y="6273"/>
                </a:lnTo>
                <a:lnTo>
                  <a:pt x="4742" y="3700"/>
                </a:lnTo>
                <a:lnTo>
                  <a:pt x="3387" y="0"/>
                </a:lnTo>
                <a:lnTo>
                  <a:pt x="0" y="767"/>
                </a:lnTo>
                <a:lnTo>
                  <a:pt x="1129" y="3700"/>
                </a:lnTo>
                <a:lnTo>
                  <a:pt x="2348" y="5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6" name="object 886"/>
          <p:cNvSpPr/>
          <p:nvPr/>
        </p:nvSpPr>
        <p:spPr>
          <a:xfrm>
            <a:off x="2706475" y="3071328"/>
            <a:ext cx="6527" cy="6431"/>
          </a:xfrm>
          <a:custGeom>
            <a:avLst/>
            <a:gdLst/>
            <a:ahLst/>
            <a:cxnLst/>
            <a:rect l="l" t="t" r="r" b="b"/>
            <a:pathLst>
              <a:path w="13053" h="12861">
                <a:moveTo>
                  <a:pt x="9078" y="12861"/>
                </a:moveTo>
                <a:lnTo>
                  <a:pt x="11246" y="12185"/>
                </a:lnTo>
                <a:lnTo>
                  <a:pt x="13053" y="9522"/>
                </a:lnTo>
                <a:lnTo>
                  <a:pt x="11743" y="6679"/>
                </a:lnTo>
                <a:lnTo>
                  <a:pt x="11472" y="4106"/>
                </a:lnTo>
                <a:lnTo>
                  <a:pt x="10072" y="2166"/>
                </a:lnTo>
                <a:lnTo>
                  <a:pt x="6188" y="0"/>
                </a:lnTo>
                <a:lnTo>
                  <a:pt x="0" y="5099"/>
                </a:lnTo>
                <a:lnTo>
                  <a:pt x="4336" y="9657"/>
                </a:lnTo>
                <a:lnTo>
                  <a:pt x="6007" y="11959"/>
                </a:lnTo>
                <a:lnTo>
                  <a:pt x="9078" y="12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7" name="object 887"/>
          <p:cNvSpPr/>
          <p:nvPr/>
        </p:nvSpPr>
        <p:spPr>
          <a:xfrm>
            <a:off x="2593644" y="3045965"/>
            <a:ext cx="2236" cy="3091"/>
          </a:xfrm>
          <a:custGeom>
            <a:avLst/>
            <a:gdLst/>
            <a:ahLst/>
            <a:cxnLst/>
            <a:rect l="l" t="t" r="r" b="b"/>
            <a:pathLst>
              <a:path w="4471" h="6182">
                <a:moveTo>
                  <a:pt x="2935" y="45"/>
                </a:moveTo>
                <a:lnTo>
                  <a:pt x="90" y="0"/>
                </a:lnTo>
                <a:lnTo>
                  <a:pt x="0" y="2888"/>
                </a:lnTo>
                <a:lnTo>
                  <a:pt x="1671" y="6182"/>
                </a:lnTo>
                <a:lnTo>
                  <a:pt x="4471" y="3520"/>
                </a:lnTo>
                <a:lnTo>
                  <a:pt x="3568" y="676"/>
                </a:lnTo>
                <a:lnTo>
                  <a:pt x="2935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8" name="object 888"/>
          <p:cNvSpPr/>
          <p:nvPr/>
        </p:nvSpPr>
        <p:spPr>
          <a:xfrm>
            <a:off x="2592402" y="3044430"/>
            <a:ext cx="5759" cy="5574"/>
          </a:xfrm>
          <a:custGeom>
            <a:avLst/>
            <a:gdLst/>
            <a:ahLst/>
            <a:cxnLst/>
            <a:rect l="l" t="t" r="r" b="b"/>
            <a:pathLst>
              <a:path w="11517" h="11147">
                <a:moveTo>
                  <a:pt x="4381" y="11147"/>
                </a:moveTo>
                <a:lnTo>
                  <a:pt x="6142" y="10831"/>
                </a:lnTo>
                <a:lnTo>
                  <a:pt x="8943" y="8168"/>
                </a:lnTo>
                <a:lnTo>
                  <a:pt x="11517" y="5325"/>
                </a:lnTo>
                <a:lnTo>
                  <a:pt x="7678" y="1895"/>
                </a:lnTo>
                <a:lnTo>
                  <a:pt x="6865" y="1083"/>
                </a:lnTo>
                <a:lnTo>
                  <a:pt x="3884" y="0"/>
                </a:lnTo>
                <a:lnTo>
                  <a:pt x="90" y="2888"/>
                </a:lnTo>
                <a:lnTo>
                  <a:pt x="0" y="6679"/>
                </a:lnTo>
                <a:lnTo>
                  <a:pt x="1129" y="10063"/>
                </a:lnTo>
                <a:lnTo>
                  <a:pt x="4381" y="111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89" name="object 889"/>
          <p:cNvSpPr/>
          <p:nvPr/>
        </p:nvSpPr>
        <p:spPr>
          <a:xfrm>
            <a:off x="2862984" y="2622445"/>
            <a:ext cx="2733" cy="3069"/>
          </a:xfrm>
          <a:custGeom>
            <a:avLst/>
            <a:gdLst/>
            <a:ahLst/>
            <a:cxnLst/>
            <a:rect l="l" t="t" r="r" b="b"/>
            <a:pathLst>
              <a:path w="5465" h="6137">
                <a:moveTo>
                  <a:pt x="2619" y="0"/>
                </a:moveTo>
                <a:lnTo>
                  <a:pt x="0" y="2752"/>
                </a:lnTo>
                <a:lnTo>
                  <a:pt x="3748" y="6137"/>
                </a:lnTo>
                <a:lnTo>
                  <a:pt x="5465" y="3023"/>
                </a:lnTo>
                <a:lnTo>
                  <a:pt x="5420" y="45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0" name="object 890"/>
          <p:cNvSpPr/>
          <p:nvPr/>
        </p:nvSpPr>
        <p:spPr>
          <a:xfrm>
            <a:off x="2861245" y="2620978"/>
            <a:ext cx="5736" cy="5506"/>
          </a:xfrm>
          <a:custGeom>
            <a:avLst/>
            <a:gdLst/>
            <a:ahLst/>
            <a:cxnLst/>
            <a:rect l="l" t="t" r="r" b="b"/>
            <a:pathLst>
              <a:path w="11472" h="11011">
                <a:moveTo>
                  <a:pt x="7136" y="11011"/>
                </a:moveTo>
                <a:lnTo>
                  <a:pt x="7723" y="11011"/>
                </a:lnTo>
                <a:lnTo>
                  <a:pt x="10343" y="9928"/>
                </a:lnTo>
                <a:lnTo>
                  <a:pt x="11472" y="6002"/>
                </a:lnTo>
                <a:lnTo>
                  <a:pt x="11382" y="2798"/>
                </a:lnTo>
                <a:lnTo>
                  <a:pt x="8807" y="451"/>
                </a:lnTo>
                <a:lnTo>
                  <a:pt x="5781" y="0"/>
                </a:lnTo>
                <a:lnTo>
                  <a:pt x="2484" y="3068"/>
                </a:lnTo>
                <a:lnTo>
                  <a:pt x="0" y="5776"/>
                </a:lnTo>
                <a:lnTo>
                  <a:pt x="4471" y="10063"/>
                </a:lnTo>
                <a:lnTo>
                  <a:pt x="7136" y="11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1" name="object 891"/>
          <p:cNvSpPr/>
          <p:nvPr/>
        </p:nvSpPr>
        <p:spPr>
          <a:xfrm>
            <a:off x="3178848" y="2836495"/>
            <a:ext cx="4404" cy="2008"/>
          </a:xfrm>
          <a:custGeom>
            <a:avLst/>
            <a:gdLst/>
            <a:ahLst/>
            <a:cxnLst/>
            <a:rect l="l" t="t" r="r" b="b"/>
            <a:pathLst>
              <a:path w="8807" h="4016">
                <a:moveTo>
                  <a:pt x="8807" y="3474"/>
                </a:moveTo>
                <a:lnTo>
                  <a:pt x="4968" y="1760"/>
                </a:lnTo>
                <a:lnTo>
                  <a:pt x="3974" y="0"/>
                </a:lnTo>
                <a:lnTo>
                  <a:pt x="135" y="1624"/>
                </a:lnTo>
                <a:lnTo>
                  <a:pt x="0" y="3836"/>
                </a:lnTo>
                <a:lnTo>
                  <a:pt x="2800" y="3610"/>
                </a:lnTo>
                <a:lnTo>
                  <a:pt x="5510" y="4016"/>
                </a:lnTo>
                <a:lnTo>
                  <a:pt x="8807" y="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2" name="object 892"/>
          <p:cNvSpPr/>
          <p:nvPr/>
        </p:nvSpPr>
        <p:spPr>
          <a:xfrm>
            <a:off x="3177493" y="2835073"/>
            <a:ext cx="7995" cy="4693"/>
          </a:xfrm>
          <a:custGeom>
            <a:avLst/>
            <a:gdLst/>
            <a:ahLst/>
            <a:cxnLst/>
            <a:rect l="l" t="t" r="r" b="b"/>
            <a:pathLst>
              <a:path w="15989" h="9386">
                <a:moveTo>
                  <a:pt x="225" y="6543"/>
                </a:moveTo>
                <a:lnTo>
                  <a:pt x="0" y="9386"/>
                </a:lnTo>
                <a:lnTo>
                  <a:pt x="2890" y="9161"/>
                </a:lnTo>
                <a:lnTo>
                  <a:pt x="7814" y="9116"/>
                </a:lnTo>
                <a:lnTo>
                  <a:pt x="11879" y="8800"/>
                </a:lnTo>
                <a:lnTo>
                  <a:pt x="15989" y="8123"/>
                </a:lnTo>
                <a:lnTo>
                  <a:pt x="13460" y="4828"/>
                </a:lnTo>
                <a:lnTo>
                  <a:pt x="10930" y="2707"/>
                </a:lnTo>
                <a:lnTo>
                  <a:pt x="7904" y="0"/>
                </a:lnTo>
                <a:lnTo>
                  <a:pt x="5058" y="315"/>
                </a:lnTo>
                <a:lnTo>
                  <a:pt x="1671" y="2752"/>
                </a:lnTo>
                <a:lnTo>
                  <a:pt x="225" y="6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3" name="object 893"/>
          <p:cNvSpPr/>
          <p:nvPr/>
        </p:nvSpPr>
        <p:spPr>
          <a:xfrm>
            <a:off x="3368217" y="2897375"/>
            <a:ext cx="3230" cy="3137"/>
          </a:xfrm>
          <a:custGeom>
            <a:avLst/>
            <a:gdLst/>
            <a:ahLst/>
            <a:cxnLst/>
            <a:rect l="l" t="t" r="r" b="b"/>
            <a:pathLst>
              <a:path w="6459" h="6273">
                <a:moveTo>
                  <a:pt x="2213" y="2527"/>
                </a:moveTo>
                <a:lnTo>
                  <a:pt x="4065" y="6273"/>
                </a:lnTo>
                <a:lnTo>
                  <a:pt x="6459" y="3655"/>
                </a:lnTo>
                <a:lnTo>
                  <a:pt x="6459" y="496"/>
                </a:lnTo>
                <a:lnTo>
                  <a:pt x="1897" y="0"/>
                </a:lnTo>
                <a:lnTo>
                  <a:pt x="0" y="3159"/>
                </a:lnTo>
                <a:lnTo>
                  <a:pt x="2213" y="2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4" name="object 894"/>
          <p:cNvSpPr/>
          <p:nvPr/>
        </p:nvSpPr>
        <p:spPr>
          <a:xfrm>
            <a:off x="3366974" y="2896202"/>
            <a:ext cx="5736" cy="6521"/>
          </a:xfrm>
          <a:custGeom>
            <a:avLst/>
            <a:gdLst/>
            <a:ahLst/>
            <a:cxnLst/>
            <a:rect l="l" t="t" r="r" b="b"/>
            <a:pathLst>
              <a:path w="11472" h="13042">
                <a:moveTo>
                  <a:pt x="4291" y="9702"/>
                </a:moveTo>
                <a:lnTo>
                  <a:pt x="5871" y="13042"/>
                </a:lnTo>
                <a:lnTo>
                  <a:pt x="8401" y="10289"/>
                </a:lnTo>
                <a:lnTo>
                  <a:pt x="11201" y="7220"/>
                </a:lnTo>
                <a:lnTo>
                  <a:pt x="11427" y="6679"/>
                </a:lnTo>
                <a:lnTo>
                  <a:pt x="11472" y="0"/>
                </a:lnTo>
                <a:lnTo>
                  <a:pt x="8672" y="361"/>
                </a:lnTo>
                <a:lnTo>
                  <a:pt x="6413" y="406"/>
                </a:lnTo>
                <a:lnTo>
                  <a:pt x="3071" y="270"/>
                </a:lnTo>
                <a:lnTo>
                  <a:pt x="0" y="3429"/>
                </a:lnTo>
                <a:lnTo>
                  <a:pt x="2529" y="7130"/>
                </a:lnTo>
                <a:lnTo>
                  <a:pt x="4291" y="9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5" name="object 895"/>
          <p:cNvSpPr/>
          <p:nvPr/>
        </p:nvSpPr>
        <p:spPr>
          <a:xfrm>
            <a:off x="3279393" y="3082249"/>
            <a:ext cx="1762" cy="2775"/>
          </a:xfrm>
          <a:custGeom>
            <a:avLst/>
            <a:gdLst/>
            <a:ahLst/>
            <a:cxnLst/>
            <a:rect l="l" t="t" r="r" b="b"/>
            <a:pathLst>
              <a:path w="3523" h="5550">
                <a:moveTo>
                  <a:pt x="3523" y="5550"/>
                </a:moveTo>
                <a:lnTo>
                  <a:pt x="3477" y="1444"/>
                </a:lnTo>
                <a:lnTo>
                  <a:pt x="858" y="0"/>
                </a:lnTo>
                <a:lnTo>
                  <a:pt x="0" y="3790"/>
                </a:lnTo>
                <a:lnTo>
                  <a:pt x="3523" y="5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6" name="object 896"/>
          <p:cNvSpPr/>
          <p:nvPr/>
        </p:nvSpPr>
        <p:spPr>
          <a:xfrm>
            <a:off x="3277947" y="3080963"/>
            <a:ext cx="6256" cy="5370"/>
          </a:xfrm>
          <a:custGeom>
            <a:avLst/>
            <a:gdLst/>
            <a:ahLst/>
            <a:cxnLst/>
            <a:rect l="l" t="t" r="r" b="b"/>
            <a:pathLst>
              <a:path w="12511" h="10740">
                <a:moveTo>
                  <a:pt x="632" y="7852"/>
                </a:moveTo>
                <a:lnTo>
                  <a:pt x="3071" y="10244"/>
                </a:lnTo>
                <a:lnTo>
                  <a:pt x="6097" y="10605"/>
                </a:lnTo>
                <a:lnTo>
                  <a:pt x="7046" y="10740"/>
                </a:lnTo>
                <a:lnTo>
                  <a:pt x="12511" y="6859"/>
                </a:lnTo>
                <a:lnTo>
                  <a:pt x="8898" y="4964"/>
                </a:lnTo>
                <a:lnTo>
                  <a:pt x="8491" y="3971"/>
                </a:lnTo>
                <a:lnTo>
                  <a:pt x="7181" y="1173"/>
                </a:lnTo>
                <a:lnTo>
                  <a:pt x="3523" y="0"/>
                </a:lnTo>
                <a:lnTo>
                  <a:pt x="451" y="992"/>
                </a:lnTo>
                <a:lnTo>
                  <a:pt x="0" y="4738"/>
                </a:lnTo>
                <a:lnTo>
                  <a:pt x="632" y="7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7" name="object 897"/>
          <p:cNvSpPr/>
          <p:nvPr/>
        </p:nvSpPr>
        <p:spPr>
          <a:xfrm>
            <a:off x="3010821" y="2605972"/>
            <a:ext cx="5217" cy="1038"/>
          </a:xfrm>
          <a:custGeom>
            <a:avLst/>
            <a:gdLst/>
            <a:ahLst/>
            <a:cxnLst/>
            <a:rect l="l" t="t" r="r" b="b"/>
            <a:pathLst>
              <a:path w="10433" h="2075">
                <a:moveTo>
                  <a:pt x="0" y="1489"/>
                </a:moveTo>
                <a:lnTo>
                  <a:pt x="632" y="2075"/>
                </a:lnTo>
                <a:lnTo>
                  <a:pt x="9395" y="2075"/>
                </a:lnTo>
                <a:lnTo>
                  <a:pt x="10433" y="857"/>
                </a:lnTo>
                <a:lnTo>
                  <a:pt x="1716" y="0"/>
                </a:lnTo>
                <a:lnTo>
                  <a:pt x="0" y="1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8" name="object 898"/>
          <p:cNvSpPr/>
          <p:nvPr/>
        </p:nvSpPr>
        <p:spPr>
          <a:xfrm>
            <a:off x="3008946" y="2604663"/>
            <a:ext cx="9553" cy="3588"/>
          </a:xfrm>
          <a:custGeom>
            <a:avLst/>
            <a:gdLst/>
            <a:ahLst/>
            <a:cxnLst/>
            <a:rect l="l" t="t" r="r" b="b"/>
            <a:pathLst>
              <a:path w="19106" h="7175">
                <a:moveTo>
                  <a:pt x="14453" y="992"/>
                </a:moveTo>
                <a:lnTo>
                  <a:pt x="5375" y="90"/>
                </a:lnTo>
                <a:lnTo>
                  <a:pt x="4607" y="0"/>
                </a:lnTo>
                <a:lnTo>
                  <a:pt x="0" y="4106"/>
                </a:lnTo>
                <a:lnTo>
                  <a:pt x="3071" y="7175"/>
                </a:lnTo>
                <a:lnTo>
                  <a:pt x="13189" y="7175"/>
                </a:lnTo>
                <a:lnTo>
                  <a:pt x="16125" y="5054"/>
                </a:lnTo>
                <a:lnTo>
                  <a:pt x="19106" y="1444"/>
                </a:lnTo>
                <a:lnTo>
                  <a:pt x="14453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899" name="object 899"/>
          <p:cNvSpPr/>
          <p:nvPr/>
        </p:nvSpPr>
        <p:spPr>
          <a:xfrm>
            <a:off x="3287184" y="2892885"/>
            <a:ext cx="1739" cy="2866"/>
          </a:xfrm>
          <a:custGeom>
            <a:avLst/>
            <a:gdLst/>
            <a:ahLst/>
            <a:cxnLst/>
            <a:rect l="l" t="t" r="r" b="b"/>
            <a:pathLst>
              <a:path w="3477" h="5731">
                <a:moveTo>
                  <a:pt x="2168" y="0"/>
                </a:moveTo>
                <a:lnTo>
                  <a:pt x="0" y="3159"/>
                </a:lnTo>
                <a:lnTo>
                  <a:pt x="1264" y="5731"/>
                </a:lnTo>
                <a:lnTo>
                  <a:pt x="3477" y="3159"/>
                </a:lnTo>
                <a:lnTo>
                  <a:pt x="3026" y="225"/>
                </a:lnTo>
                <a:lnTo>
                  <a:pt x="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0" name="object 900"/>
          <p:cNvSpPr/>
          <p:nvPr/>
        </p:nvSpPr>
        <p:spPr>
          <a:xfrm>
            <a:off x="3285897" y="2891621"/>
            <a:ext cx="4449" cy="5393"/>
          </a:xfrm>
          <a:custGeom>
            <a:avLst/>
            <a:gdLst/>
            <a:ahLst/>
            <a:cxnLst/>
            <a:rect l="l" t="t" r="r" b="b"/>
            <a:pathLst>
              <a:path w="8898" h="10786">
                <a:moveTo>
                  <a:pt x="4381" y="10786"/>
                </a:moveTo>
                <a:lnTo>
                  <a:pt x="6097" y="10515"/>
                </a:lnTo>
                <a:lnTo>
                  <a:pt x="8491" y="7942"/>
                </a:lnTo>
                <a:lnTo>
                  <a:pt x="8536" y="5370"/>
                </a:lnTo>
                <a:lnTo>
                  <a:pt x="8898" y="2527"/>
                </a:lnTo>
                <a:lnTo>
                  <a:pt x="5329" y="135"/>
                </a:lnTo>
                <a:lnTo>
                  <a:pt x="2755" y="0"/>
                </a:lnTo>
                <a:lnTo>
                  <a:pt x="90" y="2843"/>
                </a:lnTo>
                <a:lnTo>
                  <a:pt x="0" y="6002"/>
                </a:lnTo>
                <a:lnTo>
                  <a:pt x="948" y="10063"/>
                </a:lnTo>
                <a:lnTo>
                  <a:pt x="43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1" name="object 901"/>
          <p:cNvSpPr/>
          <p:nvPr/>
        </p:nvSpPr>
        <p:spPr>
          <a:xfrm>
            <a:off x="2638406" y="2600128"/>
            <a:ext cx="2688" cy="2256"/>
          </a:xfrm>
          <a:custGeom>
            <a:avLst/>
            <a:gdLst/>
            <a:ahLst/>
            <a:cxnLst/>
            <a:rect l="l" t="t" r="r" b="b"/>
            <a:pathLst>
              <a:path w="5375" h="4512">
                <a:moveTo>
                  <a:pt x="5375" y="2075"/>
                </a:moveTo>
                <a:lnTo>
                  <a:pt x="2710" y="0"/>
                </a:lnTo>
                <a:lnTo>
                  <a:pt x="0" y="2662"/>
                </a:lnTo>
                <a:lnTo>
                  <a:pt x="4065" y="4512"/>
                </a:lnTo>
                <a:lnTo>
                  <a:pt x="537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2" name="object 902"/>
          <p:cNvSpPr/>
          <p:nvPr/>
        </p:nvSpPr>
        <p:spPr>
          <a:xfrm>
            <a:off x="2635990" y="2598774"/>
            <a:ext cx="7746" cy="4761"/>
          </a:xfrm>
          <a:custGeom>
            <a:avLst/>
            <a:gdLst/>
            <a:ahLst/>
            <a:cxnLst/>
            <a:rect l="l" t="t" r="r" b="b"/>
            <a:pathLst>
              <a:path w="15492" h="9522">
                <a:moveTo>
                  <a:pt x="7678" y="9522"/>
                </a:moveTo>
                <a:lnTo>
                  <a:pt x="9124" y="9522"/>
                </a:lnTo>
                <a:lnTo>
                  <a:pt x="12285" y="8619"/>
                </a:lnTo>
                <a:lnTo>
                  <a:pt x="15492" y="7401"/>
                </a:lnTo>
                <a:lnTo>
                  <a:pt x="13369" y="4738"/>
                </a:lnTo>
                <a:lnTo>
                  <a:pt x="11246" y="2301"/>
                </a:lnTo>
                <a:lnTo>
                  <a:pt x="6820" y="0"/>
                </a:lnTo>
                <a:lnTo>
                  <a:pt x="2890" y="3745"/>
                </a:lnTo>
                <a:lnTo>
                  <a:pt x="0" y="6859"/>
                </a:lnTo>
                <a:lnTo>
                  <a:pt x="2935" y="8394"/>
                </a:lnTo>
                <a:lnTo>
                  <a:pt x="4471" y="9116"/>
                </a:lnTo>
                <a:lnTo>
                  <a:pt x="7678" y="9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3" name="object 903"/>
          <p:cNvSpPr/>
          <p:nvPr/>
        </p:nvSpPr>
        <p:spPr>
          <a:xfrm>
            <a:off x="3155563" y="2715051"/>
            <a:ext cx="2642" cy="1941"/>
          </a:xfrm>
          <a:custGeom>
            <a:avLst/>
            <a:gdLst/>
            <a:ahLst/>
            <a:cxnLst/>
            <a:rect l="l" t="t" r="r" b="b"/>
            <a:pathLst>
              <a:path w="5284" h="3881">
                <a:moveTo>
                  <a:pt x="2619" y="0"/>
                </a:moveTo>
                <a:lnTo>
                  <a:pt x="0" y="1489"/>
                </a:lnTo>
                <a:lnTo>
                  <a:pt x="2710" y="3881"/>
                </a:lnTo>
                <a:lnTo>
                  <a:pt x="5284" y="2346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4" name="object 904"/>
          <p:cNvSpPr/>
          <p:nvPr/>
        </p:nvSpPr>
        <p:spPr>
          <a:xfrm>
            <a:off x="3154344" y="2713832"/>
            <a:ext cx="5330" cy="4400"/>
          </a:xfrm>
          <a:custGeom>
            <a:avLst/>
            <a:gdLst/>
            <a:ahLst/>
            <a:cxnLst/>
            <a:rect l="l" t="t" r="r" b="b"/>
            <a:pathLst>
              <a:path w="10659" h="8800">
                <a:moveTo>
                  <a:pt x="7904" y="270"/>
                </a:moveTo>
                <a:lnTo>
                  <a:pt x="4652" y="0"/>
                </a:lnTo>
                <a:lnTo>
                  <a:pt x="542" y="586"/>
                </a:lnTo>
                <a:lnTo>
                  <a:pt x="0" y="3474"/>
                </a:lnTo>
                <a:lnTo>
                  <a:pt x="0" y="6182"/>
                </a:lnTo>
                <a:lnTo>
                  <a:pt x="2755" y="8710"/>
                </a:lnTo>
                <a:lnTo>
                  <a:pt x="5691" y="8800"/>
                </a:lnTo>
                <a:lnTo>
                  <a:pt x="7497" y="8619"/>
                </a:lnTo>
                <a:lnTo>
                  <a:pt x="10072" y="5776"/>
                </a:lnTo>
                <a:lnTo>
                  <a:pt x="10659" y="3159"/>
                </a:lnTo>
                <a:lnTo>
                  <a:pt x="7904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5" name="object 905"/>
          <p:cNvSpPr/>
          <p:nvPr/>
        </p:nvSpPr>
        <p:spPr>
          <a:xfrm>
            <a:off x="2416697" y="3170952"/>
            <a:ext cx="1807" cy="2911"/>
          </a:xfrm>
          <a:custGeom>
            <a:avLst/>
            <a:gdLst/>
            <a:ahLst/>
            <a:cxnLst/>
            <a:rect l="l" t="t" r="r" b="b"/>
            <a:pathLst>
              <a:path w="3613" h="5821">
                <a:moveTo>
                  <a:pt x="3613" y="2121"/>
                </a:moveTo>
                <a:lnTo>
                  <a:pt x="903" y="0"/>
                </a:lnTo>
                <a:lnTo>
                  <a:pt x="0" y="3159"/>
                </a:lnTo>
                <a:lnTo>
                  <a:pt x="903" y="5821"/>
                </a:lnTo>
                <a:lnTo>
                  <a:pt x="3568" y="4919"/>
                </a:lnTo>
                <a:lnTo>
                  <a:pt x="3613" y="2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6" name="object 906"/>
          <p:cNvSpPr/>
          <p:nvPr/>
        </p:nvSpPr>
        <p:spPr>
          <a:xfrm>
            <a:off x="2415410" y="3169846"/>
            <a:ext cx="4314" cy="5348"/>
          </a:xfrm>
          <a:custGeom>
            <a:avLst/>
            <a:gdLst/>
            <a:ahLst/>
            <a:cxnLst/>
            <a:rect l="l" t="t" r="r" b="b"/>
            <a:pathLst>
              <a:path w="8627" h="10695">
                <a:moveTo>
                  <a:pt x="7678" y="541"/>
                </a:moveTo>
                <a:lnTo>
                  <a:pt x="2755" y="0"/>
                </a:lnTo>
                <a:lnTo>
                  <a:pt x="180" y="2391"/>
                </a:lnTo>
                <a:lnTo>
                  <a:pt x="0" y="6724"/>
                </a:lnTo>
                <a:lnTo>
                  <a:pt x="722" y="9748"/>
                </a:lnTo>
                <a:lnTo>
                  <a:pt x="4516" y="10695"/>
                </a:lnTo>
                <a:lnTo>
                  <a:pt x="6233" y="10695"/>
                </a:lnTo>
                <a:lnTo>
                  <a:pt x="8446" y="8078"/>
                </a:lnTo>
                <a:lnTo>
                  <a:pt x="8627" y="4693"/>
                </a:lnTo>
                <a:lnTo>
                  <a:pt x="7678" y="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7" name="object 907"/>
          <p:cNvSpPr/>
          <p:nvPr/>
        </p:nvSpPr>
        <p:spPr>
          <a:xfrm>
            <a:off x="3026562" y="2675811"/>
            <a:ext cx="1423" cy="3520"/>
          </a:xfrm>
          <a:custGeom>
            <a:avLst/>
            <a:gdLst/>
            <a:ahLst/>
            <a:cxnLst/>
            <a:rect l="l" t="t" r="r" b="b"/>
            <a:pathLst>
              <a:path w="2845" h="7040">
                <a:moveTo>
                  <a:pt x="2755" y="0"/>
                </a:moveTo>
                <a:lnTo>
                  <a:pt x="0" y="3068"/>
                </a:lnTo>
                <a:lnTo>
                  <a:pt x="722" y="7040"/>
                </a:lnTo>
                <a:lnTo>
                  <a:pt x="2845" y="3926"/>
                </a:lnTo>
                <a:lnTo>
                  <a:pt x="2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8" name="object 908"/>
          <p:cNvSpPr/>
          <p:nvPr/>
        </p:nvSpPr>
        <p:spPr>
          <a:xfrm>
            <a:off x="3024507" y="2673983"/>
            <a:ext cx="5465" cy="6070"/>
          </a:xfrm>
          <a:custGeom>
            <a:avLst/>
            <a:gdLst/>
            <a:ahLst/>
            <a:cxnLst/>
            <a:rect l="l" t="t" r="r" b="b"/>
            <a:pathLst>
              <a:path w="10930" h="12139">
                <a:moveTo>
                  <a:pt x="4336" y="12139"/>
                </a:moveTo>
                <a:lnTo>
                  <a:pt x="4562" y="12094"/>
                </a:lnTo>
                <a:lnTo>
                  <a:pt x="8356" y="9702"/>
                </a:lnTo>
                <a:lnTo>
                  <a:pt x="10930" y="7175"/>
                </a:lnTo>
                <a:lnTo>
                  <a:pt x="10930" y="4332"/>
                </a:lnTo>
                <a:lnTo>
                  <a:pt x="6865" y="0"/>
                </a:lnTo>
                <a:lnTo>
                  <a:pt x="4155" y="2933"/>
                </a:lnTo>
                <a:lnTo>
                  <a:pt x="3071" y="4197"/>
                </a:lnTo>
                <a:lnTo>
                  <a:pt x="0" y="7626"/>
                </a:lnTo>
                <a:lnTo>
                  <a:pt x="1129" y="10740"/>
                </a:lnTo>
                <a:lnTo>
                  <a:pt x="4336" y="1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09" name="object 909"/>
          <p:cNvSpPr/>
          <p:nvPr/>
        </p:nvSpPr>
        <p:spPr>
          <a:xfrm>
            <a:off x="3307826" y="2915901"/>
            <a:ext cx="2304" cy="1805"/>
          </a:xfrm>
          <a:custGeom>
            <a:avLst/>
            <a:gdLst/>
            <a:ahLst/>
            <a:cxnLst/>
            <a:rect l="l" t="t" r="r" b="b"/>
            <a:pathLst>
              <a:path w="4607" h="3610">
                <a:moveTo>
                  <a:pt x="2077" y="3610"/>
                </a:moveTo>
                <a:lnTo>
                  <a:pt x="4607" y="451"/>
                </a:lnTo>
                <a:lnTo>
                  <a:pt x="1851" y="0"/>
                </a:lnTo>
                <a:lnTo>
                  <a:pt x="0" y="2978"/>
                </a:lnTo>
                <a:lnTo>
                  <a:pt x="2077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0" name="object 910"/>
          <p:cNvSpPr/>
          <p:nvPr/>
        </p:nvSpPr>
        <p:spPr>
          <a:xfrm>
            <a:off x="3306403" y="2914389"/>
            <a:ext cx="5081" cy="4671"/>
          </a:xfrm>
          <a:custGeom>
            <a:avLst/>
            <a:gdLst/>
            <a:ahLst/>
            <a:cxnLst/>
            <a:rect l="l" t="t" r="r" b="b"/>
            <a:pathLst>
              <a:path w="10162" h="9341">
                <a:moveTo>
                  <a:pt x="7452" y="0"/>
                </a:moveTo>
                <a:lnTo>
                  <a:pt x="3748" y="496"/>
                </a:lnTo>
                <a:lnTo>
                  <a:pt x="1129" y="1489"/>
                </a:lnTo>
                <a:lnTo>
                  <a:pt x="0" y="4467"/>
                </a:lnTo>
                <a:lnTo>
                  <a:pt x="1355" y="8123"/>
                </a:lnTo>
                <a:lnTo>
                  <a:pt x="4110" y="9341"/>
                </a:lnTo>
                <a:lnTo>
                  <a:pt x="6820" y="8258"/>
                </a:lnTo>
                <a:lnTo>
                  <a:pt x="9530" y="6047"/>
                </a:lnTo>
                <a:lnTo>
                  <a:pt x="10162" y="2617"/>
                </a:lnTo>
                <a:lnTo>
                  <a:pt x="74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1" name="object 911"/>
          <p:cNvSpPr/>
          <p:nvPr/>
        </p:nvSpPr>
        <p:spPr>
          <a:xfrm>
            <a:off x="3344977" y="2913080"/>
            <a:ext cx="2033" cy="2663"/>
          </a:xfrm>
          <a:custGeom>
            <a:avLst/>
            <a:gdLst/>
            <a:ahLst/>
            <a:cxnLst/>
            <a:rect l="l" t="t" r="r" b="b"/>
            <a:pathLst>
              <a:path w="4065" h="5325">
                <a:moveTo>
                  <a:pt x="2890" y="0"/>
                </a:moveTo>
                <a:lnTo>
                  <a:pt x="0" y="2752"/>
                </a:lnTo>
                <a:lnTo>
                  <a:pt x="1445" y="5325"/>
                </a:lnTo>
                <a:lnTo>
                  <a:pt x="4065" y="1399"/>
                </a:lnTo>
                <a:lnTo>
                  <a:pt x="2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2" name="object 912"/>
          <p:cNvSpPr/>
          <p:nvPr/>
        </p:nvSpPr>
        <p:spPr>
          <a:xfrm>
            <a:off x="3343464" y="2911862"/>
            <a:ext cx="4652" cy="5167"/>
          </a:xfrm>
          <a:custGeom>
            <a:avLst/>
            <a:gdLst/>
            <a:ahLst/>
            <a:cxnLst/>
            <a:rect l="l" t="t" r="r" b="b"/>
            <a:pathLst>
              <a:path w="9304" h="10334">
                <a:moveTo>
                  <a:pt x="2303" y="9612"/>
                </a:moveTo>
                <a:lnTo>
                  <a:pt x="5239" y="10334"/>
                </a:lnTo>
                <a:lnTo>
                  <a:pt x="7904" y="9116"/>
                </a:lnTo>
                <a:lnTo>
                  <a:pt x="8988" y="5776"/>
                </a:lnTo>
                <a:lnTo>
                  <a:pt x="9304" y="2662"/>
                </a:lnTo>
                <a:lnTo>
                  <a:pt x="5420" y="0"/>
                </a:lnTo>
                <a:lnTo>
                  <a:pt x="2258" y="1985"/>
                </a:lnTo>
                <a:lnTo>
                  <a:pt x="45" y="4874"/>
                </a:lnTo>
                <a:lnTo>
                  <a:pt x="0" y="7536"/>
                </a:lnTo>
                <a:lnTo>
                  <a:pt x="2303" y="9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3" name="object 913"/>
          <p:cNvSpPr/>
          <p:nvPr/>
        </p:nvSpPr>
        <p:spPr>
          <a:xfrm>
            <a:off x="3417089" y="2986935"/>
            <a:ext cx="1513" cy="1512"/>
          </a:xfrm>
          <a:custGeom>
            <a:avLst/>
            <a:gdLst/>
            <a:ahLst/>
            <a:cxnLst/>
            <a:rect l="l" t="t" r="r" b="b"/>
            <a:pathLst>
              <a:path w="3026" h="3023">
                <a:moveTo>
                  <a:pt x="3026" y="0"/>
                </a:moveTo>
                <a:lnTo>
                  <a:pt x="0" y="3023"/>
                </a:lnTo>
                <a:lnTo>
                  <a:pt x="2574" y="2752"/>
                </a:lnTo>
                <a:lnTo>
                  <a:pt x="30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4" name="object 914"/>
          <p:cNvSpPr/>
          <p:nvPr/>
        </p:nvSpPr>
        <p:spPr>
          <a:xfrm>
            <a:off x="3414582" y="2985062"/>
            <a:ext cx="6256" cy="5686"/>
          </a:xfrm>
          <a:custGeom>
            <a:avLst/>
            <a:gdLst/>
            <a:ahLst/>
            <a:cxnLst/>
            <a:rect l="l" t="t" r="r" b="b"/>
            <a:pathLst>
              <a:path w="12511" h="11372">
                <a:moveTo>
                  <a:pt x="4652" y="11372"/>
                </a:moveTo>
                <a:lnTo>
                  <a:pt x="7091" y="10966"/>
                </a:lnTo>
                <a:lnTo>
                  <a:pt x="9891" y="7897"/>
                </a:lnTo>
                <a:lnTo>
                  <a:pt x="12511" y="5325"/>
                </a:lnTo>
                <a:lnTo>
                  <a:pt x="9982" y="2166"/>
                </a:lnTo>
                <a:lnTo>
                  <a:pt x="8265" y="0"/>
                </a:lnTo>
                <a:lnTo>
                  <a:pt x="0" y="8258"/>
                </a:lnTo>
                <a:lnTo>
                  <a:pt x="1671" y="10018"/>
                </a:lnTo>
                <a:lnTo>
                  <a:pt x="4652" y="11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5" name="object 915"/>
          <p:cNvSpPr/>
          <p:nvPr/>
        </p:nvSpPr>
        <p:spPr>
          <a:xfrm>
            <a:off x="3441502" y="3140963"/>
            <a:ext cx="1649" cy="1467"/>
          </a:xfrm>
          <a:custGeom>
            <a:avLst/>
            <a:gdLst/>
            <a:ahLst/>
            <a:cxnLst/>
            <a:rect l="l" t="t" r="r" b="b"/>
            <a:pathLst>
              <a:path w="3297" h="2933">
                <a:moveTo>
                  <a:pt x="587" y="90"/>
                </a:moveTo>
                <a:lnTo>
                  <a:pt x="0" y="2933"/>
                </a:lnTo>
                <a:lnTo>
                  <a:pt x="3297" y="2933"/>
                </a:lnTo>
                <a:lnTo>
                  <a:pt x="2484" y="0"/>
                </a:lnTo>
                <a:lnTo>
                  <a:pt x="587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6" name="object 916"/>
          <p:cNvSpPr/>
          <p:nvPr/>
        </p:nvSpPr>
        <p:spPr>
          <a:xfrm>
            <a:off x="3439470" y="3139406"/>
            <a:ext cx="5804" cy="5867"/>
          </a:xfrm>
          <a:custGeom>
            <a:avLst/>
            <a:gdLst/>
            <a:ahLst/>
            <a:cxnLst/>
            <a:rect l="l" t="t" r="r" b="b"/>
            <a:pathLst>
              <a:path w="11608" h="11733">
                <a:moveTo>
                  <a:pt x="5510" y="11733"/>
                </a:moveTo>
                <a:lnTo>
                  <a:pt x="11608" y="5144"/>
                </a:lnTo>
                <a:lnTo>
                  <a:pt x="8582" y="1669"/>
                </a:lnTo>
                <a:lnTo>
                  <a:pt x="5691" y="0"/>
                </a:lnTo>
                <a:lnTo>
                  <a:pt x="2348" y="2121"/>
                </a:lnTo>
                <a:lnTo>
                  <a:pt x="0" y="5009"/>
                </a:lnTo>
                <a:lnTo>
                  <a:pt x="5510" y="11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7" name="object 917"/>
          <p:cNvSpPr/>
          <p:nvPr/>
        </p:nvSpPr>
        <p:spPr>
          <a:xfrm>
            <a:off x="2977486" y="2944310"/>
            <a:ext cx="4065" cy="1354"/>
          </a:xfrm>
          <a:custGeom>
            <a:avLst/>
            <a:gdLst/>
            <a:ahLst/>
            <a:cxnLst/>
            <a:rect l="l" t="t" r="r" b="b"/>
            <a:pathLst>
              <a:path w="8130" h="2707">
                <a:moveTo>
                  <a:pt x="0" y="1353"/>
                </a:moveTo>
                <a:lnTo>
                  <a:pt x="2890" y="2707"/>
                </a:lnTo>
                <a:lnTo>
                  <a:pt x="5239" y="2707"/>
                </a:lnTo>
                <a:lnTo>
                  <a:pt x="8130" y="1353"/>
                </a:lnTo>
                <a:lnTo>
                  <a:pt x="5239" y="0"/>
                </a:lnTo>
                <a:lnTo>
                  <a:pt x="2890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8" name="object 918"/>
          <p:cNvSpPr/>
          <p:nvPr/>
        </p:nvSpPr>
        <p:spPr>
          <a:xfrm>
            <a:off x="2974550" y="2943024"/>
            <a:ext cx="9937" cy="3701"/>
          </a:xfrm>
          <a:custGeom>
            <a:avLst/>
            <a:gdLst/>
            <a:ahLst/>
            <a:cxnLst/>
            <a:rect l="l" t="t" r="r" b="b"/>
            <a:pathLst>
              <a:path w="19874" h="7401">
                <a:moveTo>
                  <a:pt x="9937" y="7401"/>
                </a:moveTo>
                <a:lnTo>
                  <a:pt x="11608" y="7401"/>
                </a:lnTo>
                <a:lnTo>
                  <a:pt x="15041" y="6137"/>
                </a:lnTo>
                <a:lnTo>
                  <a:pt x="19874" y="3926"/>
                </a:lnTo>
                <a:lnTo>
                  <a:pt x="15041" y="1624"/>
                </a:lnTo>
                <a:lnTo>
                  <a:pt x="11517" y="0"/>
                </a:lnTo>
                <a:lnTo>
                  <a:pt x="8356" y="0"/>
                </a:lnTo>
                <a:lnTo>
                  <a:pt x="4787" y="1624"/>
                </a:lnTo>
                <a:lnTo>
                  <a:pt x="0" y="3926"/>
                </a:lnTo>
                <a:lnTo>
                  <a:pt x="4787" y="6137"/>
                </a:lnTo>
                <a:lnTo>
                  <a:pt x="6594" y="6995"/>
                </a:lnTo>
                <a:lnTo>
                  <a:pt x="9937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19" name="object 919"/>
          <p:cNvSpPr/>
          <p:nvPr/>
        </p:nvSpPr>
        <p:spPr>
          <a:xfrm>
            <a:off x="2983087" y="2952140"/>
            <a:ext cx="1671" cy="1873"/>
          </a:xfrm>
          <a:custGeom>
            <a:avLst/>
            <a:gdLst/>
            <a:ahLst/>
            <a:cxnLst/>
            <a:rect l="l" t="t" r="r" b="b"/>
            <a:pathLst>
              <a:path w="3342" h="3745">
                <a:moveTo>
                  <a:pt x="0" y="2346"/>
                </a:moveTo>
                <a:lnTo>
                  <a:pt x="3071" y="3745"/>
                </a:lnTo>
                <a:lnTo>
                  <a:pt x="3342" y="541"/>
                </a:lnTo>
                <a:lnTo>
                  <a:pt x="406" y="0"/>
                </a:lnTo>
                <a:lnTo>
                  <a:pt x="0" y="2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0" name="object 920"/>
          <p:cNvSpPr/>
          <p:nvPr/>
        </p:nvSpPr>
        <p:spPr>
          <a:xfrm>
            <a:off x="2981687" y="2950809"/>
            <a:ext cx="4539" cy="4513"/>
          </a:xfrm>
          <a:custGeom>
            <a:avLst/>
            <a:gdLst/>
            <a:ahLst/>
            <a:cxnLst/>
            <a:rect l="l" t="t" r="r" b="b"/>
            <a:pathLst>
              <a:path w="9078" h="9025">
                <a:moveTo>
                  <a:pt x="0" y="3565"/>
                </a:moveTo>
                <a:lnTo>
                  <a:pt x="722" y="7672"/>
                </a:lnTo>
                <a:lnTo>
                  <a:pt x="4336" y="9025"/>
                </a:lnTo>
                <a:lnTo>
                  <a:pt x="6504" y="8845"/>
                </a:lnTo>
                <a:lnTo>
                  <a:pt x="9078" y="5505"/>
                </a:lnTo>
                <a:lnTo>
                  <a:pt x="8491" y="2030"/>
                </a:lnTo>
                <a:lnTo>
                  <a:pt x="5555" y="0"/>
                </a:lnTo>
                <a:lnTo>
                  <a:pt x="1942" y="767"/>
                </a:lnTo>
                <a:lnTo>
                  <a:pt x="0" y="3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1" name="object 921"/>
          <p:cNvSpPr/>
          <p:nvPr/>
        </p:nvSpPr>
        <p:spPr>
          <a:xfrm>
            <a:off x="3258705" y="2875623"/>
            <a:ext cx="1897" cy="2031"/>
          </a:xfrm>
          <a:custGeom>
            <a:avLst/>
            <a:gdLst/>
            <a:ahLst/>
            <a:cxnLst/>
            <a:rect l="l" t="t" r="r" b="b"/>
            <a:pathLst>
              <a:path w="3794" h="4061">
                <a:moveTo>
                  <a:pt x="0" y="1579"/>
                </a:moveTo>
                <a:lnTo>
                  <a:pt x="2890" y="4061"/>
                </a:lnTo>
                <a:lnTo>
                  <a:pt x="3794" y="947"/>
                </a:lnTo>
                <a:lnTo>
                  <a:pt x="632" y="0"/>
                </a:lnTo>
                <a:lnTo>
                  <a:pt x="0" y="1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2" name="object 922"/>
          <p:cNvSpPr/>
          <p:nvPr/>
        </p:nvSpPr>
        <p:spPr>
          <a:xfrm>
            <a:off x="3257463" y="2874427"/>
            <a:ext cx="4223" cy="4423"/>
          </a:xfrm>
          <a:custGeom>
            <a:avLst/>
            <a:gdLst/>
            <a:ahLst/>
            <a:cxnLst/>
            <a:rect l="l" t="t" r="r" b="b"/>
            <a:pathLst>
              <a:path w="8446" h="8845">
                <a:moveTo>
                  <a:pt x="948" y="45"/>
                </a:moveTo>
                <a:lnTo>
                  <a:pt x="45" y="3294"/>
                </a:lnTo>
                <a:lnTo>
                  <a:pt x="0" y="3655"/>
                </a:lnTo>
                <a:lnTo>
                  <a:pt x="1355" y="7852"/>
                </a:lnTo>
                <a:lnTo>
                  <a:pt x="4471" y="8845"/>
                </a:lnTo>
                <a:lnTo>
                  <a:pt x="6549" y="8845"/>
                </a:lnTo>
                <a:lnTo>
                  <a:pt x="8446" y="5280"/>
                </a:lnTo>
                <a:lnTo>
                  <a:pt x="7181" y="947"/>
                </a:lnTo>
                <a:lnTo>
                  <a:pt x="4426" y="0"/>
                </a:lnTo>
                <a:lnTo>
                  <a:pt x="948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3" name="object 923"/>
          <p:cNvSpPr/>
          <p:nvPr/>
        </p:nvSpPr>
        <p:spPr>
          <a:xfrm>
            <a:off x="3332330" y="2893020"/>
            <a:ext cx="1445" cy="1737"/>
          </a:xfrm>
          <a:custGeom>
            <a:avLst/>
            <a:gdLst/>
            <a:ahLst/>
            <a:cxnLst/>
            <a:rect l="l" t="t" r="r" b="b"/>
            <a:pathLst>
              <a:path w="2890" h="3474">
                <a:moveTo>
                  <a:pt x="903" y="45"/>
                </a:moveTo>
                <a:lnTo>
                  <a:pt x="0" y="3474"/>
                </a:lnTo>
                <a:lnTo>
                  <a:pt x="2890" y="3429"/>
                </a:lnTo>
                <a:lnTo>
                  <a:pt x="2484" y="0"/>
                </a:lnTo>
                <a:lnTo>
                  <a:pt x="903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4" name="object 924"/>
          <p:cNvSpPr/>
          <p:nvPr/>
        </p:nvSpPr>
        <p:spPr>
          <a:xfrm>
            <a:off x="3331065" y="2891802"/>
            <a:ext cx="6053" cy="5190"/>
          </a:xfrm>
          <a:custGeom>
            <a:avLst/>
            <a:gdLst/>
            <a:ahLst/>
            <a:cxnLst/>
            <a:rect l="l" t="t" r="r" b="b"/>
            <a:pathLst>
              <a:path w="12105" h="10379">
                <a:moveTo>
                  <a:pt x="2168" y="10379"/>
                </a:moveTo>
                <a:lnTo>
                  <a:pt x="5736" y="9612"/>
                </a:lnTo>
                <a:lnTo>
                  <a:pt x="8265" y="6679"/>
                </a:lnTo>
                <a:lnTo>
                  <a:pt x="12105" y="3294"/>
                </a:lnTo>
                <a:lnTo>
                  <a:pt x="7317" y="2391"/>
                </a:lnTo>
                <a:lnTo>
                  <a:pt x="5510" y="0"/>
                </a:lnTo>
                <a:lnTo>
                  <a:pt x="1129" y="1444"/>
                </a:lnTo>
                <a:lnTo>
                  <a:pt x="0" y="6453"/>
                </a:lnTo>
                <a:lnTo>
                  <a:pt x="2168" y="1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5" name="object 925"/>
          <p:cNvSpPr/>
          <p:nvPr/>
        </p:nvSpPr>
        <p:spPr>
          <a:xfrm>
            <a:off x="3456024" y="3067830"/>
            <a:ext cx="1897" cy="2031"/>
          </a:xfrm>
          <a:custGeom>
            <a:avLst/>
            <a:gdLst/>
            <a:ahLst/>
            <a:cxnLst/>
            <a:rect l="l" t="t" r="r" b="b"/>
            <a:pathLst>
              <a:path w="3794" h="4061">
                <a:moveTo>
                  <a:pt x="2303" y="0"/>
                </a:moveTo>
                <a:lnTo>
                  <a:pt x="0" y="3113"/>
                </a:lnTo>
                <a:lnTo>
                  <a:pt x="2890" y="4061"/>
                </a:lnTo>
                <a:lnTo>
                  <a:pt x="3794" y="676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6" name="object 926"/>
          <p:cNvSpPr/>
          <p:nvPr/>
        </p:nvSpPr>
        <p:spPr>
          <a:xfrm>
            <a:off x="3454827" y="3066589"/>
            <a:ext cx="4291" cy="4400"/>
          </a:xfrm>
          <a:custGeom>
            <a:avLst/>
            <a:gdLst/>
            <a:ahLst/>
            <a:cxnLst/>
            <a:rect l="l" t="t" r="r" b="b"/>
            <a:pathLst>
              <a:path w="8582" h="8800">
                <a:moveTo>
                  <a:pt x="7588" y="7491"/>
                </a:moveTo>
                <a:lnTo>
                  <a:pt x="8582" y="4558"/>
                </a:lnTo>
                <a:lnTo>
                  <a:pt x="8356" y="1037"/>
                </a:lnTo>
                <a:lnTo>
                  <a:pt x="5465" y="90"/>
                </a:lnTo>
                <a:lnTo>
                  <a:pt x="5058" y="0"/>
                </a:lnTo>
                <a:lnTo>
                  <a:pt x="948" y="1353"/>
                </a:lnTo>
                <a:lnTo>
                  <a:pt x="0" y="4242"/>
                </a:lnTo>
                <a:lnTo>
                  <a:pt x="1129" y="8258"/>
                </a:lnTo>
                <a:lnTo>
                  <a:pt x="4426" y="8800"/>
                </a:lnTo>
                <a:lnTo>
                  <a:pt x="7588" y="7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7" name="object 927"/>
          <p:cNvSpPr/>
          <p:nvPr/>
        </p:nvSpPr>
        <p:spPr>
          <a:xfrm>
            <a:off x="3115996" y="3002437"/>
            <a:ext cx="1355" cy="1331"/>
          </a:xfrm>
          <a:custGeom>
            <a:avLst/>
            <a:gdLst/>
            <a:ahLst/>
            <a:cxnLst/>
            <a:rect l="l" t="t" r="r" b="b"/>
            <a:pathLst>
              <a:path w="2710" h="2662">
                <a:moveTo>
                  <a:pt x="813" y="2662"/>
                </a:moveTo>
                <a:lnTo>
                  <a:pt x="2710" y="0"/>
                </a:lnTo>
                <a:lnTo>
                  <a:pt x="0" y="1579"/>
                </a:lnTo>
                <a:lnTo>
                  <a:pt x="813" y="2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8" name="object 928"/>
          <p:cNvSpPr/>
          <p:nvPr/>
        </p:nvSpPr>
        <p:spPr>
          <a:xfrm>
            <a:off x="3113556" y="3000700"/>
            <a:ext cx="5081" cy="4332"/>
          </a:xfrm>
          <a:custGeom>
            <a:avLst/>
            <a:gdLst/>
            <a:ahLst/>
            <a:cxnLst/>
            <a:rect l="l" t="t" r="r" b="b"/>
            <a:pathLst>
              <a:path w="10162" h="8664">
                <a:moveTo>
                  <a:pt x="3929" y="8664"/>
                </a:moveTo>
                <a:lnTo>
                  <a:pt x="5239" y="8574"/>
                </a:lnTo>
                <a:lnTo>
                  <a:pt x="9078" y="7491"/>
                </a:lnTo>
                <a:lnTo>
                  <a:pt x="10162" y="4332"/>
                </a:lnTo>
                <a:lnTo>
                  <a:pt x="9395" y="1714"/>
                </a:lnTo>
                <a:lnTo>
                  <a:pt x="6278" y="0"/>
                </a:lnTo>
                <a:lnTo>
                  <a:pt x="3026" y="1714"/>
                </a:lnTo>
                <a:lnTo>
                  <a:pt x="0" y="4287"/>
                </a:lnTo>
                <a:lnTo>
                  <a:pt x="496" y="6995"/>
                </a:lnTo>
                <a:lnTo>
                  <a:pt x="3929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29" name="object 929"/>
          <p:cNvSpPr/>
          <p:nvPr/>
        </p:nvSpPr>
        <p:spPr>
          <a:xfrm>
            <a:off x="3118254" y="3088680"/>
            <a:ext cx="1581" cy="2189"/>
          </a:xfrm>
          <a:custGeom>
            <a:avLst/>
            <a:gdLst/>
            <a:ahLst/>
            <a:cxnLst/>
            <a:rect l="l" t="t" r="r" b="b"/>
            <a:pathLst>
              <a:path w="3161" h="4377">
                <a:moveTo>
                  <a:pt x="1038" y="4377"/>
                </a:moveTo>
                <a:lnTo>
                  <a:pt x="3161" y="947"/>
                </a:lnTo>
                <a:lnTo>
                  <a:pt x="0" y="0"/>
                </a:lnTo>
                <a:lnTo>
                  <a:pt x="45" y="3068"/>
                </a:lnTo>
                <a:lnTo>
                  <a:pt x="1038" y="4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0" name="object 930"/>
          <p:cNvSpPr/>
          <p:nvPr/>
        </p:nvSpPr>
        <p:spPr>
          <a:xfrm>
            <a:off x="3116109" y="3087213"/>
            <a:ext cx="4991" cy="6837"/>
          </a:xfrm>
          <a:custGeom>
            <a:avLst/>
            <a:gdLst/>
            <a:ahLst/>
            <a:cxnLst/>
            <a:rect l="l" t="t" r="r" b="b"/>
            <a:pathLst>
              <a:path w="9982" h="13674">
                <a:moveTo>
                  <a:pt x="0" y="2707"/>
                </a:moveTo>
                <a:lnTo>
                  <a:pt x="587" y="6137"/>
                </a:lnTo>
                <a:lnTo>
                  <a:pt x="3342" y="8800"/>
                </a:lnTo>
                <a:lnTo>
                  <a:pt x="6730" y="13674"/>
                </a:lnTo>
                <a:lnTo>
                  <a:pt x="7678" y="7942"/>
                </a:lnTo>
                <a:lnTo>
                  <a:pt x="9982" y="5911"/>
                </a:lnTo>
                <a:lnTo>
                  <a:pt x="8627" y="1669"/>
                </a:lnTo>
                <a:lnTo>
                  <a:pt x="5510" y="0"/>
                </a:lnTo>
                <a:lnTo>
                  <a:pt x="2981" y="812"/>
                </a:lnTo>
                <a:lnTo>
                  <a:pt x="0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1" name="object 931"/>
          <p:cNvSpPr/>
          <p:nvPr/>
        </p:nvSpPr>
        <p:spPr>
          <a:xfrm>
            <a:off x="2490457" y="3013336"/>
            <a:ext cx="1897" cy="2053"/>
          </a:xfrm>
          <a:custGeom>
            <a:avLst/>
            <a:gdLst/>
            <a:ahLst/>
            <a:cxnLst/>
            <a:rect l="l" t="t" r="r" b="b"/>
            <a:pathLst>
              <a:path w="3794" h="4106">
                <a:moveTo>
                  <a:pt x="2303" y="0"/>
                </a:moveTo>
                <a:lnTo>
                  <a:pt x="0" y="3113"/>
                </a:lnTo>
                <a:lnTo>
                  <a:pt x="2845" y="4106"/>
                </a:lnTo>
                <a:lnTo>
                  <a:pt x="3794" y="722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2" name="object 932"/>
          <p:cNvSpPr/>
          <p:nvPr/>
        </p:nvSpPr>
        <p:spPr>
          <a:xfrm>
            <a:off x="2489260" y="3012095"/>
            <a:ext cx="4268" cy="4423"/>
          </a:xfrm>
          <a:custGeom>
            <a:avLst/>
            <a:gdLst/>
            <a:ahLst/>
            <a:cxnLst/>
            <a:rect l="l" t="t" r="r" b="b"/>
            <a:pathLst>
              <a:path w="8536" h="8845">
                <a:moveTo>
                  <a:pt x="7543" y="7491"/>
                </a:moveTo>
                <a:lnTo>
                  <a:pt x="8536" y="4558"/>
                </a:lnTo>
                <a:lnTo>
                  <a:pt x="8356" y="1037"/>
                </a:lnTo>
                <a:lnTo>
                  <a:pt x="5420" y="90"/>
                </a:lnTo>
                <a:lnTo>
                  <a:pt x="5058" y="0"/>
                </a:lnTo>
                <a:lnTo>
                  <a:pt x="948" y="1353"/>
                </a:lnTo>
                <a:lnTo>
                  <a:pt x="0" y="4242"/>
                </a:lnTo>
                <a:lnTo>
                  <a:pt x="1084" y="8258"/>
                </a:lnTo>
                <a:lnTo>
                  <a:pt x="4426" y="8845"/>
                </a:lnTo>
                <a:lnTo>
                  <a:pt x="7543" y="7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3" name="object 933"/>
          <p:cNvSpPr/>
          <p:nvPr/>
        </p:nvSpPr>
        <p:spPr>
          <a:xfrm>
            <a:off x="2794622" y="2546017"/>
            <a:ext cx="1716" cy="2527"/>
          </a:xfrm>
          <a:custGeom>
            <a:avLst/>
            <a:gdLst/>
            <a:ahLst/>
            <a:cxnLst/>
            <a:rect l="l" t="t" r="r" b="b"/>
            <a:pathLst>
              <a:path w="3432" h="5054">
                <a:moveTo>
                  <a:pt x="496" y="5054"/>
                </a:moveTo>
                <a:lnTo>
                  <a:pt x="3432" y="2527"/>
                </a:lnTo>
                <a:lnTo>
                  <a:pt x="2890" y="0"/>
                </a:lnTo>
                <a:lnTo>
                  <a:pt x="0" y="2527"/>
                </a:lnTo>
                <a:lnTo>
                  <a:pt x="496" y="5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4" name="object 934"/>
          <p:cNvSpPr/>
          <p:nvPr/>
        </p:nvSpPr>
        <p:spPr>
          <a:xfrm>
            <a:off x="2793267" y="2543671"/>
            <a:ext cx="4404" cy="7221"/>
          </a:xfrm>
          <a:custGeom>
            <a:avLst/>
            <a:gdLst/>
            <a:ahLst/>
            <a:cxnLst/>
            <a:rect l="l" t="t" r="r" b="b"/>
            <a:pathLst>
              <a:path w="8807" h="14441">
                <a:moveTo>
                  <a:pt x="1626" y="14441"/>
                </a:moveTo>
                <a:lnTo>
                  <a:pt x="4833" y="11643"/>
                </a:lnTo>
                <a:lnTo>
                  <a:pt x="8085" y="8800"/>
                </a:lnTo>
                <a:lnTo>
                  <a:pt x="8807" y="7987"/>
                </a:lnTo>
                <a:lnTo>
                  <a:pt x="8039" y="4197"/>
                </a:lnTo>
                <a:lnTo>
                  <a:pt x="7226" y="0"/>
                </a:lnTo>
                <a:lnTo>
                  <a:pt x="3974" y="2798"/>
                </a:lnTo>
                <a:lnTo>
                  <a:pt x="722" y="5641"/>
                </a:lnTo>
                <a:lnTo>
                  <a:pt x="0" y="6453"/>
                </a:lnTo>
                <a:lnTo>
                  <a:pt x="767" y="10244"/>
                </a:lnTo>
                <a:lnTo>
                  <a:pt x="1626" y="1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5" name="object 935"/>
          <p:cNvSpPr/>
          <p:nvPr/>
        </p:nvSpPr>
        <p:spPr>
          <a:xfrm>
            <a:off x="2793696" y="2568808"/>
            <a:ext cx="1671" cy="1850"/>
          </a:xfrm>
          <a:custGeom>
            <a:avLst/>
            <a:gdLst/>
            <a:ahLst/>
            <a:cxnLst/>
            <a:rect l="l" t="t" r="r" b="b"/>
            <a:pathLst>
              <a:path w="3342" h="3700">
                <a:moveTo>
                  <a:pt x="0" y="2301"/>
                </a:moveTo>
                <a:lnTo>
                  <a:pt x="3071" y="3700"/>
                </a:lnTo>
                <a:lnTo>
                  <a:pt x="3342" y="496"/>
                </a:lnTo>
                <a:lnTo>
                  <a:pt x="451" y="0"/>
                </a:lnTo>
                <a:lnTo>
                  <a:pt x="0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6" name="object 936"/>
          <p:cNvSpPr/>
          <p:nvPr/>
        </p:nvSpPr>
        <p:spPr>
          <a:xfrm>
            <a:off x="2792318" y="2567454"/>
            <a:ext cx="4539" cy="4513"/>
          </a:xfrm>
          <a:custGeom>
            <a:avLst/>
            <a:gdLst/>
            <a:ahLst/>
            <a:cxnLst/>
            <a:rect l="l" t="t" r="r" b="b"/>
            <a:pathLst>
              <a:path w="9078" h="9025">
                <a:moveTo>
                  <a:pt x="0" y="3565"/>
                </a:moveTo>
                <a:lnTo>
                  <a:pt x="722" y="7672"/>
                </a:lnTo>
                <a:lnTo>
                  <a:pt x="4291" y="9025"/>
                </a:lnTo>
                <a:lnTo>
                  <a:pt x="6459" y="8845"/>
                </a:lnTo>
                <a:lnTo>
                  <a:pt x="9078" y="5505"/>
                </a:lnTo>
                <a:lnTo>
                  <a:pt x="8446" y="2030"/>
                </a:lnTo>
                <a:lnTo>
                  <a:pt x="5555" y="0"/>
                </a:lnTo>
                <a:lnTo>
                  <a:pt x="1942" y="767"/>
                </a:lnTo>
                <a:lnTo>
                  <a:pt x="0" y="3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7" name="object 937"/>
          <p:cNvSpPr/>
          <p:nvPr/>
        </p:nvSpPr>
        <p:spPr>
          <a:xfrm>
            <a:off x="2430947" y="3066025"/>
            <a:ext cx="1739" cy="1783"/>
          </a:xfrm>
          <a:custGeom>
            <a:avLst/>
            <a:gdLst/>
            <a:ahLst/>
            <a:cxnLst/>
            <a:rect l="l" t="t" r="r" b="b"/>
            <a:pathLst>
              <a:path w="3477" h="3565">
                <a:moveTo>
                  <a:pt x="2168" y="3565"/>
                </a:moveTo>
                <a:lnTo>
                  <a:pt x="3477" y="270"/>
                </a:lnTo>
                <a:lnTo>
                  <a:pt x="451" y="0"/>
                </a:lnTo>
                <a:lnTo>
                  <a:pt x="0" y="3113"/>
                </a:lnTo>
                <a:lnTo>
                  <a:pt x="2168" y="3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8" name="object 938"/>
          <p:cNvSpPr/>
          <p:nvPr/>
        </p:nvSpPr>
        <p:spPr>
          <a:xfrm>
            <a:off x="2429683" y="3064536"/>
            <a:ext cx="4381" cy="4558"/>
          </a:xfrm>
          <a:custGeom>
            <a:avLst/>
            <a:gdLst/>
            <a:ahLst/>
            <a:cxnLst/>
            <a:rect l="l" t="t" r="r" b="b"/>
            <a:pathLst>
              <a:path w="8762" h="9116">
                <a:moveTo>
                  <a:pt x="1580" y="8213"/>
                </a:moveTo>
                <a:lnTo>
                  <a:pt x="4155" y="9116"/>
                </a:lnTo>
                <a:lnTo>
                  <a:pt x="5194" y="9025"/>
                </a:lnTo>
                <a:lnTo>
                  <a:pt x="8762" y="6814"/>
                </a:lnTo>
                <a:lnTo>
                  <a:pt x="8446" y="2572"/>
                </a:lnTo>
                <a:lnTo>
                  <a:pt x="5058" y="0"/>
                </a:lnTo>
                <a:lnTo>
                  <a:pt x="1038" y="812"/>
                </a:lnTo>
                <a:lnTo>
                  <a:pt x="0" y="4828"/>
                </a:lnTo>
                <a:lnTo>
                  <a:pt x="1580" y="8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39" name="object 939"/>
          <p:cNvSpPr/>
          <p:nvPr/>
        </p:nvSpPr>
        <p:spPr>
          <a:xfrm>
            <a:off x="2579755" y="2619601"/>
            <a:ext cx="2033" cy="2753"/>
          </a:xfrm>
          <a:custGeom>
            <a:avLst/>
            <a:gdLst/>
            <a:ahLst/>
            <a:cxnLst/>
            <a:rect l="l" t="t" r="r" b="b"/>
            <a:pathLst>
              <a:path w="4065" h="5505">
                <a:moveTo>
                  <a:pt x="4065" y="3204"/>
                </a:moveTo>
                <a:lnTo>
                  <a:pt x="3523" y="0"/>
                </a:lnTo>
                <a:lnTo>
                  <a:pt x="0" y="2437"/>
                </a:lnTo>
                <a:lnTo>
                  <a:pt x="1942" y="5505"/>
                </a:lnTo>
                <a:lnTo>
                  <a:pt x="4065" y="3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0" name="object 940"/>
          <p:cNvSpPr/>
          <p:nvPr/>
        </p:nvSpPr>
        <p:spPr>
          <a:xfrm>
            <a:off x="2578400" y="2617593"/>
            <a:ext cx="5488" cy="6815"/>
          </a:xfrm>
          <a:custGeom>
            <a:avLst/>
            <a:gdLst/>
            <a:ahLst/>
            <a:cxnLst/>
            <a:rect l="l" t="t" r="r" b="b"/>
            <a:pathLst>
              <a:path w="10975" h="13629">
                <a:moveTo>
                  <a:pt x="4155" y="2617"/>
                </a:moveTo>
                <a:lnTo>
                  <a:pt x="3568" y="3249"/>
                </a:lnTo>
                <a:lnTo>
                  <a:pt x="0" y="6814"/>
                </a:lnTo>
                <a:lnTo>
                  <a:pt x="2529" y="10831"/>
                </a:lnTo>
                <a:lnTo>
                  <a:pt x="4245" y="13629"/>
                </a:lnTo>
                <a:lnTo>
                  <a:pt x="7272" y="10379"/>
                </a:lnTo>
                <a:lnTo>
                  <a:pt x="8672" y="8800"/>
                </a:lnTo>
                <a:lnTo>
                  <a:pt x="10975" y="6002"/>
                </a:lnTo>
                <a:lnTo>
                  <a:pt x="9575" y="3971"/>
                </a:lnTo>
                <a:lnTo>
                  <a:pt x="5962" y="0"/>
                </a:lnTo>
                <a:lnTo>
                  <a:pt x="4155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1" name="object 941"/>
          <p:cNvSpPr/>
          <p:nvPr/>
        </p:nvSpPr>
        <p:spPr>
          <a:xfrm>
            <a:off x="3291859" y="3030711"/>
            <a:ext cx="1513" cy="1580"/>
          </a:xfrm>
          <a:custGeom>
            <a:avLst/>
            <a:gdLst/>
            <a:ahLst/>
            <a:cxnLst/>
            <a:rect l="l" t="t" r="r" b="b"/>
            <a:pathLst>
              <a:path w="3026" h="3159">
                <a:moveTo>
                  <a:pt x="90" y="0"/>
                </a:moveTo>
                <a:lnTo>
                  <a:pt x="0" y="3159"/>
                </a:lnTo>
                <a:lnTo>
                  <a:pt x="3026" y="586"/>
                </a:lnTo>
                <a:lnTo>
                  <a:pt x="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2" name="object 942"/>
          <p:cNvSpPr/>
          <p:nvPr/>
        </p:nvSpPr>
        <p:spPr>
          <a:xfrm>
            <a:off x="3289827" y="3029267"/>
            <a:ext cx="4539" cy="4400"/>
          </a:xfrm>
          <a:custGeom>
            <a:avLst/>
            <a:gdLst/>
            <a:ahLst/>
            <a:cxnLst/>
            <a:rect l="l" t="t" r="r" b="b"/>
            <a:pathLst>
              <a:path w="9078" h="8800">
                <a:moveTo>
                  <a:pt x="0" y="4512"/>
                </a:moveTo>
                <a:lnTo>
                  <a:pt x="2032" y="7491"/>
                </a:lnTo>
                <a:lnTo>
                  <a:pt x="2935" y="8800"/>
                </a:lnTo>
                <a:lnTo>
                  <a:pt x="6368" y="8168"/>
                </a:lnTo>
                <a:lnTo>
                  <a:pt x="8672" y="5415"/>
                </a:lnTo>
                <a:lnTo>
                  <a:pt x="9078" y="1985"/>
                </a:lnTo>
                <a:lnTo>
                  <a:pt x="5917" y="0"/>
                </a:lnTo>
                <a:lnTo>
                  <a:pt x="2664" y="902"/>
                </a:lnTo>
                <a:lnTo>
                  <a:pt x="0" y="4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3" name="object 943"/>
          <p:cNvSpPr/>
          <p:nvPr/>
        </p:nvSpPr>
        <p:spPr>
          <a:xfrm>
            <a:off x="2913099" y="2907371"/>
            <a:ext cx="1513" cy="1580"/>
          </a:xfrm>
          <a:custGeom>
            <a:avLst/>
            <a:gdLst/>
            <a:ahLst/>
            <a:cxnLst/>
            <a:rect l="l" t="t" r="r" b="b"/>
            <a:pathLst>
              <a:path w="3026" h="3159">
                <a:moveTo>
                  <a:pt x="0" y="0"/>
                </a:moveTo>
                <a:lnTo>
                  <a:pt x="90" y="3159"/>
                </a:lnTo>
                <a:lnTo>
                  <a:pt x="3026" y="25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4" name="object 944"/>
          <p:cNvSpPr/>
          <p:nvPr/>
        </p:nvSpPr>
        <p:spPr>
          <a:xfrm>
            <a:off x="2911066" y="2906311"/>
            <a:ext cx="4539" cy="4107"/>
          </a:xfrm>
          <a:custGeom>
            <a:avLst/>
            <a:gdLst/>
            <a:ahLst/>
            <a:cxnLst/>
            <a:rect l="l" t="t" r="r" b="b"/>
            <a:pathLst>
              <a:path w="9078" h="8213">
                <a:moveTo>
                  <a:pt x="5375" y="8213"/>
                </a:moveTo>
                <a:lnTo>
                  <a:pt x="5917" y="8168"/>
                </a:lnTo>
                <a:lnTo>
                  <a:pt x="9078" y="6182"/>
                </a:lnTo>
                <a:lnTo>
                  <a:pt x="8491" y="2662"/>
                </a:lnTo>
                <a:lnTo>
                  <a:pt x="6413" y="0"/>
                </a:lnTo>
                <a:lnTo>
                  <a:pt x="2032" y="722"/>
                </a:lnTo>
                <a:lnTo>
                  <a:pt x="0" y="3610"/>
                </a:lnTo>
                <a:lnTo>
                  <a:pt x="2664" y="7265"/>
                </a:lnTo>
                <a:lnTo>
                  <a:pt x="5375" y="82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5" name="object 945"/>
          <p:cNvSpPr/>
          <p:nvPr/>
        </p:nvSpPr>
        <p:spPr>
          <a:xfrm>
            <a:off x="3014841" y="2963400"/>
            <a:ext cx="1852" cy="1309"/>
          </a:xfrm>
          <a:custGeom>
            <a:avLst/>
            <a:gdLst/>
            <a:ahLst/>
            <a:cxnLst/>
            <a:rect l="l" t="t" r="r" b="b"/>
            <a:pathLst>
              <a:path w="3703" h="2617">
                <a:moveTo>
                  <a:pt x="3703" y="1714"/>
                </a:moveTo>
                <a:lnTo>
                  <a:pt x="903" y="0"/>
                </a:lnTo>
                <a:lnTo>
                  <a:pt x="0" y="2617"/>
                </a:lnTo>
                <a:lnTo>
                  <a:pt x="2755" y="2617"/>
                </a:lnTo>
                <a:lnTo>
                  <a:pt x="3703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6" name="object 946"/>
          <p:cNvSpPr/>
          <p:nvPr/>
        </p:nvSpPr>
        <p:spPr>
          <a:xfrm>
            <a:off x="3012989" y="2961775"/>
            <a:ext cx="5081" cy="4062"/>
          </a:xfrm>
          <a:custGeom>
            <a:avLst/>
            <a:gdLst/>
            <a:ahLst/>
            <a:cxnLst/>
            <a:rect l="l" t="t" r="r" b="b"/>
            <a:pathLst>
              <a:path w="10162" h="8123">
                <a:moveTo>
                  <a:pt x="5058" y="8123"/>
                </a:moveTo>
                <a:lnTo>
                  <a:pt x="6639" y="8123"/>
                </a:lnTo>
                <a:lnTo>
                  <a:pt x="10162" y="5776"/>
                </a:lnTo>
                <a:lnTo>
                  <a:pt x="8807" y="1669"/>
                </a:lnTo>
                <a:lnTo>
                  <a:pt x="5420" y="0"/>
                </a:lnTo>
                <a:lnTo>
                  <a:pt x="1671" y="1534"/>
                </a:lnTo>
                <a:lnTo>
                  <a:pt x="0" y="4106"/>
                </a:lnTo>
                <a:lnTo>
                  <a:pt x="1987" y="7672"/>
                </a:lnTo>
                <a:lnTo>
                  <a:pt x="5058" y="8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7" name="object 947"/>
          <p:cNvSpPr/>
          <p:nvPr/>
        </p:nvSpPr>
        <p:spPr>
          <a:xfrm>
            <a:off x="2979654" y="3066115"/>
            <a:ext cx="1626" cy="1489"/>
          </a:xfrm>
          <a:custGeom>
            <a:avLst/>
            <a:gdLst/>
            <a:ahLst/>
            <a:cxnLst/>
            <a:rect l="l" t="t" r="r" b="b"/>
            <a:pathLst>
              <a:path w="3252" h="2978">
                <a:moveTo>
                  <a:pt x="2077" y="0"/>
                </a:moveTo>
                <a:lnTo>
                  <a:pt x="0" y="2752"/>
                </a:lnTo>
                <a:lnTo>
                  <a:pt x="2664" y="2978"/>
                </a:lnTo>
                <a:lnTo>
                  <a:pt x="3252" y="361"/>
                </a:lnTo>
                <a:lnTo>
                  <a:pt x="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8" name="object 948"/>
          <p:cNvSpPr/>
          <p:nvPr/>
        </p:nvSpPr>
        <p:spPr>
          <a:xfrm>
            <a:off x="2977644" y="3064671"/>
            <a:ext cx="4833" cy="4310"/>
          </a:xfrm>
          <a:custGeom>
            <a:avLst/>
            <a:gdLst/>
            <a:ahLst/>
            <a:cxnLst/>
            <a:rect l="l" t="t" r="r" b="b"/>
            <a:pathLst>
              <a:path w="9666" h="8619">
                <a:moveTo>
                  <a:pt x="0" y="5009"/>
                </a:moveTo>
                <a:lnTo>
                  <a:pt x="3026" y="8439"/>
                </a:lnTo>
                <a:lnTo>
                  <a:pt x="5691" y="8619"/>
                </a:lnTo>
                <a:lnTo>
                  <a:pt x="8401" y="7672"/>
                </a:lnTo>
                <a:lnTo>
                  <a:pt x="9666" y="4964"/>
                </a:lnTo>
                <a:lnTo>
                  <a:pt x="9485" y="1669"/>
                </a:lnTo>
                <a:lnTo>
                  <a:pt x="6323" y="0"/>
                </a:lnTo>
                <a:lnTo>
                  <a:pt x="3206" y="2075"/>
                </a:lnTo>
                <a:lnTo>
                  <a:pt x="0" y="5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49" name="object 949"/>
          <p:cNvSpPr/>
          <p:nvPr/>
        </p:nvSpPr>
        <p:spPr>
          <a:xfrm>
            <a:off x="2870121" y="3008891"/>
            <a:ext cx="1649" cy="1557"/>
          </a:xfrm>
          <a:custGeom>
            <a:avLst/>
            <a:gdLst/>
            <a:ahLst/>
            <a:cxnLst/>
            <a:rect l="l" t="t" r="r" b="b"/>
            <a:pathLst>
              <a:path w="3297" h="3113">
                <a:moveTo>
                  <a:pt x="0" y="180"/>
                </a:moveTo>
                <a:lnTo>
                  <a:pt x="2755" y="3113"/>
                </a:lnTo>
                <a:lnTo>
                  <a:pt x="3297" y="0"/>
                </a:lnTo>
                <a:lnTo>
                  <a:pt x="0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0" name="object 950"/>
          <p:cNvSpPr/>
          <p:nvPr/>
        </p:nvSpPr>
        <p:spPr>
          <a:xfrm>
            <a:off x="2868269" y="3007289"/>
            <a:ext cx="5240" cy="4874"/>
          </a:xfrm>
          <a:custGeom>
            <a:avLst/>
            <a:gdLst/>
            <a:ahLst/>
            <a:cxnLst/>
            <a:rect l="l" t="t" r="r" b="b"/>
            <a:pathLst>
              <a:path w="10479" h="9748">
                <a:moveTo>
                  <a:pt x="6323" y="9748"/>
                </a:moveTo>
                <a:lnTo>
                  <a:pt x="10072" y="6498"/>
                </a:lnTo>
                <a:lnTo>
                  <a:pt x="10479" y="3926"/>
                </a:lnTo>
                <a:lnTo>
                  <a:pt x="9078" y="1850"/>
                </a:lnTo>
                <a:lnTo>
                  <a:pt x="6323" y="0"/>
                </a:lnTo>
                <a:lnTo>
                  <a:pt x="3071" y="676"/>
                </a:lnTo>
                <a:lnTo>
                  <a:pt x="0" y="3159"/>
                </a:lnTo>
                <a:lnTo>
                  <a:pt x="3613" y="6949"/>
                </a:lnTo>
                <a:lnTo>
                  <a:pt x="6323" y="9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1" name="object 951"/>
          <p:cNvSpPr/>
          <p:nvPr/>
        </p:nvSpPr>
        <p:spPr>
          <a:xfrm>
            <a:off x="3098922" y="2628199"/>
            <a:ext cx="1581" cy="1602"/>
          </a:xfrm>
          <a:custGeom>
            <a:avLst/>
            <a:gdLst/>
            <a:ahLst/>
            <a:cxnLst/>
            <a:rect l="l" t="t" r="r" b="b"/>
            <a:pathLst>
              <a:path w="3161" h="3204">
                <a:moveTo>
                  <a:pt x="0" y="0"/>
                </a:moveTo>
                <a:lnTo>
                  <a:pt x="90" y="3204"/>
                </a:lnTo>
                <a:lnTo>
                  <a:pt x="3161" y="24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2" name="object 952"/>
          <p:cNvSpPr/>
          <p:nvPr/>
        </p:nvSpPr>
        <p:spPr>
          <a:xfrm>
            <a:off x="3096889" y="2627025"/>
            <a:ext cx="5669" cy="4220"/>
          </a:xfrm>
          <a:custGeom>
            <a:avLst/>
            <a:gdLst/>
            <a:ahLst/>
            <a:cxnLst/>
            <a:rect l="l" t="t" r="r" b="b"/>
            <a:pathLst>
              <a:path w="11337" h="8439">
                <a:moveTo>
                  <a:pt x="5329" y="8439"/>
                </a:moveTo>
                <a:lnTo>
                  <a:pt x="5871" y="8439"/>
                </a:lnTo>
                <a:lnTo>
                  <a:pt x="9214" y="6273"/>
                </a:lnTo>
                <a:lnTo>
                  <a:pt x="11337" y="3429"/>
                </a:lnTo>
                <a:lnTo>
                  <a:pt x="8130" y="2437"/>
                </a:lnTo>
                <a:lnTo>
                  <a:pt x="6278" y="0"/>
                </a:lnTo>
                <a:lnTo>
                  <a:pt x="2032" y="947"/>
                </a:lnTo>
                <a:lnTo>
                  <a:pt x="0" y="3881"/>
                </a:lnTo>
                <a:lnTo>
                  <a:pt x="2664" y="7536"/>
                </a:lnTo>
                <a:lnTo>
                  <a:pt x="5329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3" name="object 953"/>
          <p:cNvSpPr/>
          <p:nvPr/>
        </p:nvSpPr>
        <p:spPr>
          <a:xfrm>
            <a:off x="2575125" y="2623302"/>
            <a:ext cx="1468" cy="1602"/>
          </a:xfrm>
          <a:custGeom>
            <a:avLst/>
            <a:gdLst/>
            <a:ahLst/>
            <a:cxnLst/>
            <a:rect l="l" t="t" r="r" b="b"/>
            <a:pathLst>
              <a:path w="2935" h="3204">
                <a:moveTo>
                  <a:pt x="2935" y="3204"/>
                </a:moveTo>
                <a:lnTo>
                  <a:pt x="587" y="0"/>
                </a:lnTo>
                <a:lnTo>
                  <a:pt x="0" y="3113"/>
                </a:lnTo>
                <a:lnTo>
                  <a:pt x="2935" y="3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4" name="object 954"/>
          <p:cNvSpPr/>
          <p:nvPr/>
        </p:nvSpPr>
        <p:spPr>
          <a:xfrm>
            <a:off x="2573386" y="2621474"/>
            <a:ext cx="4449" cy="5032"/>
          </a:xfrm>
          <a:custGeom>
            <a:avLst/>
            <a:gdLst/>
            <a:ahLst/>
            <a:cxnLst/>
            <a:rect l="l" t="t" r="r" b="b"/>
            <a:pathLst>
              <a:path w="8898" h="10063">
                <a:moveTo>
                  <a:pt x="451" y="3429"/>
                </a:moveTo>
                <a:lnTo>
                  <a:pt x="0" y="6002"/>
                </a:lnTo>
                <a:lnTo>
                  <a:pt x="1400" y="8123"/>
                </a:lnTo>
                <a:lnTo>
                  <a:pt x="4787" y="10063"/>
                </a:lnTo>
                <a:lnTo>
                  <a:pt x="6730" y="9793"/>
                </a:lnTo>
                <a:lnTo>
                  <a:pt x="8898" y="6498"/>
                </a:lnTo>
                <a:lnTo>
                  <a:pt x="6413" y="2572"/>
                </a:lnTo>
                <a:lnTo>
                  <a:pt x="4516" y="0"/>
                </a:lnTo>
                <a:lnTo>
                  <a:pt x="451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5" name="object 955"/>
          <p:cNvSpPr/>
          <p:nvPr/>
        </p:nvSpPr>
        <p:spPr>
          <a:xfrm>
            <a:off x="2211562" y="2958345"/>
            <a:ext cx="655" cy="1309"/>
          </a:xfrm>
          <a:custGeom>
            <a:avLst/>
            <a:gdLst/>
            <a:ahLst/>
            <a:cxnLst/>
            <a:rect l="l" t="t" r="r" b="b"/>
            <a:pathLst>
              <a:path w="1309" h="2617">
                <a:moveTo>
                  <a:pt x="126" y="2572"/>
                </a:moveTo>
                <a:lnTo>
                  <a:pt x="1309" y="0"/>
                </a:lnTo>
                <a:lnTo>
                  <a:pt x="0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6" name="object 956"/>
          <p:cNvSpPr/>
          <p:nvPr/>
        </p:nvSpPr>
        <p:spPr>
          <a:xfrm>
            <a:off x="2210110" y="2955908"/>
            <a:ext cx="3399" cy="5100"/>
          </a:xfrm>
          <a:custGeom>
            <a:avLst/>
            <a:gdLst/>
            <a:ahLst/>
            <a:cxnLst/>
            <a:rect l="l" t="t" r="r" b="b"/>
            <a:pathLst>
              <a:path w="6797" h="10199">
                <a:moveTo>
                  <a:pt x="45" y="8394"/>
                </a:moveTo>
                <a:lnTo>
                  <a:pt x="2646" y="10199"/>
                </a:lnTo>
                <a:lnTo>
                  <a:pt x="4426" y="9612"/>
                </a:lnTo>
                <a:lnTo>
                  <a:pt x="6797" y="6634"/>
                </a:lnTo>
                <a:lnTo>
                  <a:pt x="6712" y="3790"/>
                </a:lnTo>
                <a:lnTo>
                  <a:pt x="5718" y="722"/>
                </a:lnTo>
                <a:lnTo>
                  <a:pt x="2818" y="0"/>
                </a:lnTo>
                <a:lnTo>
                  <a:pt x="0" y="2843"/>
                </a:lnTo>
                <a:lnTo>
                  <a:pt x="45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7" name="object 957"/>
          <p:cNvSpPr/>
          <p:nvPr/>
        </p:nvSpPr>
        <p:spPr>
          <a:xfrm>
            <a:off x="3113805" y="2966604"/>
            <a:ext cx="1603" cy="1422"/>
          </a:xfrm>
          <a:custGeom>
            <a:avLst/>
            <a:gdLst/>
            <a:ahLst/>
            <a:cxnLst/>
            <a:rect l="l" t="t" r="r" b="b"/>
            <a:pathLst>
              <a:path w="3206" h="2843">
                <a:moveTo>
                  <a:pt x="3206" y="947"/>
                </a:moveTo>
                <a:lnTo>
                  <a:pt x="0" y="0"/>
                </a:lnTo>
                <a:lnTo>
                  <a:pt x="361" y="2843"/>
                </a:lnTo>
                <a:lnTo>
                  <a:pt x="3206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8" name="object 958"/>
          <p:cNvSpPr/>
          <p:nvPr/>
        </p:nvSpPr>
        <p:spPr>
          <a:xfrm>
            <a:off x="3112563" y="2965070"/>
            <a:ext cx="4201" cy="5912"/>
          </a:xfrm>
          <a:custGeom>
            <a:avLst/>
            <a:gdLst/>
            <a:ahLst/>
            <a:cxnLst/>
            <a:rect l="l" t="t" r="r" b="b"/>
            <a:pathLst>
              <a:path w="8401" h="11823">
                <a:moveTo>
                  <a:pt x="0" y="4242"/>
                </a:moveTo>
                <a:lnTo>
                  <a:pt x="722" y="7536"/>
                </a:lnTo>
                <a:lnTo>
                  <a:pt x="1897" y="11823"/>
                </a:lnTo>
                <a:lnTo>
                  <a:pt x="5600" y="7852"/>
                </a:lnTo>
                <a:lnTo>
                  <a:pt x="6368" y="7040"/>
                </a:lnTo>
                <a:lnTo>
                  <a:pt x="8401" y="4422"/>
                </a:lnTo>
                <a:lnTo>
                  <a:pt x="7497" y="1173"/>
                </a:lnTo>
                <a:lnTo>
                  <a:pt x="4426" y="0"/>
                </a:lnTo>
                <a:lnTo>
                  <a:pt x="1761" y="947"/>
                </a:lnTo>
                <a:lnTo>
                  <a:pt x="0" y="4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59" name="object 959"/>
          <p:cNvSpPr/>
          <p:nvPr/>
        </p:nvSpPr>
        <p:spPr>
          <a:xfrm>
            <a:off x="2802662" y="2949410"/>
            <a:ext cx="1807" cy="1647"/>
          </a:xfrm>
          <a:custGeom>
            <a:avLst/>
            <a:gdLst/>
            <a:ahLst/>
            <a:cxnLst/>
            <a:rect l="l" t="t" r="r" b="b"/>
            <a:pathLst>
              <a:path w="3613" h="3294">
                <a:moveTo>
                  <a:pt x="2710" y="0"/>
                </a:moveTo>
                <a:lnTo>
                  <a:pt x="0" y="676"/>
                </a:lnTo>
                <a:lnTo>
                  <a:pt x="813" y="3294"/>
                </a:lnTo>
                <a:lnTo>
                  <a:pt x="3613" y="902"/>
                </a:lnTo>
                <a:lnTo>
                  <a:pt x="2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0" name="object 960"/>
          <p:cNvSpPr/>
          <p:nvPr/>
        </p:nvSpPr>
        <p:spPr>
          <a:xfrm>
            <a:off x="2801420" y="2948101"/>
            <a:ext cx="4810" cy="4152"/>
          </a:xfrm>
          <a:custGeom>
            <a:avLst/>
            <a:gdLst/>
            <a:ahLst/>
            <a:cxnLst/>
            <a:rect l="l" t="t" r="r" b="b"/>
            <a:pathLst>
              <a:path w="9620" h="8303">
                <a:moveTo>
                  <a:pt x="0" y="3700"/>
                </a:moveTo>
                <a:lnTo>
                  <a:pt x="90" y="6949"/>
                </a:lnTo>
                <a:lnTo>
                  <a:pt x="3432" y="8303"/>
                </a:lnTo>
                <a:lnTo>
                  <a:pt x="6459" y="6588"/>
                </a:lnTo>
                <a:lnTo>
                  <a:pt x="9620" y="3655"/>
                </a:lnTo>
                <a:lnTo>
                  <a:pt x="6594" y="225"/>
                </a:lnTo>
                <a:lnTo>
                  <a:pt x="3974" y="0"/>
                </a:lnTo>
                <a:lnTo>
                  <a:pt x="1219" y="992"/>
                </a:lnTo>
                <a:lnTo>
                  <a:pt x="0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1" name="object 961"/>
          <p:cNvSpPr/>
          <p:nvPr/>
        </p:nvSpPr>
        <p:spPr>
          <a:xfrm>
            <a:off x="2725536" y="3062527"/>
            <a:ext cx="723" cy="1309"/>
          </a:xfrm>
          <a:custGeom>
            <a:avLst/>
            <a:gdLst/>
            <a:ahLst/>
            <a:cxnLst/>
            <a:rect l="l" t="t" r="r" b="b"/>
            <a:pathLst>
              <a:path w="1445" h="2617">
                <a:moveTo>
                  <a:pt x="587" y="2572"/>
                </a:moveTo>
                <a:lnTo>
                  <a:pt x="1445" y="0"/>
                </a:lnTo>
                <a:lnTo>
                  <a:pt x="0" y="2617"/>
                </a:lnTo>
                <a:lnTo>
                  <a:pt x="587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2" name="object 962"/>
          <p:cNvSpPr/>
          <p:nvPr/>
        </p:nvSpPr>
        <p:spPr>
          <a:xfrm>
            <a:off x="2723956" y="3060993"/>
            <a:ext cx="3455" cy="4129"/>
          </a:xfrm>
          <a:custGeom>
            <a:avLst/>
            <a:gdLst/>
            <a:ahLst/>
            <a:cxnLst/>
            <a:rect l="l" t="t" r="r" b="b"/>
            <a:pathLst>
              <a:path w="6910" h="8258">
                <a:moveTo>
                  <a:pt x="496" y="1489"/>
                </a:moveTo>
                <a:lnTo>
                  <a:pt x="0" y="4512"/>
                </a:lnTo>
                <a:lnTo>
                  <a:pt x="813" y="7175"/>
                </a:lnTo>
                <a:lnTo>
                  <a:pt x="3387" y="8258"/>
                </a:lnTo>
                <a:lnTo>
                  <a:pt x="6368" y="6724"/>
                </a:lnTo>
                <a:lnTo>
                  <a:pt x="6910" y="3745"/>
                </a:lnTo>
                <a:lnTo>
                  <a:pt x="6142" y="1083"/>
                </a:lnTo>
                <a:lnTo>
                  <a:pt x="3297" y="0"/>
                </a:lnTo>
                <a:lnTo>
                  <a:pt x="496" y="1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3" name="object 963"/>
          <p:cNvSpPr/>
          <p:nvPr/>
        </p:nvSpPr>
        <p:spPr>
          <a:xfrm>
            <a:off x="3352950" y="2963422"/>
            <a:ext cx="1762" cy="1376"/>
          </a:xfrm>
          <a:custGeom>
            <a:avLst/>
            <a:gdLst/>
            <a:ahLst/>
            <a:cxnLst/>
            <a:rect l="l" t="t" r="r" b="b"/>
            <a:pathLst>
              <a:path w="3523" h="2752">
                <a:moveTo>
                  <a:pt x="0" y="1353"/>
                </a:moveTo>
                <a:lnTo>
                  <a:pt x="1174" y="2752"/>
                </a:lnTo>
                <a:lnTo>
                  <a:pt x="2348" y="2752"/>
                </a:lnTo>
                <a:lnTo>
                  <a:pt x="3523" y="1353"/>
                </a:lnTo>
                <a:lnTo>
                  <a:pt x="2348" y="0"/>
                </a:lnTo>
                <a:lnTo>
                  <a:pt x="1174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4" name="object 964"/>
          <p:cNvSpPr/>
          <p:nvPr/>
        </p:nvSpPr>
        <p:spPr>
          <a:xfrm>
            <a:off x="3352001" y="2962339"/>
            <a:ext cx="4359" cy="3520"/>
          </a:xfrm>
          <a:custGeom>
            <a:avLst/>
            <a:gdLst/>
            <a:ahLst/>
            <a:cxnLst/>
            <a:rect l="l" t="t" r="r" b="b"/>
            <a:pathLst>
              <a:path w="8717" h="7040">
                <a:moveTo>
                  <a:pt x="3658" y="7040"/>
                </a:moveTo>
                <a:lnTo>
                  <a:pt x="6007" y="6724"/>
                </a:lnTo>
                <a:lnTo>
                  <a:pt x="8717" y="3520"/>
                </a:lnTo>
                <a:lnTo>
                  <a:pt x="6007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5" name="object 965"/>
          <p:cNvSpPr/>
          <p:nvPr/>
        </p:nvSpPr>
        <p:spPr>
          <a:xfrm>
            <a:off x="3389401" y="2889793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3568" y="1399"/>
                </a:moveTo>
                <a:lnTo>
                  <a:pt x="2348" y="0"/>
                </a:lnTo>
                <a:lnTo>
                  <a:pt x="1174" y="0"/>
                </a:lnTo>
                <a:lnTo>
                  <a:pt x="0" y="1399"/>
                </a:lnTo>
                <a:lnTo>
                  <a:pt x="1174" y="2752"/>
                </a:lnTo>
                <a:lnTo>
                  <a:pt x="2348" y="2752"/>
                </a:lnTo>
                <a:lnTo>
                  <a:pt x="3568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6" name="object 966"/>
          <p:cNvSpPr/>
          <p:nvPr/>
        </p:nvSpPr>
        <p:spPr>
          <a:xfrm>
            <a:off x="3388452" y="2888733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658" y="7040"/>
                </a:moveTo>
                <a:lnTo>
                  <a:pt x="5962" y="6679"/>
                </a:lnTo>
                <a:lnTo>
                  <a:pt x="8762" y="3520"/>
                </a:lnTo>
                <a:lnTo>
                  <a:pt x="5962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7" name="object 967"/>
          <p:cNvSpPr/>
          <p:nvPr/>
        </p:nvSpPr>
        <p:spPr>
          <a:xfrm>
            <a:off x="3432966" y="2994946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0" y="1399"/>
                </a:moveTo>
                <a:lnTo>
                  <a:pt x="1174" y="2752"/>
                </a:lnTo>
                <a:lnTo>
                  <a:pt x="2348" y="2752"/>
                </a:lnTo>
                <a:lnTo>
                  <a:pt x="3568" y="1399"/>
                </a:lnTo>
                <a:lnTo>
                  <a:pt x="2348" y="0"/>
                </a:lnTo>
                <a:lnTo>
                  <a:pt x="1174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8" name="object 968"/>
          <p:cNvSpPr/>
          <p:nvPr/>
        </p:nvSpPr>
        <p:spPr>
          <a:xfrm>
            <a:off x="3432017" y="2993885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658" y="7040"/>
                </a:moveTo>
                <a:lnTo>
                  <a:pt x="5962" y="6724"/>
                </a:lnTo>
                <a:lnTo>
                  <a:pt x="8762" y="3520"/>
                </a:lnTo>
                <a:lnTo>
                  <a:pt x="5962" y="361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69" name="object 969"/>
          <p:cNvSpPr/>
          <p:nvPr/>
        </p:nvSpPr>
        <p:spPr>
          <a:xfrm>
            <a:off x="3368781" y="2999165"/>
            <a:ext cx="1107" cy="1692"/>
          </a:xfrm>
          <a:custGeom>
            <a:avLst/>
            <a:gdLst/>
            <a:ahLst/>
            <a:cxnLst/>
            <a:rect l="l" t="t" r="r" b="b"/>
            <a:pathLst>
              <a:path w="2213" h="3384">
                <a:moveTo>
                  <a:pt x="948" y="3113"/>
                </a:moveTo>
                <a:lnTo>
                  <a:pt x="1942" y="3384"/>
                </a:lnTo>
                <a:lnTo>
                  <a:pt x="2213" y="2437"/>
                </a:lnTo>
                <a:lnTo>
                  <a:pt x="2122" y="1534"/>
                </a:lnTo>
                <a:lnTo>
                  <a:pt x="1942" y="1037"/>
                </a:lnTo>
                <a:lnTo>
                  <a:pt x="1716" y="451"/>
                </a:lnTo>
                <a:lnTo>
                  <a:pt x="1490" y="0"/>
                </a:lnTo>
                <a:lnTo>
                  <a:pt x="903" y="0"/>
                </a:lnTo>
                <a:lnTo>
                  <a:pt x="0" y="722"/>
                </a:lnTo>
                <a:lnTo>
                  <a:pt x="0" y="2843"/>
                </a:lnTo>
                <a:lnTo>
                  <a:pt x="948" y="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0" name="object 970"/>
          <p:cNvSpPr/>
          <p:nvPr/>
        </p:nvSpPr>
        <p:spPr>
          <a:xfrm>
            <a:off x="3367562" y="2997924"/>
            <a:ext cx="3591" cy="4062"/>
          </a:xfrm>
          <a:custGeom>
            <a:avLst/>
            <a:gdLst/>
            <a:ahLst/>
            <a:cxnLst/>
            <a:rect l="l" t="t" r="r" b="b"/>
            <a:pathLst>
              <a:path w="7181" h="8123">
                <a:moveTo>
                  <a:pt x="0" y="3700"/>
                </a:moveTo>
                <a:lnTo>
                  <a:pt x="542" y="6543"/>
                </a:lnTo>
                <a:lnTo>
                  <a:pt x="3703" y="8123"/>
                </a:lnTo>
                <a:lnTo>
                  <a:pt x="4471" y="8123"/>
                </a:lnTo>
                <a:lnTo>
                  <a:pt x="7181" y="5821"/>
                </a:lnTo>
                <a:lnTo>
                  <a:pt x="6730" y="2707"/>
                </a:lnTo>
                <a:lnTo>
                  <a:pt x="4381" y="0"/>
                </a:lnTo>
                <a:lnTo>
                  <a:pt x="1806" y="541"/>
                </a:lnTo>
                <a:lnTo>
                  <a:pt x="0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1" name="object 971"/>
          <p:cNvSpPr/>
          <p:nvPr/>
        </p:nvSpPr>
        <p:spPr>
          <a:xfrm>
            <a:off x="3247210" y="2777375"/>
            <a:ext cx="542" cy="1692"/>
          </a:xfrm>
          <a:custGeom>
            <a:avLst/>
            <a:gdLst/>
            <a:ahLst/>
            <a:cxnLst/>
            <a:rect l="l" t="t" r="r" b="b"/>
            <a:pathLst>
              <a:path w="1084" h="3384">
                <a:moveTo>
                  <a:pt x="1038" y="3113"/>
                </a:moveTo>
                <a:lnTo>
                  <a:pt x="1084" y="0"/>
                </a:lnTo>
                <a:lnTo>
                  <a:pt x="0" y="3384"/>
                </a:lnTo>
                <a:lnTo>
                  <a:pt x="1038" y="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2" name="object 972"/>
          <p:cNvSpPr/>
          <p:nvPr/>
        </p:nvSpPr>
        <p:spPr>
          <a:xfrm>
            <a:off x="3245900" y="2776089"/>
            <a:ext cx="3523" cy="4107"/>
          </a:xfrm>
          <a:custGeom>
            <a:avLst/>
            <a:gdLst/>
            <a:ahLst/>
            <a:cxnLst/>
            <a:rect l="l" t="t" r="r" b="b"/>
            <a:pathLst>
              <a:path w="7046" h="8213">
                <a:moveTo>
                  <a:pt x="4471" y="0"/>
                </a:moveTo>
                <a:lnTo>
                  <a:pt x="1400" y="361"/>
                </a:lnTo>
                <a:lnTo>
                  <a:pt x="0" y="3881"/>
                </a:lnTo>
                <a:lnTo>
                  <a:pt x="587" y="6949"/>
                </a:lnTo>
                <a:lnTo>
                  <a:pt x="3297" y="8213"/>
                </a:lnTo>
                <a:lnTo>
                  <a:pt x="3658" y="8213"/>
                </a:lnTo>
                <a:lnTo>
                  <a:pt x="6459" y="6679"/>
                </a:lnTo>
                <a:lnTo>
                  <a:pt x="7046" y="3836"/>
                </a:lnTo>
                <a:lnTo>
                  <a:pt x="4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3" name="object 973"/>
          <p:cNvSpPr/>
          <p:nvPr/>
        </p:nvSpPr>
        <p:spPr>
          <a:xfrm>
            <a:off x="3233050" y="3018458"/>
            <a:ext cx="1468" cy="790"/>
          </a:xfrm>
          <a:custGeom>
            <a:avLst/>
            <a:gdLst/>
            <a:ahLst/>
            <a:cxnLst/>
            <a:rect l="l" t="t" r="r" b="b"/>
            <a:pathLst>
              <a:path w="2935" h="1579">
                <a:moveTo>
                  <a:pt x="2935" y="541"/>
                </a:moveTo>
                <a:lnTo>
                  <a:pt x="0" y="0"/>
                </a:lnTo>
                <a:lnTo>
                  <a:pt x="2710" y="1579"/>
                </a:lnTo>
                <a:lnTo>
                  <a:pt x="2935" y="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4" name="object 974"/>
          <p:cNvSpPr/>
          <p:nvPr/>
        </p:nvSpPr>
        <p:spPr>
          <a:xfrm>
            <a:off x="3231762" y="3016811"/>
            <a:ext cx="4178" cy="3543"/>
          </a:xfrm>
          <a:custGeom>
            <a:avLst/>
            <a:gdLst/>
            <a:ahLst/>
            <a:cxnLst/>
            <a:rect l="l" t="t" r="r" b="b"/>
            <a:pathLst>
              <a:path w="8356" h="7085">
                <a:moveTo>
                  <a:pt x="5239" y="0"/>
                </a:moveTo>
                <a:lnTo>
                  <a:pt x="1806" y="902"/>
                </a:lnTo>
                <a:lnTo>
                  <a:pt x="0" y="3474"/>
                </a:lnTo>
                <a:lnTo>
                  <a:pt x="1355" y="6453"/>
                </a:lnTo>
                <a:lnTo>
                  <a:pt x="4200" y="7085"/>
                </a:lnTo>
                <a:lnTo>
                  <a:pt x="5013" y="7040"/>
                </a:lnTo>
                <a:lnTo>
                  <a:pt x="7633" y="5776"/>
                </a:lnTo>
                <a:lnTo>
                  <a:pt x="8356" y="2843"/>
                </a:lnTo>
                <a:lnTo>
                  <a:pt x="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5" name="object 975"/>
          <p:cNvSpPr/>
          <p:nvPr/>
        </p:nvSpPr>
        <p:spPr>
          <a:xfrm>
            <a:off x="3311146" y="3000700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0" y="1353"/>
                </a:moveTo>
                <a:lnTo>
                  <a:pt x="1219" y="2752"/>
                </a:lnTo>
                <a:lnTo>
                  <a:pt x="2393" y="2752"/>
                </a:lnTo>
                <a:lnTo>
                  <a:pt x="3568" y="1353"/>
                </a:lnTo>
                <a:lnTo>
                  <a:pt x="2393" y="0"/>
                </a:lnTo>
                <a:lnTo>
                  <a:pt x="1219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6" name="object 976"/>
          <p:cNvSpPr/>
          <p:nvPr/>
        </p:nvSpPr>
        <p:spPr>
          <a:xfrm>
            <a:off x="3310220" y="2999617"/>
            <a:ext cx="4359" cy="3520"/>
          </a:xfrm>
          <a:custGeom>
            <a:avLst/>
            <a:gdLst/>
            <a:ahLst/>
            <a:cxnLst/>
            <a:rect l="l" t="t" r="r" b="b"/>
            <a:pathLst>
              <a:path w="8717" h="7040">
                <a:moveTo>
                  <a:pt x="3658" y="7040"/>
                </a:moveTo>
                <a:lnTo>
                  <a:pt x="5962" y="6724"/>
                </a:lnTo>
                <a:lnTo>
                  <a:pt x="8717" y="3520"/>
                </a:lnTo>
                <a:lnTo>
                  <a:pt x="5962" y="361"/>
                </a:lnTo>
                <a:lnTo>
                  <a:pt x="2710" y="0"/>
                </a:lnTo>
                <a:lnTo>
                  <a:pt x="0" y="1895"/>
                </a:lnTo>
                <a:lnTo>
                  <a:pt x="0" y="5189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7" name="object 977"/>
          <p:cNvSpPr/>
          <p:nvPr/>
        </p:nvSpPr>
        <p:spPr>
          <a:xfrm>
            <a:off x="3278105" y="2969515"/>
            <a:ext cx="1084" cy="1715"/>
          </a:xfrm>
          <a:custGeom>
            <a:avLst/>
            <a:gdLst/>
            <a:ahLst/>
            <a:cxnLst/>
            <a:rect l="l" t="t" r="r" b="b"/>
            <a:pathLst>
              <a:path w="2168" h="3429">
                <a:moveTo>
                  <a:pt x="2077" y="1534"/>
                </a:moveTo>
                <a:lnTo>
                  <a:pt x="1897" y="1037"/>
                </a:lnTo>
                <a:lnTo>
                  <a:pt x="1716" y="496"/>
                </a:lnTo>
                <a:lnTo>
                  <a:pt x="1445" y="0"/>
                </a:lnTo>
                <a:lnTo>
                  <a:pt x="903" y="45"/>
                </a:lnTo>
                <a:lnTo>
                  <a:pt x="0" y="767"/>
                </a:lnTo>
                <a:lnTo>
                  <a:pt x="0" y="2843"/>
                </a:lnTo>
                <a:lnTo>
                  <a:pt x="948" y="3113"/>
                </a:lnTo>
                <a:lnTo>
                  <a:pt x="1942" y="3429"/>
                </a:lnTo>
                <a:lnTo>
                  <a:pt x="2168" y="2482"/>
                </a:lnTo>
                <a:lnTo>
                  <a:pt x="2077" y="1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8" name="object 978"/>
          <p:cNvSpPr/>
          <p:nvPr/>
        </p:nvSpPr>
        <p:spPr>
          <a:xfrm>
            <a:off x="3276863" y="2968274"/>
            <a:ext cx="3613" cy="4084"/>
          </a:xfrm>
          <a:custGeom>
            <a:avLst/>
            <a:gdLst/>
            <a:ahLst/>
            <a:cxnLst/>
            <a:rect l="l" t="t" r="r" b="b"/>
            <a:pathLst>
              <a:path w="7226" h="8168">
                <a:moveTo>
                  <a:pt x="0" y="3745"/>
                </a:moveTo>
                <a:lnTo>
                  <a:pt x="587" y="6634"/>
                </a:lnTo>
                <a:lnTo>
                  <a:pt x="3748" y="8168"/>
                </a:lnTo>
                <a:lnTo>
                  <a:pt x="4516" y="8168"/>
                </a:lnTo>
                <a:lnTo>
                  <a:pt x="7226" y="5821"/>
                </a:lnTo>
                <a:lnTo>
                  <a:pt x="6775" y="2798"/>
                </a:lnTo>
                <a:lnTo>
                  <a:pt x="4381" y="0"/>
                </a:lnTo>
                <a:lnTo>
                  <a:pt x="1806" y="586"/>
                </a:lnTo>
                <a:lnTo>
                  <a:pt x="0" y="3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79" name="object 979"/>
          <p:cNvSpPr/>
          <p:nvPr/>
        </p:nvSpPr>
        <p:spPr>
          <a:xfrm>
            <a:off x="2687708" y="2987680"/>
            <a:ext cx="1107" cy="1715"/>
          </a:xfrm>
          <a:custGeom>
            <a:avLst/>
            <a:gdLst/>
            <a:ahLst/>
            <a:cxnLst/>
            <a:rect l="l" t="t" r="r" b="b"/>
            <a:pathLst>
              <a:path w="2213" h="3429">
                <a:moveTo>
                  <a:pt x="2122" y="1534"/>
                </a:moveTo>
                <a:lnTo>
                  <a:pt x="1942" y="1037"/>
                </a:lnTo>
                <a:lnTo>
                  <a:pt x="1761" y="496"/>
                </a:lnTo>
                <a:lnTo>
                  <a:pt x="1535" y="0"/>
                </a:lnTo>
                <a:lnTo>
                  <a:pt x="903" y="45"/>
                </a:lnTo>
                <a:lnTo>
                  <a:pt x="45" y="767"/>
                </a:lnTo>
                <a:lnTo>
                  <a:pt x="0" y="2843"/>
                </a:lnTo>
                <a:lnTo>
                  <a:pt x="993" y="3113"/>
                </a:lnTo>
                <a:lnTo>
                  <a:pt x="1987" y="3429"/>
                </a:lnTo>
                <a:lnTo>
                  <a:pt x="2213" y="2482"/>
                </a:lnTo>
                <a:lnTo>
                  <a:pt x="2122" y="1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0" name="object 980"/>
          <p:cNvSpPr/>
          <p:nvPr/>
        </p:nvSpPr>
        <p:spPr>
          <a:xfrm>
            <a:off x="2686488" y="2986461"/>
            <a:ext cx="3613" cy="4062"/>
          </a:xfrm>
          <a:custGeom>
            <a:avLst/>
            <a:gdLst/>
            <a:ahLst/>
            <a:cxnLst/>
            <a:rect l="l" t="t" r="r" b="b"/>
            <a:pathLst>
              <a:path w="7226" h="8123">
                <a:moveTo>
                  <a:pt x="0" y="3700"/>
                </a:moveTo>
                <a:lnTo>
                  <a:pt x="587" y="6543"/>
                </a:lnTo>
                <a:lnTo>
                  <a:pt x="3748" y="8123"/>
                </a:lnTo>
                <a:lnTo>
                  <a:pt x="4516" y="8123"/>
                </a:lnTo>
                <a:lnTo>
                  <a:pt x="7226" y="5776"/>
                </a:lnTo>
                <a:lnTo>
                  <a:pt x="6775" y="2752"/>
                </a:lnTo>
                <a:lnTo>
                  <a:pt x="4426" y="0"/>
                </a:lnTo>
                <a:lnTo>
                  <a:pt x="1806" y="541"/>
                </a:lnTo>
                <a:lnTo>
                  <a:pt x="0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1" name="object 981"/>
          <p:cNvSpPr/>
          <p:nvPr/>
        </p:nvSpPr>
        <p:spPr>
          <a:xfrm>
            <a:off x="3286958" y="2860053"/>
            <a:ext cx="1287" cy="1286"/>
          </a:xfrm>
          <a:custGeom>
            <a:avLst/>
            <a:gdLst/>
            <a:ahLst/>
            <a:cxnLst/>
            <a:rect l="l" t="t" r="r" b="b"/>
            <a:pathLst>
              <a:path w="2574" h="2572">
                <a:moveTo>
                  <a:pt x="1264" y="2572"/>
                </a:moveTo>
                <a:lnTo>
                  <a:pt x="2574" y="0"/>
                </a:lnTo>
                <a:lnTo>
                  <a:pt x="0" y="0"/>
                </a:lnTo>
                <a:lnTo>
                  <a:pt x="1264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2" name="object 982"/>
          <p:cNvSpPr/>
          <p:nvPr/>
        </p:nvSpPr>
        <p:spPr>
          <a:xfrm>
            <a:off x="3285581" y="2857661"/>
            <a:ext cx="4043" cy="5438"/>
          </a:xfrm>
          <a:custGeom>
            <a:avLst/>
            <a:gdLst/>
            <a:ahLst/>
            <a:cxnLst/>
            <a:rect l="l" t="t" r="r" b="b"/>
            <a:pathLst>
              <a:path w="8085" h="10876">
                <a:moveTo>
                  <a:pt x="4019" y="10876"/>
                </a:moveTo>
                <a:lnTo>
                  <a:pt x="8085" y="6814"/>
                </a:lnTo>
                <a:lnTo>
                  <a:pt x="8085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14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3" name="object 983"/>
          <p:cNvSpPr/>
          <p:nvPr/>
        </p:nvSpPr>
        <p:spPr>
          <a:xfrm>
            <a:off x="2944649" y="2586950"/>
            <a:ext cx="1287" cy="1286"/>
          </a:xfrm>
          <a:custGeom>
            <a:avLst/>
            <a:gdLst/>
            <a:ahLst/>
            <a:cxnLst/>
            <a:rect l="l" t="t" r="r" b="b"/>
            <a:pathLst>
              <a:path w="2574" h="2572">
                <a:moveTo>
                  <a:pt x="1264" y="0"/>
                </a:moveTo>
                <a:lnTo>
                  <a:pt x="0" y="2572"/>
                </a:lnTo>
                <a:lnTo>
                  <a:pt x="2574" y="2572"/>
                </a:lnTo>
                <a:lnTo>
                  <a:pt x="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4" name="object 984"/>
          <p:cNvSpPr/>
          <p:nvPr/>
        </p:nvSpPr>
        <p:spPr>
          <a:xfrm>
            <a:off x="2943271" y="2585190"/>
            <a:ext cx="4043" cy="5438"/>
          </a:xfrm>
          <a:custGeom>
            <a:avLst/>
            <a:gdLst/>
            <a:ahLst/>
            <a:cxnLst/>
            <a:rect l="l" t="t" r="r" b="b"/>
            <a:pathLst>
              <a:path w="8085" h="10876">
                <a:moveTo>
                  <a:pt x="4019" y="10876"/>
                </a:moveTo>
                <a:lnTo>
                  <a:pt x="8085" y="6814"/>
                </a:lnTo>
                <a:lnTo>
                  <a:pt x="8085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14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5" name="object 985"/>
          <p:cNvSpPr/>
          <p:nvPr/>
        </p:nvSpPr>
        <p:spPr>
          <a:xfrm>
            <a:off x="2782133" y="2560933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0" y="1353"/>
                </a:moveTo>
                <a:lnTo>
                  <a:pt x="1174" y="2752"/>
                </a:lnTo>
                <a:lnTo>
                  <a:pt x="2393" y="2752"/>
                </a:lnTo>
                <a:lnTo>
                  <a:pt x="3568" y="1353"/>
                </a:lnTo>
                <a:lnTo>
                  <a:pt x="2393" y="0"/>
                </a:lnTo>
                <a:lnTo>
                  <a:pt x="1174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6" name="object 986"/>
          <p:cNvSpPr/>
          <p:nvPr/>
        </p:nvSpPr>
        <p:spPr>
          <a:xfrm>
            <a:off x="2781184" y="2559850"/>
            <a:ext cx="4381" cy="3543"/>
          </a:xfrm>
          <a:custGeom>
            <a:avLst/>
            <a:gdLst/>
            <a:ahLst/>
            <a:cxnLst/>
            <a:rect l="l" t="t" r="r" b="b"/>
            <a:pathLst>
              <a:path w="8762" h="7085">
                <a:moveTo>
                  <a:pt x="3658" y="7085"/>
                </a:moveTo>
                <a:lnTo>
                  <a:pt x="6007" y="6724"/>
                </a:lnTo>
                <a:lnTo>
                  <a:pt x="8762" y="3520"/>
                </a:lnTo>
                <a:lnTo>
                  <a:pt x="6007" y="361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7" name="object 987"/>
          <p:cNvSpPr/>
          <p:nvPr/>
        </p:nvSpPr>
        <p:spPr>
          <a:xfrm>
            <a:off x="2961587" y="3074667"/>
            <a:ext cx="745" cy="1331"/>
          </a:xfrm>
          <a:custGeom>
            <a:avLst/>
            <a:gdLst/>
            <a:ahLst/>
            <a:cxnLst/>
            <a:rect l="l" t="t" r="r" b="b"/>
            <a:pathLst>
              <a:path w="1490" h="2662">
                <a:moveTo>
                  <a:pt x="903" y="45"/>
                </a:moveTo>
                <a:lnTo>
                  <a:pt x="0" y="2662"/>
                </a:lnTo>
                <a:lnTo>
                  <a:pt x="1490" y="0"/>
                </a:lnTo>
                <a:lnTo>
                  <a:pt x="903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8" name="object 988"/>
          <p:cNvSpPr/>
          <p:nvPr/>
        </p:nvSpPr>
        <p:spPr>
          <a:xfrm>
            <a:off x="2960458" y="3073426"/>
            <a:ext cx="3455" cy="4107"/>
          </a:xfrm>
          <a:custGeom>
            <a:avLst/>
            <a:gdLst/>
            <a:ahLst/>
            <a:cxnLst/>
            <a:rect l="l" t="t" r="r" b="b"/>
            <a:pathLst>
              <a:path w="6910" h="8213">
                <a:moveTo>
                  <a:pt x="451" y="1489"/>
                </a:moveTo>
                <a:lnTo>
                  <a:pt x="0" y="4512"/>
                </a:lnTo>
                <a:lnTo>
                  <a:pt x="813" y="7175"/>
                </a:lnTo>
                <a:lnTo>
                  <a:pt x="3387" y="8213"/>
                </a:lnTo>
                <a:lnTo>
                  <a:pt x="6413" y="6724"/>
                </a:lnTo>
                <a:lnTo>
                  <a:pt x="6910" y="3745"/>
                </a:lnTo>
                <a:lnTo>
                  <a:pt x="6142" y="1083"/>
                </a:lnTo>
                <a:lnTo>
                  <a:pt x="3297" y="0"/>
                </a:lnTo>
                <a:lnTo>
                  <a:pt x="451" y="1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89" name="object 989"/>
          <p:cNvSpPr/>
          <p:nvPr/>
        </p:nvSpPr>
        <p:spPr>
          <a:xfrm>
            <a:off x="2570360" y="2617706"/>
            <a:ext cx="1220" cy="1647"/>
          </a:xfrm>
          <a:custGeom>
            <a:avLst/>
            <a:gdLst/>
            <a:ahLst/>
            <a:cxnLst/>
            <a:rect l="l" t="t" r="r" b="b"/>
            <a:pathLst>
              <a:path w="2439" h="3294">
                <a:moveTo>
                  <a:pt x="1490" y="0"/>
                </a:moveTo>
                <a:lnTo>
                  <a:pt x="903" y="45"/>
                </a:lnTo>
                <a:lnTo>
                  <a:pt x="0" y="767"/>
                </a:lnTo>
                <a:lnTo>
                  <a:pt x="45" y="2662"/>
                </a:lnTo>
                <a:lnTo>
                  <a:pt x="948" y="3159"/>
                </a:lnTo>
                <a:lnTo>
                  <a:pt x="1084" y="3294"/>
                </a:lnTo>
                <a:lnTo>
                  <a:pt x="1400" y="3249"/>
                </a:lnTo>
                <a:lnTo>
                  <a:pt x="1535" y="3113"/>
                </a:lnTo>
                <a:lnTo>
                  <a:pt x="2439" y="2437"/>
                </a:lnTo>
                <a:lnTo>
                  <a:pt x="2393" y="541"/>
                </a:lnTo>
                <a:lnTo>
                  <a:pt x="1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0" name="object 990"/>
          <p:cNvSpPr/>
          <p:nvPr/>
        </p:nvSpPr>
        <p:spPr>
          <a:xfrm>
            <a:off x="2569253" y="2616442"/>
            <a:ext cx="3433" cy="4129"/>
          </a:xfrm>
          <a:custGeom>
            <a:avLst/>
            <a:gdLst/>
            <a:ahLst/>
            <a:cxnLst/>
            <a:rect l="l" t="t" r="r" b="b"/>
            <a:pathLst>
              <a:path w="6865" h="8258">
                <a:moveTo>
                  <a:pt x="451" y="1489"/>
                </a:moveTo>
                <a:lnTo>
                  <a:pt x="0" y="4558"/>
                </a:lnTo>
                <a:lnTo>
                  <a:pt x="813" y="7220"/>
                </a:lnTo>
                <a:lnTo>
                  <a:pt x="3387" y="8258"/>
                </a:lnTo>
                <a:lnTo>
                  <a:pt x="6413" y="6769"/>
                </a:lnTo>
                <a:lnTo>
                  <a:pt x="6865" y="3790"/>
                </a:lnTo>
                <a:lnTo>
                  <a:pt x="6142" y="1083"/>
                </a:lnTo>
                <a:lnTo>
                  <a:pt x="3297" y="0"/>
                </a:lnTo>
                <a:lnTo>
                  <a:pt x="451" y="1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1" name="object 991"/>
          <p:cNvSpPr/>
          <p:nvPr/>
        </p:nvSpPr>
        <p:spPr>
          <a:xfrm>
            <a:off x="2868450" y="2573524"/>
            <a:ext cx="1762" cy="1083"/>
          </a:xfrm>
          <a:custGeom>
            <a:avLst/>
            <a:gdLst/>
            <a:ahLst/>
            <a:cxnLst/>
            <a:rect l="l" t="t" r="r" b="b"/>
            <a:pathLst>
              <a:path w="3523" h="2166">
                <a:moveTo>
                  <a:pt x="3387" y="947"/>
                </a:moveTo>
                <a:lnTo>
                  <a:pt x="3523" y="722"/>
                </a:lnTo>
                <a:lnTo>
                  <a:pt x="3432" y="135"/>
                </a:lnTo>
                <a:lnTo>
                  <a:pt x="1761" y="0"/>
                </a:lnTo>
                <a:lnTo>
                  <a:pt x="948" y="135"/>
                </a:lnTo>
                <a:lnTo>
                  <a:pt x="587" y="225"/>
                </a:lnTo>
                <a:lnTo>
                  <a:pt x="271" y="812"/>
                </a:lnTo>
                <a:lnTo>
                  <a:pt x="45" y="1218"/>
                </a:lnTo>
                <a:lnTo>
                  <a:pt x="361" y="1714"/>
                </a:lnTo>
                <a:lnTo>
                  <a:pt x="587" y="1805"/>
                </a:lnTo>
                <a:lnTo>
                  <a:pt x="1671" y="2166"/>
                </a:lnTo>
                <a:lnTo>
                  <a:pt x="2710" y="2166"/>
                </a:lnTo>
                <a:lnTo>
                  <a:pt x="3387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2" name="object 992"/>
          <p:cNvSpPr/>
          <p:nvPr/>
        </p:nvSpPr>
        <p:spPr>
          <a:xfrm>
            <a:off x="2867095" y="2572305"/>
            <a:ext cx="4427" cy="3475"/>
          </a:xfrm>
          <a:custGeom>
            <a:avLst/>
            <a:gdLst/>
            <a:ahLst/>
            <a:cxnLst/>
            <a:rect l="l" t="t" r="r" b="b"/>
            <a:pathLst>
              <a:path w="8853" h="6949">
                <a:moveTo>
                  <a:pt x="0" y="3474"/>
                </a:moveTo>
                <a:lnTo>
                  <a:pt x="1400" y="6227"/>
                </a:lnTo>
                <a:lnTo>
                  <a:pt x="4381" y="6949"/>
                </a:lnTo>
                <a:lnTo>
                  <a:pt x="6052" y="6949"/>
                </a:lnTo>
                <a:lnTo>
                  <a:pt x="8853" y="3610"/>
                </a:lnTo>
                <a:lnTo>
                  <a:pt x="7588" y="135"/>
                </a:lnTo>
                <a:lnTo>
                  <a:pt x="5013" y="0"/>
                </a:lnTo>
                <a:lnTo>
                  <a:pt x="1761" y="451"/>
                </a:lnTo>
                <a:lnTo>
                  <a:pt x="0" y="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3" name="object 993"/>
          <p:cNvSpPr/>
          <p:nvPr/>
        </p:nvSpPr>
        <p:spPr>
          <a:xfrm>
            <a:off x="2810882" y="2995307"/>
            <a:ext cx="316" cy="1602"/>
          </a:xfrm>
          <a:custGeom>
            <a:avLst/>
            <a:gdLst/>
            <a:ahLst/>
            <a:cxnLst/>
            <a:rect l="l" t="t" r="r" b="b"/>
            <a:pathLst>
              <a:path w="632" h="3204">
                <a:moveTo>
                  <a:pt x="0" y="0"/>
                </a:moveTo>
                <a:lnTo>
                  <a:pt x="0" y="3204"/>
                </a:lnTo>
                <a:lnTo>
                  <a:pt x="632" y="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4" name="object 994"/>
          <p:cNvSpPr/>
          <p:nvPr/>
        </p:nvSpPr>
        <p:spPr>
          <a:xfrm>
            <a:off x="2809301" y="2994066"/>
            <a:ext cx="3455" cy="4129"/>
          </a:xfrm>
          <a:custGeom>
            <a:avLst/>
            <a:gdLst/>
            <a:ahLst/>
            <a:cxnLst/>
            <a:rect l="l" t="t" r="r" b="b"/>
            <a:pathLst>
              <a:path w="6910" h="8258">
                <a:moveTo>
                  <a:pt x="0" y="3790"/>
                </a:moveTo>
                <a:lnTo>
                  <a:pt x="496" y="6769"/>
                </a:lnTo>
                <a:lnTo>
                  <a:pt x="3477" y="8258"/>
                </a:lnTo>
                <a:lnTo>
                  <a:pt x="6097" y="7220"/>
                </a:lnTo>
                <a:lnTo>
                  <a:pt x="6910" y="4512"/>
                </a:lnTo>
                <a:lnTo>
                  <a:pt x="6413" y="1489"/>
                </a:lnTo>
                <a:lnTo>
                  <a:pt x="3658" y="0"/>
                </a:lnTo>
                <a:lnTo>
                  <a:pt x="767" y="1083"/>
                </a:lnTo>
                <a:lnTo>
                  <a:pt x="0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5" name="object 995"/>
          <p:cNvSpPr/>
          <p:nvPr/>
        </p:nvSpPr>
        <p:spPr>
          <a:xfrm>
            <a:off x="2900429" y="3025724"/>
            <a:ext cx="1626" cy="1173"/>
          </a:xfrm>
          <a:custGeom>
            <a:avLst/>
            <a:gdLst/>
            <a:ahLst/>
            <a:cxnLst/>
            <a:rect l="l" t="t" r="r" b="b"/>
            <a:pathLst>
              <a:path w="3252" h="2346">
                <a:moveTo>
                  <a:pt x="1761" y="90"/>
                </a:moveTo>
                <a:lnTo>
                  <a:pt x="858" y="0"/>
                </a:lnTo>
                <a:lnTo>
                  <a:pt x="0" y="225"/>
                </a:lnTo>
                <a:lnTo>
                  <a:pt x="271" y="1308"/>
                </a:lnTo>
                <a:lnTo>
                  <a:pt x="496" y="2346"/>
                </a:lnTo>
                <a:lnTo>
                  <a:pt x="2484" y="2346"/>
                </a:lnTo>
                <a:lnTo>
                  <a:pt x="3116" y="1353"/>
                </a:lnTo>
                <a:lnTo>
                  <a:pt x="3252" y="1218"/>
                </a:lnTo>
                <a:lnTo>
                  <a:pt x="3161" y="722"/>
                </a:lnTo>
                <a:lnTo>
                  <a:pt x="2710" y="496"/>
                </a:lnTo>
                <a:lnTo>
                  <a:pt x="2213" y="315"/>
                </a:lnTo>
                <a:lnTo>
                  <a:pt x="1761" y="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6" name="object 996"/>
          <p:cNvSpPr/>
          <p:nvPr/>
        </p:nvSpPr>
        <p:spPr>
          <a:xfrm>
            <a:off x="2899142" y="3024460"/>
            <a:ext cx="4110" cy="3543"/>
          </a:xfrm>
          <a:custGeom>
            <a:avLst/>
            <a:gdLst/>
            <a:ahLst/>
            <a:cxnLst/>
            <a:rect l="l" t="t" r="r" b="b"/>
            <a:pathLst>
              <a:path w="8220" h="7085">
                <a:moveTo>
                  <a:pt x="0" y="2843"/>
                </a:moveTo>
                <a:lnTo>
                  <a:pt x="767" y="5776"/>
                </a:lnTo>
                <a:lnTo>
                  <a:pt x="4155" y="7085"/>
                </a:lnTo>
                <a:lnTo>
                  <a:pt x="6955" y="6453"/>
                </a:lnTo>
                <a:lnTo>
                  <a:pt x="8220" y="2798"/>
                </a:lnTo>
                <a:lnTo>
                  <a:pt x="5646" y="496"/>
                </a:lnTo>
                <a:lnTo>
                  <a:pt x="3071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7" name="object 997"/>
          <p:cNvSpPr/>
          <p:nvPr/>
        </p:nvSpPr>
        <p:spPr>
          <a:xfrm>
            <a:off x="2870189" y="2566010"/>
            <a:ext cx="1603" cy="564"/>
          </a:xfrm>
          <a:custGeom>
            <a:avLst/>
            <a:gdLst/>
            <a:ahLst/>
            <a:cxnLst/>
            <a:rect l="l" t="t" r="r" b="b"/>
            <a:pathLst>
              <a:path w="3206" h="1128">
                <a:moveTo>
                  <a:pt x="3206" y="496"/>
                </a:moveTo>
                <a:lnTo>
                  <a:pt x="0" y="0"/>
                </a:lnTo>
                <a:lnTo>
                  <a:pt x="3161" y="1128"/>
                </a:lnTo>
                <a:lnTo>
                  <a:pt x="3206" y="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8" name="object 998"/>
          <p:cNvSpPr/>
          <p:nvPr/>
        </p:nvSpPr>
        <p:spPr>
          <a:xfrm>
            <a:off x="2868924" y="2564611"/>
            <a:ext cx="4178" cy="3565"/>
          </a:xfrm>
          <a:custGeom>
            <a:avLst/>
            <a:gdLst/>
            <a:ahLst/>
            <a:cxnLst/>
            <a:rect l="l" t="t" r="r" b="b"/>
            <a:pathLst>
              <a:path w="8356" h="7130">
                <a:moveTo>
                  <a:pt x="0" y="2888"/>
                </a:moveTo>
                <a:lnTo>
                  <a:pt x="722" y="5776"/>
                </a:lnTo>
                <a:lnTo>
                  <a:pt x="4110" y="7130"/>
                </a:lnTo>
                <a:lnTo>
                  <a:pt x="6955" y="6453"/>
                </a:lnTo>
                <a:lnTo>
                  <a:pt x="8356" y="3474"/>
                </a:lnTo>
                <a:lnTo>
                  <a:pt x="5646" y="496"/>
                </a:lnTo>
                <a:lnTo>
                  <a:pt x="3026" y="0"/>
                </a:lnTo>
                <a:lnTo>
                  <a:pt x="0" y="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99" name="object 999"/>
          <p:cNvSpPr/>
          <p:nvPr/>
        </p:nvSpPr>
        <p:spPr>
          <a:xfrm>
            <a:off x="2335601" y="3092358"/>
            <a:ext cx="1281" cy="1286"/>
          </a:xfrm>
          <a:custGeom>
            <a:avLst/>
            <a:gdLst/>
            <a:ahLst/>
            <a:cxnLst/>
            <a:rect l="l" t="t" r="r" b="b"/>
            <a:pathLst>
              <a:path w="2561" h="2572">
                <a:moveTo>
                  <a:pt x="1291" y="2572"/>
                </a:moveTo>
                <a:lnTo>
                  <a:pt x="2561" y="0"/>
                </a:lnTo>
                <a:lnTo>
                  <a:pt x="0" y="0"/>
                </a:lnTo>
                <a:lnTo>
                  <a:pt x="1291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0" name="object 1000"/>
          <p:cNvSpPr/>
          <p:nvPr/>
        </p:nvSpPr>
        <p:spPr>
          <a:xfrm>
            <a:off x="2334235" y="3089966"/>
            <a:ext cx="4025" cy="5438"/>
          </a:xfrm>
          <a:custGeom>
            <a:avLst/>
            <a:gdLst/>
            <a:ahLst/>
            <a:cxnLst/>
            <a:rect l="l" t="t" r="r" b="b"/>
            <a:pathLst>
              <a:path w="8049" h="10876">
                <a:moveTo>
                  <a:pt x="4024" y="10876"/>
                </a:moveTo>
                <a:lnTo>
                  <a:pt x="8049" y="6859"/>
                </a:lnTo>
                <a:lnTo>
                  <a:pt x="8049" y="4016"/>
                </a:lnTo>
                <a:lnTo>
                  <a:pt x="4024" y="0"/>
                </a:lnTo>
                <a:lnTo>
                  <a:pt x="0" y="4016"/>
                </a:lnTo>
                <a:lnTo>
                  <a:pt x="0" y="6859"/>
                </a:lnTo>
                <a:lnTo>
                  <a:pt x="4024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1" name="object 1001"/>
          <p:cNvSpPr/>
          <p:nvPr/>
        </p:nvSpPr>
        <p:spPr>
          <a:xfrm>
            <a:off x="3044494" y="2609131"/>
            <a:ext cx="971" cy="1670"/>
          </a:xfrm>
          <a:custGeom>
            <a:avLst/>
            <a:gdLst/>
            <a:ahLst/>
            <a:cxnLst/>
            <a:rect l="l" t="t" r="r" b="b"/>
            <a:pathLst>
              <a:path w="1942" h="3339">
                <a:moveTo>
                  <a:pt x="1084" y="0"/>
                </a:moveTo>
                <a:lnTo>
                  <a:pt x="0" y="3339"/>
                </a:lnTo>
                <a:lnTo>
                  <a:pt x="1942" y="676"/>
                </a:lnTo>
                <a:lnTo>
                  <a:pt x="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2" name="object 1002"/>
          <p:cNvSpPr/>
          <p:nvPr/>
        </p:nvSpPr>
        <p:spPr>
          <a:xfrm>
            <a:off x="3043184" y="2607823"/>
            <a:ext cx="3523" cy="4129"/>
          </a:xfrm>
          <a:custGeom>
            <a:avLst/>
            <a:gdLst/>
            <a:ahLst/>
            <a:cxnLst/>
            <a:rect l="l" t="t" r="r" b="b"/>
            <a:pathLst>
              <a:path w="7046" h="8258">
                <a:moveTo>
                  <a:pt x="4381" y="0"/>
                </a:moveTo>
                <a:lnTo>
                  <a:pt x="1400" y="406"/>
                </a:lnTo>
                <a:lnTo>
                  <a:pt x="0" y="3881"/>
                </a:lnTo>
                <a:lnTo>
                  <a:pt x="587" y="6995"/>
                </a:lnTo>
                <a:lnTo>
                  <a:pt x="3297" y="8258"/>
                </a:lnTo>
                <a:lnTo>
                  <a:pt x="3658" y="8258"/>
                </a:lnTo>
                <a:lnTo>
                  <a:pt x="6459" y="6679"/>
                </a:lnTo>
                <a:lnTo>
                  <a:pt x="7046" y="3881"/>
                </a:lnTo>
                <a:lnTo>
                  <a:pt x="4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3" name="object 1003"/>
          <p:cNvSpPr/>
          <p:nvPr/>
        </p:nvSpPr>
        <p:spPr>
          <a:xfrm>
            <a:off x="3109469" y="2665679"/>
            <a:ext cx="1468" cy="812"/>
          </a:xfrm>
          <a:custGeom>
            <a:avLst/>
            <a:gdLst/>
            <a:ahLst/>
            <a:cxnLst/>
            <a:rect l="l" t="t" r="r" b="b"/>
            <a:pathLst>
              <a:path w="2935" h="1624">
                <a:moveTo>
                  <a:pt x="2935" y="586"/>
                </a:moveTo>
                <a:lnTo>
                  <a:pt x="0" y="0"/>
                </a:lnTo>
                <a:lnTo>
                  <a:pt x="2664" y="1624"/>
                </a:lnTo>
                <a:lnTo>
                  <a:pt x="2935" y="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4" name="object 1004"/>
          <p:cNvSpPr/>
          <p:nvPr/>
        </p:nvSpPr>
        <p:spPr>
          <a:xfrm>
            <a:off x="3108181" y="2664032"/>
            <a:ext cx="4156" cy="3565"/>
          </a:xfrm>
          <a:custGeom>
            <a:avLst/>
            <a:gdLst/>
            <a:ahLst/>
            <a:cxnLst/>
            <a:rect l="l" t="t" r="r" b="b"/>
            <a:pathLst>
              <a:path w="8311" h="7130">
                <a:moveTo>
                  <a:pt x="5239" y="0"/>
                </a:moveTo>
                <a:lnTo>
                  <a:pt x="1761" y="902"/>
                </a:lnTo>
                <a:lnTo>
                  <a:pt x="0" y="3474"/>
                </a:lnTo>
                <a:lnTo>
                  <a:pt x="1355" y="6498"/>
                </a:lnTo>
                <a:lnTo>
                  <a:pt x="4155" y="7130"/>
                </a:lnTo>
                <a:lnTo>
                  <a:pt x="5013" y="7040"/>
                </a:lnTo>
                <a:lnTo>
                  <a:pt x="7588" y="5821"/>
                </a:lnTo>
                <a:lnTo>
                  <a:pt x="8311" y="2888"/>
                </a:lnTo>
                <a:lnTo>
                  <a:pt x="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5" name="object 1005"/>
          <p:cNvSpPr/>
          <p:nvPr/>
        </p:nvSpPr>
        <p:spPr>
          <a:xfrm>
            <a:off x="3109175" y="2997225"/>
            <a:ext cx="745" cy="1354"/>
          </a:xfrm>
          <a:custGeom>
            <a:avLst/>
            <a:gdLst/>
            <a:ahLst/>
            <a:cxnLst/>
            <a:rect l="l" t="t" r="r" b="b"/>
            <a:pathLst>
              <a:path w="1490" h="2707">
                <a:moveTo>
                  <a:pt x="858" y="90"/>
                </a:moveTo>
                <a:lnTo>
                  <a:pt x="0" y="2707"/>
                </a:lnTo>
                <a:lnTo>
                  <a:pt x="1490" y="0"/>
                </a:lnTo>
                <a:lnTo>
                  <a:pt x="858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6" name="object 1006"/>
          <p:cNvSpPr/>
          <p:nvPr/>
        </p:nvSpPr>
        <p:spPr>
          <a:xfrm>
            <a:off x="3108046" y="2995984"/>
            <a:ext cx="3455" cy="4129"/>
          </a:xfrm>
          <a:custGeom>
            <a:avLst/>
            <a:gdLst/>
            <a:ahLst/>
            <a:cxnLst/>
            <a:rect l="l" t="t" r="r" b="b"/>
            <a:pathLst>
              <a:path w="6910" h="8258">
                <a:moveTo>
                  <a:pt x="496" y="1489"/>
                </a:moveTo>
                <a:lnTo>
                  <a:pt x="0" y="4512"/>
                </a:lnTo>
                <a:lnTo>
                  <a:pt x="813" y="7175"/>
                </a:lnTo>
                <a:lnTo>
                  <a:pt x="3432" y="8258"/>
                </a:lnTo>
                <a:lnTo>
                  <a:pt x="6413" y="6724"/>
                </a:lnTo>
                <a:lnTo>
                  <a:pt x="6910" y="3745"/>
                </a:lnTo>
                <a:lnTo>
                  <a:pt x="6142" y="1083"/>
                </a:lnTo>
                <a:lnTo>
                  <a:pt x="3297" y="0"/>
                </a:lnTo>
                <a:lnTo>
                  <a:pt x="496" y="1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7" name="object 1007"/>
          <p:cNvSpPr/>
          <p:nvPr/>
        </p:nvSpPr>
        <p:spPr>
          <a:xfrm>
            <a:off x="3000658" y="2587582"/>
            <a:ext cx="1287" cy="1286"/>
          </a:xfrm>
          <a:custGeom>
            <a:avLst/>
            <a:gdLst/>
            <a:ahLst/>
            <a:cxnLst/>
            <a:rect l="l" t="t" r="r" b="b"/>
            <a:pathLst>
              <a:path w="2574" h="2572">
                <a:moveTo>
                  <a:pt x="1309" y="2572"/>
                </a:moveTo>
                <a:lnTo>
                  <a:pt x="2574" y="0"/>
                </a:lnTo>
                <a:lnTo>
                  <a:pt x="0" y="0"/>
                </a:lnTo>
                <a:lnTo>
                  <a:pt x="1309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8" name="object 1008"/>
          <p:cNvSpPr/>
          <p:nvPr/>
        </p:nvSpPr>
        <p:spPr>
          <a:xfrm>
            <a:off x="2999303" y="2585190"/>
            <a:ext cx="4020" cy="5438"/>
          </a:xfrm>
          <a:custGeom>
            <a:avLst/>
            <a:gdLst/>
            <a:ahLst/>
            <a:cxnLst/>
            <a:rect l="l" t="t" r="r" b="b"/>
            <a:pathLst>
              <a:path w="8039" h="10876">
                <a:moveTo>
                  <a:pt x="4019" y="10876"/>
                </a:moveTo>
                <a:lnTo>
                  <a:pt x="8039" y="6814"/>
                </a:lnTo>
                <a:lnTo>
                  <a:pt x="8039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14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09" name="object 1009"/>
          <p:cNvSpPr/>
          <p:nvPr/>
        </p:nvSpPr>
        <p:spPr>
          <a:xfrm>
            <a:off x="2516293" y="267120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722"/>
                </a:moveTo>
                <a:lnTo>
                  <a:pt x="1400" y="496"/>
                </a:lnTo>
                <a:lnTo>
                  <a:pt x="993" y="270"/>
                </a:lnTo>
                <a:lnTo>
                  <a:pt x="632" y="0"/>
                </a:lnTo>
                <a:lnTo>
                  <a:pt x="406" y="270"/>
                </a:lnTo>
                <a:lnTo>
                  <a:pt x="180" y="496"/>
                </a:lnTo>
                <a:lnTo>
                  <a:pt x="0" y="722"/>
                </a:lnTo>
                <a:lnTo>
                  <a:pt x="406" y="947"/>
                </a:lnTo>
                <a:lnTo>
                  <a:pt x="767" y="1218"/>
                </a:lnTo>
                <a:lnTo>
                  <a:pt x="1309" y="1308"/>
                </a:lnTo>
                <a:lnTo>
                  <a:pt x="1580" y="947"/>
                </a:lnTo>
                <a:lnTo>
                  <a:pt x="1761" y="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0" name="object 1010"/>
          <p:cNvSpPr/>
          <p:nvPr/>
        </p:nvSpPr>
        <p:spPr>
          <a:xfrm>
            <a:off x="2514396" y="2669650"/>
            <a:ext cx="4743" cy="3452"/>
          </a:xfrm>
          <a:custGeom>
            <a:avLst/>
            <a:gdLst/>
            <a:ahLst/>
            <a:cxnLst/>
            <a:rect l="l" t="t" r="r" b="b"/>
            <a:pathLst>
              <a:path w="9485" h="6904">
                <a:moveTo>
                  <a:pt x="6684" y="6453"/>
                </a:moveTo>
                <a:lnTo>
                  <a:pt x="9485" y="3249"/>
                </a:lnTo>
                <a:lnTo>
                  <a:pt x="3974" y="0"/>
                </a:lnTo>
                <a:lnTo>
                  <a:pt x="2619" y="1444"/>
                </a:lnTo>
                <a:lnTo>
                  <a:pt x="0" y="4603"/>
                </a:lnTo>
                <a:lnTo>
                  <a:pt x="2845" y="6137"/>
                </a:lnTo>
                <a:lnTo>
                  <a:pt x="5013" y="6904"/>
                </a:lnTo>
                <a:lnTo>
                  <a:pt x="6684" y="6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1" name="object 1011"/>
          <p:cNvSpPr/>
          <p:nvPr/>
        </p:nvSpPr>
        <p:spPr>
          <a:xfrm>
            <a:off x="2377581" y="2869146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225" y="812"/>
                </a:lnTo>
                <a:lnTo>
                  <a:pt x="406" y="1037"/>
                </a:lnTo>
                <a:lnTo>
                  <a:pt x="632" y="1308"/>
                </a:lnTo>
                <a:lnTo>
                  <a:pt x="1038" y="1083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813" y="90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2" name="object 1012"/>
          <p:cNvSpPr/>
          <p:nvPr/>
        </p:nvSpPr>
        <p:spPr>
          <a:xfrm>
            <a:off x="2375616" y="2867815"/>
            <a:ext cx="4810" cy="3565"/>
          </a:xfrm>
          <a:custGeom>
            <a:avLst/>
            <a:gdLst/>
            <a:ahLst/>
            <a:cxnLst/>
            <a:rect l="l" t="t" r="r" b="b"/>
            <a:pathLst>
              <a:path w="9620" h="7130">
                <a:moveTo>
                  <a:pt x="4110" y="7130"/>
                </a:moveTo>
                <a:lnTo>
                  <a:pt x="9620" y="3790"/>
                </a:lnTo>
                <a:lnTo>
                  <a:pt x="5691" y="0"/>
                </a:lnTo>
                <a:lnTo>
                  <a:pt x="3026" y="947"/>
                </a:lnTo>
                <a:lnTo>
                  <a:pt x="0" y="2662"/>
                </a:lnTo>
                <a:lnTo>
                  <a:pt x="411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3" name="object 1013"/>
          <p:cNvSpPr/>
          <p:nvPr/>
        </p:nvSpPr>
        <p:spPr>
          <a:xfrm>
            <a:off x="2393254" y="2797029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587" y="1218"/>
                </a:moveTo>
                <a:lnTo>
                  <a:pt x="1038" y="1128"/>
                </a:lnTo>
                <a:lnTo>
                  <a:pt x="1400" y="812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12"/>
                </a:lnTo>
                <a:lnTo>
                  <a:pt x="451" y="1263"/>
                </a:lnTo>
                <a:lnTo>
                  <a:pt x="587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4" name="object 1014"/>
          <p:cNvSpPr/>
          <p:nvPr/>
        </p:nvSpPr>
        <p:spPr>
          <a:xfrm>
            <a:off x="2391493" y="2795923"/>
            <a:ext cx="4652" cy="2979"/>
          </a:xfrm>
          <a:custGeom>
            <a:avLst/>
            <a:gdLst/>
            <a:ahLst/>
            <a:cxnLst/>
            <a:rect l="l" t="t" r="r" b="b"/>
            <a:pathLst>
              <a:path w="9304" h="5957">
                <a:moveTo>
                  <a:pt x="6233" y="0"/>
                </a:moveTo>
                <a:lnTo>
                  <a:pt x="2935" y="315"/>
                </a:lnTo>
                <a:lnTo>
                  <a:pt x="0" y="2256"/>
                </a:lnTo>
                <a:lnTo>
                  <a:pt x="4065" y="5957"/>
                </a:lnTo>
                <a:lnTo>
                  <a:pt x="6504" y="5054"/>
                </a:lnTo>
                <a:lnTo>
                  <a:pt x="9304" y="3474"/>
                </a:lnTo>
                <a:lnTo>
                  <a:pt x="6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5" name="object 1015"/>
          <p:cNvSpPr/>
          <p:nvPr/>
        </p:nvSpPr>
        <p:spPr>
          <a:xfrm>
            <a:off x="2471983" y="2682557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767" y="1669"/>
                </a:lnTo>
                <a:lnTo>
                  <a:pt x="1174" y="1444"/>
                </a:lnTo>
                <a:lnTo>
                  <a:pt x="1084" y="812"/>
                </a:lnTo>
                <a:lnTo>
                  <a:pt x="767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6" name="object 1016"/>
          <p:cNvSpPr/>
          <p:nvPr/>
        </p:nvSpPr>
        <p:spPr>
          <a:xfrm>
            <a:off x="2470628" y="2680369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0" y="3971"/>
                </a:moveTo>
                <a:lnTo>
                  <a:pt x="903" y="7040"/>
                </a:lnTo>
                <a:lnTo>
                  <a:pt x="2664" y="10650"/>
                </a:lnTo>
                <a:lnTo>
                  <a:pt x="5149" y="7942"/>
                </a:lnTo>
                <a:lnTo>
                  <a:pt x="6639" y="6679"/>
                </a:lnTo>
                <a:lnTo>
                  <a:pt x="5691" y="3610"/>
                </a:lnTo>
                <a:lnTo>
                  <a:pt x="3929" y="0"/>
                </a:lnTo>
                <a:lnTo>
                  <a:pt x="1445" y="2707"/>
                </a:lnTo>
                <a:lnTo>
                  <a:pt x="0" y="3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7" name="object 1017"/>
          <p:cNvSpPr/>
          <p:nvPr/>
        </p:nvSpPr>
        <p:spPr>
          <a:xfrm>
            <a:off x="2476410" y="2804927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676"/>
                </a:moveTo>
                <a:lnTo>
                  <a:pt x="225" y="1083"/>
                </a:lnTo>
                <a:lnTo>
                  <a:pt x="406" y="1489"/>
                </a:lnTo>
                <a:lnTo>
                  <a:pt x="632" y="1895"/>
                </a:lnTo>
                <a:lnTo>
                  <a:pt x="813" y="1669"/>
                </a:lnTo>
                <a:lnTo>
                  <a:pt x="1219" y="1444"/>
                </a:lnTo>
                <a:lnTo>
                  <a:pt x="1084" y="812"/>
                </a:lnTo>
                <a:lnTo>
                  <a:pt x="813" y="406"/>
                </a:lnTo>
                <a:lnTo>
                  <a:pt x="632" y="0"/>
                </a:lnTo>
                <a:lnTo>
                  <a:pt x="406" y="225"/>
                </a:lnTo>
                <a:lnTo>
                  <a:pt x="225" y="40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8" name="object 1018"/>
          <p:cNvSpPr/>
          <p:nvPr/>
        </p:nvSpPr>
        <p:spPr>
          <a:xfrm>
            <a:off x="2474896" y="2802715"/>
            <a:ext cx="3501" cy="5280"/>
          </a:xfrm>
          <a:custGeom>
            <a:avLst/>
            <a:gdLst/>
            <a:ahLst/>
            <a:cxnLst/>
            <a:rect l="l" t="t" r="r" b="b"/>
            <a:pathLst>
              <a:path w="7001" h="10560">
                <a:moveTo>
                  <a:pt x="0" y="4693"/>
                </a:moveTo>
                <a:lnTo>
                  <a:pt x="3116" y="10560"/>
                </a:lnTo>
                <a:lnTo>
                  <a:pt x="5510" y="7987"/>
                </a:lnTo>
                <a:lnTo>
                  <a:pt x="7001" y="6724"/>
                </a:lnTo>
                <a:lnTo>
                  <a:pt x="6052" y="3655"/>
                </a:lnTo>
                <a:lnTo>
                  <a:pt x="4381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19" name="object 1019"/>
          <p:cNvSpPr/>
          <p:nvPr/>
        </p:nvSpPr>
        <p:spPr>
          <a:xfrm>
            <a:off x="3073921" y="2942595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219" y="676"/>
                </a:moveTo>
                <a:lnTo>
                  <a:pt x="948" y="406"/>
                </a:lnTo>
                <a:lnTo>
                  <a:pt x="767" y="180"/>
                </a:lnTo>
                <a:lnTo>
                  <a:pt x="587" y="0"/>
                </a:lnTo>
                <a:lnTo>
                  <a:pt x="361" y="406"/>
                </a:lnTo>
                <a:lnTo>
                  <a:pt x="135" y="812"/>
                </a:lnTo>
                <a:lnTo>
                  <a:pt x="0" y="1263"/>
                </a:lnTo>
                <a:lnTo>
                  <a:pt x="0" y="1444"/>
                </a:lnTo>
                <a:lnTo>
                  <a:pt x="361" y="1669"/>
                </a:lnTo>
                <a:lnTo>
                  <a:pt x="587" y="1895"/>
                </a:lnTo>
                <a:lnTo>
                  <a:pt x="813" y="1489"/>
                </a:lnTo>
                <a:lnTo>
                  <a:pt x="993" y="1083"/>
                </a:lnTo>
                <a:lnTo>
                  <a:pt x="1219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0" name="object 1020"/>
          <p:cNvSpPr/>
          <p:nvPr/>
        </p:nvSpPr>
        <p:spPr>
          <a:xfrm>
            <a:off x="3072724" y="2940384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2258" y="0"/>
                </a:moveTo>
                <a:lnTo>
                  <a:pt x="587" y="3610"/>
                </a:lnTo>
                <a:lnTo>
                  <a:pt x="0" y="5189"/>
                </a:lnTo>
                <a:lnTo>
                  <a:pt x="1129" y="7987"/>
                </a:lnTo>
                <a:lnTo>
                  <a:pt x="3568" y="10605"/>
                </a:lnTo>
                <a:lnTo>
                  <a:pt x="6639" y="4648"/>
                </a:lnTo>
                <a:lnTo>
                  <a:pt x="2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1" name="object 1021"/>
          <p:cNvSpPr/>
          <p:nvPr/>
        </p:nvSpPr>
        <p:spPr>
          <a:xfrm>
            <a:off x="3055086" y="2601459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632" y="1308"/>
                </a:moveTo>
                <a:lnTo>
                  <a:pt x="993" y="1083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06" y="1037"/>
                </a:lnTo>
                <a:lnTo>
                  <a:pt x="632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2" name="object 1022"/>
          <p:cNvSpPr/>
          <p:nvPr/>
        </p:nvSpPr>
        <p:spPr>
          <a:xfrm>
            <a:off x="3053076" y="2600128"/>
            <a:ext cx="4652" cy="3565"/>
          </a:xfrm>
          <a:custGeom>
            <a:avLst/>
            <a:gdLst/>
            <a:ahLst/>
            <a:cxnLst/>
            <a:rect l="l" t="t" r="r" b="b"/>
            <a:pathLst>
              <a:path w="9304" h="7130">
                <a:moveTo>
                  <a:pt x="5736" y="0"/>
                </a:moveTo>
                <a:lnTo>
                  <a:pt x="2845" y="1083"/>
                </a:lnTo>
                <a:lnTo>
                  <a:pt x="0" y="2617"/>
                </a:lnTo>
                <a:lnTo>
                  <a:pt x="4245" y="7130"/>
                </a:lnTo>
                <a:lnTo>
                  <a:pt x="5962" y="6092"/>
                </a:lnTo>
                <a:lnTo>
                  <a:pt x="9304" y="3745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3" name="object 1023"/>
          <p:cNvSpPr/>
          <p:nvPr/>
        </p:nvSpPr>
        <p:spPr>
          <a:xfrm>
            <a:off x="3100435" y="2643498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632" y="0"/>
                </a:moveTo>
                <a:lnTo>
                  <a:pt x="406" y="225"/>
                </a:lnTo>
                <a:lnTo>
                  <a:pt x="180" y="451"/>
                </a:lnTo>
                <a:lnTo>
                  <a:pt x="0" y="676"/>
                </a:lnTo>
                <a:lnTo>
                  <a:pt x="406" y="902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902"/>
                </a:lnTo>
                <a:lnTo>
                  <a:pt x="1761" y="676"/>
                </a:lnTo>
                <a:lnTo>
                  <a:pt x="1400" y="451"/>
                </a:lnTo>
                <a:lnTo>
                  <a:pt x="993" y="225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4" name="object 1024"/>
          <p:cNvSpPr/>
          <p:nvPr/>
        </p:nvSpPr>
        <p:spPr>
          <a:xfrm>
            <a:off x="3098561" y="2642482"/>
            <a:ext cx="4743" cy="2911"/>
          </a:xfrm>
          <a:custGeom>
            <a:avLst/>
            <a:gdLst/>
            <a:ahLst/>
            <a:cxnLst/>
            <a:rect l="l" t="t" r="r" b="b"/>
            <a:pathLst>
              <a:path w="9485" h="5821">
                <a:moveTo>
                  <a:pt x="5826" y="0"/>
                </a:moveTo>
                <a:lnTo>
                  <a:pt x="2393" y="541"/>
                </a:lnTo>
                <a:lnTo>
                  <a:pt x="0" y="3520"/>
                </a:lnTo>
                <a:lnTo>
                  <a:pt x="2800" y="5009"/>
                </a:lnTo>
                <a:lnTo>
                  <a:pt x="5013" y="5821"/>
                </a:lnTo>
                <a:lnTo>
                  <a:pt x="6639" y="5325"/>
                </a:lnTo>
                <a:lnTo>
                  <a:pt x="9485" y="2121"/>
                </a:lnTo>
                <a:lnTo>
                  <a:pt x="5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5" name="object 1025"/>
          <p:cNvSpPr/>
          <p:nvPr/>
        </p:nvSpPr>
        <p:spPr>
          <a:xfrm>
            <a:off x="3087923" y="2894870"/>
            <a:ext cx="881" cy="925"/>
          </a:xfrm>
          <a:custGeom>
            <a:avLst/>
            <a:gdLst/>
            <a:ahLst/>
            <a:cxnLst/>
            <a:rect l="l" t="t" r="r" b="b"/>
            <a:pathLst>
              <a:path w="1761" h="1850">
                <a:moveTo>
                  <a:pt x="903" y="1714"/>
                </a:moveTo>
                <a:lnTo>
                  <a:pt x="1264" y="1444"/>
                </a:lnTo>
                <a:lnTo>
                  <a:pt x="1490" y="992"/>
                </a:lnTo>
                <a:lnTo>
                  <a:pt x="1716" y="586"/>
                </a:lnTo>
                <a:lnTo>
                  <a:pt x="1355" y="225"/>
                </a:lnTo>
                <a:lnTo>
                  <a:pt x="1174" y="0"/>
                </a:lnTo>
                <a:lnTo>
                  <a:pt x="813" y="270"/>
                </a:lnTo>
                <a:lnTo>
                  <a:pt x="406" y="541"/>
                </a:lnTo>
                <a:lnTo>
                  <a:pt x="135" y="902"/>
                </a:lnTo>
                <a:lnTo>
                  <a:pt x="0" y="1083"/>
                </a:lnTo>
                <a:lnTo>
                  <a:pt x="45" y="1579"/>
                </a:lnTo>
                <a:lnTo>
                  <a:pt x="180" y="1714"/>
                </a:lnTo>
                <a:lnTo>
                  <a:pt x="271" y="1850"/>
                </a:lnTo>
                <a:lnTo>
                  <a:pt x="767" y="1850"/>
                </a:lnTo>
                <a:lnTo>
                  <a:pt x="903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6" name="object 1026"/>
          <p:cNvSpPr/>
          <p:nvPr/>
        </p:nvSpPr>
        <p:spPr>
          <a:xfrm>
            <a:off x="3086568" y="2893133"/>
            <a:ext cx="3613" cy="3881"/>
          </a:xfrm>
          <a:custGeom>
            <a:avLst/>
            <a:gdLst/>
            <a:ahLst/>
            <a:cxnLst/>
            <a:rect l="l" t="t" r="r" b="b"/>
            <a:pathLst>
              <a:path w="7226" h="7762">
                <a:moveTo>
                  <a:pt x="4019" y="0"/>
                </a:moveTo>
                <a:lnTo>
                  <a:pt x="858" y="2888"/>
                </a:lnTo>
                <a:lnTo>
                  <a:pt x="0" y="5776"/>
                </a:lnTo>
                <a:lnTo>
                  <a:pt x="3252" y="7762"/>
                </a:lnTo>
                <a:lnTo>
                  <a:pt x="6278" y="5957"/>
                </a:lnTo>
                <a:lnTo>
                  <a:pt x="7226" y="3249"/>
                </a:lnTo>
                <a:lnTo>
                  <a:pt x="4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7" name="object 1027"/>
          <p:cNvSpPr/>
          <p:nvPr/>
        </p:nvSpPr>
        <p:spPr>
          <a:xfrm>
            <a:off x="3086952" y="2895683"/>
            <a:ext cx="1084" cy="948"/>
          </a:xfrm>
          <a:custGeom>
            <a:avLst/>
            <a:gdLst/>
            <a:ahLst/>
            <a:cxnLst/>
            <a:rect l="l" t="t" r="r" b="b"/>
            <a:pathLst>
              <a:path w="2168" h="1895">
                <a:moveTo>
                  <a:pt x="1038" y="1805"/>
                </a:moveTo>
                <a:lnTo>
                  <a:pt x="1219" y="1895"/>
                </a:lnTo>
                <a:lnTo>
                  <a:pt x="1716" y="1263"/>
                </a:lnTo>
                <a:lnTo>
                  <a:pt x="2077" y="947"/>
                </a:lnTo>
                <a:lnTo>
                  <a:pt x="2168" y="270"/>
                </a:lnTo>
                <a:lnTo>
                  <a:pt x="2032" y="180"/>
                </a:lnTo>
                <a:lnTo>
                  <a:pt x="1897" y="0"/>
                </a:lnTo>
                <a:lnTo>
                  <a:pt x="1490" y="0"/>
                </a:lnTo>
                <a:lnTo>
                  <a:pt x="1309" y="135"/>
                </a:lnTo>
                <a:lnTo>
                  <a:pt x="722" y="586"/>
                </a:lnTo>
                <a:lnTo>
                  <a:pt x="0" y="1128"/>
                </a:lnTo>
                <a:lnTo>
                  <a:pt x="1038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8" name="object 1028"/>
          <p:cNvSpPr/>
          <p:nvPr/>
        </p:nvSpPr>
        <p:spPr>
          <a:xfrm>
            <a:off x="3085913" y="2894351"/>
            <a:ext cx="2349" cy="3498"/>
          </a:xfrm>
          <a:custGeom>
            <a:avLst/>
            <a:gdLst/>
            <a:ahLst/>
            <a:cxnLst/>
            <a:rect l="l" t="t" r="r" b="b"/>
            <a:pathLst>
              <a:path w="4697" h="6995">
                <a:moveTo>
                  <a:pt x="1806" y="3655"/>
                </a:moveTo>
                <a:lnTo>
                  <a:pt x="3116" y="6995"/>
                </a:lnTo>
                <a:lnTo>
                  <a:pt x="4697" y="4919"/>
                </a:lnTo>
                <a:lnTo>
                  <a:pt x="1806" y="3655"/>
                </a:lnTo>
                <a:close/>
              </a:path>
              <a:path w="4697" h="6995">
                <a:moveTo>
                  <a:pt x="3116" y="6995"/>
                </a:moveTo>
                <a:lnTo>
                  <a:pt x="6549" y="4603"/>
                </a:lnTo>
                <a:lnTo>
                  <a:pt x="5962" y="1128"/>
                </a:lnTo>
                <a:lnTo>
                  <a:pt x="2935" y="0"/>
                </a:lnTo>
                <a:lnTo>
                  <a:pt x="0" y="2211"/>
                </a:lnTo>
                <a:lnTo>
                  <a:pt x="451" y="5731"/>
                </a:lnTo>
                <a:lnTo>
                  <a:pt x="3116" y="6995"/>
                </a:lnTo>
                <a:lnTo>
                  <a:pt x="1806" y="3655"/>
                </a:lnTo>
                <a:lnTo>
                  <a:pt x="4426" y="2346"/>
                </a:lnTo>
                <a:lnTo>
                  <a:pt x="4697" y="4919"/>
                </a:lnTo>
                <a:lnTo>
                  <a:pt x="3116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29" name="object 1029"/>
          <p:cNvSpPr/>
          <p:nvPr/>
        </p:nvSpPr>
        <p:spPr>
          <a:xfrm>
            <a:off x="3086207" y="261384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219" y="1308"/>
                </a:moveTo>
                <a:lnTo>
                  <a:pt x="1355" y="1308"/>
                </a:lnTo>
                <a:lnTo>
                  <a:pt x="1580" y="902"/>
                </a:lnTo>
                <a:lnTo>
                  <a:pt x="1761" y="676"/>
                </a:lnTo>
                <a:lnTo>
                  <a:pt x="1400" y="496"/>
                </a:lnTo>
                <a:lnTo>
                  <a:pt x="993" y="270"/>
                </a:lnTo>
                <a:lnTo>
                  <a:pt x="632" y="0"/>
                </a:lnTo>
                <a:lnTo>
                  <a:pt x="406" y="270"/>
                </a:lnTo>
                <a:lnTo>
                  <a:pt x="225" y="496"/>
                </a:lnTo>
                <a:lnTo>
                  <a:pt x="0" y="676"/>
                </a:lnTo>
                <a:lnTo>
                  <a:pt x="406" y="902"/>
                </a:lnTo>
                <a:lnTo>
                  <a:pt x="767" y="1218"/>
                </a:lnTo>
                <a:lnTo>
                  <a:pt x="1219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0" name="object 1030"/>
          <p:cNvSpPr/>
          <p:nvPr/>
        </p:nvSpPr>
        <p:spPr>
          <a:xfrm>
            <a:off x="3084310" y="2612290"/>
            <a:ext cx="4743" cy="3452"/>
          </a:xfrm>
          <a:custGeom>
            <a:avLst/>
            <a:gdLst/>
            <a:ahLst/>
            <a:cxnLst/>
            <a:rect l="l" t="t" r="r" b="b"/>
            <a:pathLst>
              <a:path w="9485" h="6904">
                <a:moveTo>
                  <a:pt x="6684" y="6453"/>
                </a:moveTo>
                <a:lnTo>
                  <a:pt x="9485" y="3249"/>
                </a:lnTo>
                <a:lnTo>
                  <a:pt x="3974" y="0"/>
                </a:lnTo>
                <a:lnTo>
                  <a:pt x="2619" y="1444"/>
                </a:lnTo>
                <a:lnTo>
                  <a:pt x="0" y="4648"/>
                </a:lnTo>
                <a:lnTo>
                  <a:pt x="2845" y="6137"/>
                </a:lnTo>
                <a:lnTo>
                  <a:pt x="5058" y="6904"/>
                </a:lnTo>
                <a:lnTo>
                  <a:pt x="6684" y="6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1" name="object 1031"/>
          <p:cNvSpPr/>
          <p:nvPr/>
        </p:nvSpPr>
        <p:spPr>
          <a:xfrm>
            <a:off x="3068907" y="262323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400" y="451"/>
                </a:lnTo>
                <a:lnTo>
                  <a:pt x="1038" y="135"/>
                </a:lnTo>
                <a:lnTo>
                  <a:pt x="451" y="0"/>
                </a:lnTo>
                <a:lnTo>
                  <a:pt x="225" y="451"/>
                </a:lnTo>
                <a:lnTo>
                  <a:pt x="0" y="631"/>
                </a:lnTo>
                <a:lnTo>
                  <a:pt x="406" y="857"/>
                </a:lnTo>
                <a:lnTo>
                  <a:pt x="767" y="1128"/>
                </a:lnTo>
                <a:lnTo>
                  <a:pt x="1129" y="1308"/>
                </a:lnTo>
                <a:lnTo>
                  <a:pt x="1400" y="1083"/>
                </a:lnTo>
                <a:lnTo>
                  <a:pt x="1580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2" name="object 1032"/>
          <p:cNvSpPr/>
          <p:nvPr/>
        </p:nvSpPr>
        <p:spPr>
          <a:xfrm>
            <a:off x="3066943" y="2622129"/>
            <a:ext cx="4743" cy="3362"/>
          </a:xfrm>
          <a:custGeom>
            <a:avLst/>
            <a:gdLst/>
            <a:ahLst/>
            <a:cxnLst/>
            <a:rect l="l" t="t" r="r" b="b"/>
            <a:pathLst>
              <a:path w="9485" h="6724">
                <a:moveTo>
                  <a:pt x="9485" y="2030"/>
                </a:moveTo>
                <a:lnTo>
                  <a:pt x="6684" y="541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lnTo>
                  <a:pt x="5555" y="6724"/>
                </a:lnTo>
                <a:lnTo>
                  <a:pt x="6910" y="5235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3" name="object 1033"/>
          <p:cNvSpPr/>
          <p:nvPr/>
        </p:nvSpPr>
        <p:spPr>
          <a:xfrm>
            <a:off x="3014208" y="2955164"/>
            <a:ext cx="858" cy="677"/>
          </a:xfrm>
          <a:custGeom>
            <a:avLst/>
            <a:gdLst/>
            <a:ahLst/>
            <a:cxnLst/>
            <a:rect l="l" t="t" r="r" b="b"/>
            <a:pathLst>
              <a:path w="1716" h="1353">
                <a:moveTo>
                  <a:pt x="1716" y="676"/>
                </a:moveTo>
                <a:lnTo>
                  <a:pt x="1355" y="451"/>
                </a:lnTo>
                <a:lnTo>
                  <a:pt x="993" y="180"/>
                </a:lnTo>
                <a:lnTo>
                  <a:pt x="542" y="45"/>
                </a:lnTo>
                <a:lnTo>
                  <a:pt x="406" y="0"/>
                </a:lnTo>
                <a:lnTo>
                  <a:pt x="180" y="451"/>
                </a:lnTo>
                <a:lnTo>
                  <a:pt x="0" y="676"/>
                </a:lnTo>
                <a:lnTo>
                  <a:pt x="361" y="902"/>
                </a:lnTo>
                <a:lnTo>
                  <a:pt x="722" y="1128"/>
                </a:lnTo>
                <a:lnTo>
                  <a:pt x="1129" y="1353"/>
                </a:lnTo>
                <a:lnTo>
                  <a:pt x="1355" y="1083"/>
                </a:lnTo>
                <a:lnTo>
                  <a:pt x="1535" y="857"/>
                </a:lnTo>
                <a:lnTo>
                  <a:pt x="1716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4" name="object 1034"/>
          <p:cNvSpPr/>
          <p:nvPr/>
        </p:nvSpPr>
        <p:spPr>
          <a:xfrm>
            <a:off x="3012221" y="2953923"/>
            <a:ext cx="4765" cy="3498"/>
          </a:xfrm>
          <a:custGeom>
            <a:avLst/>
            <a:gdLst/>
            <a:ahLst/>
            <a:cxnLst/>
            <a:rect l="l" t="t" r="r" b="b"/>
            <a:pathLst>
              <a:path w="9530" h="6995">
                <a:moveTo>
                  <a:pt x="9530" y="2346"/>
                </a:moveTo>
                <a:lnTo>
                  <a:pt x="6684" y="812"/>
                </a:lnTo>
                <a:lnTo>
                  <a:pt x="5781" y="270"/>
                </a:lnTo>
                <a:lnTo>
                  <a:pt x="3206" y="0"/>
                </a:lnTo>
                <a:lnTo>
                  <a:pt x="0" y="3700"/>
                </a:lnTo>
                <a:lnTo>
                  <a:pt x="5555" y="6995"/>
                </a:lnTo>
                <a:lnTo>
                  <a:pt x="6910" y="5505"/>
                </a:lnTo>
                <a:lnTo>
                  <a:pt x="9530" y="2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5" name="object 1035"/>
          <p:cNvSpPr/>
          <p:nvPr/>
        </p:nvSpPr>
        <p:spPr>
          <a:xfrm>
            <a:off x="3012424" y="2951350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35"/>
                </a:lnTo>
                <a:lnTo>
                  <a:pt x="361" y="451"/>
                </a:lnTo>
                <a:lnTo>
                  <a:pt x="0" y="631"/>
                </a:lnTo>
                <a:lnTo>
                  <a:pt x="180" y="857"/>
                </a:lnTo>
                <a:lnTo>
                  <a:pt x="361" y="1083"/>
                </a:lnTo>
                <a:lnTo>
                  <a:pt x="632" y="1308"/>
                </a:lnTo>
                <a:lnTo>
                  <a:pt x="993" y="1083"/>
                </a:lnTo>
                <a:lnTo>
                  <a:pt x="1355" y="857"/>
                </a:lnTo>
                <a:lnTo>
                  <a:pt x="1761" y="631"/>
                </a:lnTo>
                <a:lnTo>
                  <a:pt x="1535" y="451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6" name="object 1036"/>
          <p:cNvSpPr/>
          <p:nvPr/>
        </p:nvSpPr>
        <p:spPr>
          <a:xfrm>
            <a:off x="3010392" y="2950109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4200" y="6949"/>
                </a:moveTo>
                <a:lnTo>
                  <a:pt x="9711" y="3655"/>
                </a:lnTo>
                <a:lnTo>
                  <a:pt x="6549" y="0"/>
                </a:lnTo>
                <a:lnTo>
                  <a:pt x="2890" y="947"/>
                </a:lnTo>
                <a:lnTo>
                  <a:pt x="0" y="2437"/>
                </a:lnTo>
                <a:lnTo>
                  <a:pt x="4200" y="6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7" name="object 1037"/>
          <p:cNvSpPr/>
          <p:nvPr/>
        </p:nvSpPr>
        <p:spPr>
          <a:xfrm>
            <a:off x="2751012" y="2961866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219" y="45"/>
                </a:move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06" y="1083"/>
                </a:lnTo>
                <a:lnTo>
                  <a:pt x="632" y="1308"/>
                </a:lnTo>
                <a:lnTo>
                  <a:pt x="993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8" name="object 1038"/>
          <p:cNvSpPr/>
          <p:nvPr/>
        </p:nvSpPr>
        <p:spPr>
          <a:xfrm>
            <a:off x="2749002" y="2960534"/>
            <a:ext cx="4856" cy="3588"/>
          </a:xfrm>
          <a:custGeom>
            <a:avLst/>
            <a:gdLst/>
            <a:ahLst/>
            <a:cxnLst/>
            <a:rect l="l" t="t" r="r" b="b"/>
            <a:pathLst>
              <a:path w="9711" h="7175">
                <a:moveTo>
                  <a:pt x="4200" y="7175"/>
                </a:moveTo>
                <a:lnTo>
                  <a:pt x="9711" y="3836"/>
                </a:lnTo>
                <a:lnTo>
                  <a:pt x="5736" y="0"/>
                </a:lnTo>
                <a:lnTo>
                  <a:pt x="2845" y="1128"/>
                </a:lnTo>
                <a:lnTo>
                  <a:pt x="0" y="2617"/>
                </a:lnTo>
                <a:lnTo>
                  <a:pt x="4200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39" name="object 1039"/>
          <p:cNvSpPr/>
          <p:nvPr/>
        </p:nvSpPr>
        <p:spPr>
          <a:xfrm>
            <a:off x="2759006" y="2911162"/>
            <a:ext cx="903" cy="677"/>
          </a:xfrm>
          <a:custGeom>
            <a:avLst/>
            <a:gdLst/>
            <a:ahLst/>
            <a:cxnLst/>
            <a:rect l="l" t="t" r="r" b="b"/>
            <a:pathLst>
              <a:path w="1806" h="1353">
                <a:moveTo>
                  <a:pt x="587" y="1308"/>
                </a:moveTo>
                <a:lnTo>
                  <a:pt x="1038" y="1218"/>
                </a:lnTo>
                <a:lnTo>
                  <a:pt x="1400" y="947"/>
                </a:lnTo>
                <a:lnTo>
                  <a:pt x="1806" y="676"/>
                </a:lnTo>
                <a:lnTo>
                  <a:pt x="1580" y="496"/>
                </a:lnTo>
                <a:lnTo>
                  <a:pt x="1400" y="315"/>
                </a:lnTo>
                <a:lnTo>
                  <a:pt x="1174" y="0"/>
                </a:lnTo>
                <a:lnTo>
                  <a:pt x="813" y="270"/>
                </a:lnTo>
                <a:lnTo>
                  <a:pt x="406" y="496"/>
                </a:lnTo>
                <a:lnTo>
                  <a:pt x="0" y="676"/>
                </a:lnTo>
                <a:lnTo>
                  <a:pt x="225" y="947"/>
                </a:lnTo>
                <a:lnTo>
                  <a:pt x="451" y="1353"/>
                </a:lnTo>
                <a:lnTo>
                  <a:pt x="587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0" name="object 1040"/>
          <p:cNvSpPr/>
          <p:nvPr/>
        </p:nvSpPr>
        <p:spPr>
          <a:xfrm>
            <a:off x="2757267" y="2909605"/>
            <a:ext cx="4630" cy="3452"/>
          </a:xfrm>
          <a:custGeom>
            <a:avLst/>
            <a:gdLst/>
            <a:ahLst/>
            <a:cxnLst/>
            <a:rect l="l" t="t" r="r" b="b"/>
            <a:pathLst>
              <a:path w="9259" h="6904">
                <a:moveTo>
                  <a:pt x="5104" y="0"/>
                </a:moveTo>
                <a:lnTo>
                  <a:pt x="3387" y="992"/>
                </a:lnTo>
                <a:lnTo>
                  <a:pt x="0" y="3339"/>
                </a:lnTo>
                <a:lnTo>
                  <a:pt x="4065" y="6904"/>
                </a:lnTo>
                <a:lnTo>
                  <a:pt x="6459" y="6002"/>
                </a:lnTo>
                <a:lnTo>
                  <a:pt x="9259" y="4467"/>
                </a:lnTo>
                <a:lnTo>
                  <a:pt x="5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1" name="object 1041"/>
          <p:cNvSpPr/>
          <p:nvPr/>
        </p:nvSpPr>
        <p:spPr>
          <a:xfrm>
            <a:off x="3166358" y="2677774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632" y="1895"/>
                </a:moveTo>
                <a:lnTo>
                  <a:pt x="858" y="1714"/>
                </a:lnTo>
                <a:lnTo>
                  <a:pt x="1219" y="1444"/>
                </a:lnTo>
                <a:lnTo>
                  <a:pt x="1084" y="812"/>
                </a:lnTo>
                <a:lnTo>
                  <a:pt x="858" y="406"/>
                </a:lnTo>
                <a:lnTo>
                  <a:pt x="632" y="0"/>
                </a:lnTo>
                <a:lnTo>
                  <a:pt x="451" y="225"/>
                </a:lnTo>
                <a:lnTo>
                  <a:pt x="271" y="406"/>
                </a:lnTo>
                <a:lnTo>
                  <a:pt x="0" y="676"/>
                </a:lnTo>
                <a:lnTo>
                  <a:pt x="225" y="1083"/>
                </a:lnTo>
                <a:lnTo>
                  <a:pt x="406" y="1489"/>
                </a:lnTo>
                <a:lnTo>
                  <a:pt x="632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2" name="object 1042"/>
          <p:cNvSpPr/>
          <p:nvPr/>
        </p:nvSpPr>
        <p:spPr>
          <a:xfrm>
            <a:off x="3164845" y="2675562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4693"/>
                </a:moveTo>
                <a:lnTo>
                  <a:pt x="3116" y="10605"/>
                </a:lnTo>
                <a:lnTo>
                  <a:pt x="5555" y="7987"/>
                </a:lnTo>
                <a:lnTo>
                  <a:pt x="6955" y="6724"/>
                </a:lnTo>
                <a:lnTo>
                  <a:pt x="6052" y="3655"/>
                </a:lnTo>
                <a:lnTo>
                  <a:pt x="4381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3" name="object 1043"/>
          <p:cNvSpPr/>
          <p:nvPr/>
        </p:nvSpPr>
        <p:spPr>
          <a:xfrm>
            <a:off x="3117328" y="2668364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587" y="1263"/>
                </a:moveTo>
                <a:lnTo>
                  <a:pt x="993" y="117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1174" y="45"/>
                </a:lnTo>
                <a:lnTo>
                  <a:pt x="767" y="180"/>
                </a:lnTo>
                <a:lnTo>
                  <a:pt x="406" y="451"/>
                </a:lnTo>
                <a:lnTo>
                  <a:pt x="0" y="631"/>
                </a:lnTo>
                <a:lnTo>
                  <a:pt x="180" y="857"/>
                </a:lnTo>
                <a:lnTo>
                  <a:pt x="451" y="1263"/>
                </a:lnTo>
                <a:lnTo>
                  <a:pt x="587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4" name="object 1044"/>
          <p:cNvSpPr/>
          <p:nvPr/>
        </p:nvSpPr>
        <p:spPr>
          <a:xfrm>
            <a:off x="3115341" y="2667055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736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363"/>
                </a:lnTo>
                <a:lnTo>
                  <a:pt x="6955" y="5460"/>
                </a:lnTo>
                <a:lnTo>
                  <a:pt x="9756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5" name="object 1045"/>
          <p:cNvSpPr/>
          <p:nvPr/>
        </p:nvSpPr>
        <p:spPr>
          <a:xfrm>
            <a:off x="3116447" y="3055532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76"/>
                </a:moveTo>
                <a:lnTo>
                  <a:pt x="1580" y="451"/>
                </a:lnTo>
                <a:lnTo>
                  <a:pt x="1355" y="270"/>
                </a:lnTo>
                <a:lnTo>
                  <a:pt x="1129" y="0"/>
                </a:lnTo>
                <a:lnTo>
                  <a:pt x="767" y="225"/>
                </a:lnTo>
                <a:lnTo>
                  <a:pt x="361" y="451"/>
                </a:lnTo>
                <a:lnTo>
                  <a:pt x="0" y="676"/>
                </a:lnTo>
                <a:lnTo>
                  <a:pt x="180" y="902"/>
                </a:lnTo>
                <a:lnTo>
                  <a:pt x="451" y="1308"/>
                </a:lnTo>
                <a:lnTo>
                  <a:pt x="587" y="1308"/>
                </a:lnTo>
                <a:lnTo>
                  <a:pt x="993" y="1173"/>
                </a:lnTo>
                <a:lnTo>
                  <a:pt x="1355" y="902"/>
                </a:lnTo>
                <a:lnTo>
                  <a:pt x="1761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6" name="object 1046"/>
          <p:cNvSpPr/>
          <p:nvPr/>
        </p:nvSpPr>
        <p:spPr>
          <a:xfrm>
            <a:off x="3114708" y="3053953"/>
            <a:ext cx="4630" cy="3475"/>
          </a:xfrm>
          <a:custGeom>
            <a:avLst/>
            <a:gdLst/>
            <a:ahLst/>
            <a:cxnLst/>
            <a:rect l="l" t="t" r="r" b="b"/>
            <a:pathLst>
              <a:path w="9259" h="6949">
                <a:moveTo>
                  <a:pt x="5058" y="0"/>
                </a:moveTo>
                <a:lnTo>
                  <a:pt x="3342" y="1037"/>
                </a:lnTo>
                <a:lnTo>
                  <a:pt x="0" y="3384"/>
                </a:lnTo>
                <a:lnTo>
                  <a:pt x="3974" y="6949"/>
                </a:lnTo>
                <a:lnTo>
                  <a:pt x="6188" y="6182"/>
                </a:lnTo>
                <a:lnTo>
                  <a:pt x="9259" y="4512"/>
                </a:lnTo>
                <a:lnTo>
                  <a:pt x="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7" name="object 1047"/>
          <p:cNvSpPr/>
          <p:nvPr/>
        </p:nvSpPr>
        <p:spPr>
          <a:xfrm>
            <a:off x="3113014" y="2666288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632" y="1940"/>
                </a:moveTo>
                <a:lnTo>
                  <a:pt x="813" y="1714"/>
                </a:lnTo>
                <a:lnTo>
                  <a:pt x="1219" y="1444"/>
                </a:lnTo>
                <a:lnTo>
                  <a:pt x="1084" y="857"/>
                </a:lnTo>
                <a:lnTo>
                  <a:pt x="813" y="451"/>
                </a:lnTo>
                <a:lnTo>
                  <a:pt x="632" y="0"/>
                </a:lnTo>
                <a:lnTo>
                  <a:pt x="451" y="225"/>
                </a:lnTo>
                <a:lnTo>
                  <a:pt x="225" y="451"/>
                </a:lnTo>
                <a:lnTo>
                  <a:pt x="0" y="722"/>
                </a:lnTo>
                <a:lnTo>
                  <a:pt x="225" y="1128"/>
                </a:lnTo>
                <a:lnTo>
                  <a:pt x="406" y="1534"/>
                </a:lnTo>
                <a:lnTo>
                  <a:pt x="632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8" name="object 1048"/>
          <p:cNvSpPr/>
          <p:nvPr/>
        </p:nvSpPr>
        <p:spPr>
          <a:xfrm>
            <a:off x="3111501" y="2664099"/>
            <a:ext cx="3501" cy="5280"/>
          </a:xfrm>
          <a:custGeom>
            <a:avLst/>
            <a:gdLst/>
            <a:ahLst/>
            <a:cxnLst/>
            <a:rect l="l" t="t" r="r" b="b"/>
            <a:pathLst>
              <a:path w="7001" h="10560">
                <a:moveTo>
                  <a:pt x="0" y="4693"/>
                </a:moveTo>
                <a:lnTo>
                  <a:pt x="3116" y="10560"/>
                </a:lnTo>
                <a:lnTo>
                  <a:pt x="5510" y="7987"/>
                </a:lnTo>
                <a:lnTo>
                  <a:pt x="7001" y="6724"/>
                </a:lnTo>
                <a:lnTo>
                  <a:pt x="6052" y="3610"/>
                </a:lnTo>
                <a:lnTo>
                  <a:pt x="4336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49" name="object 1049"/>
          <p:cNvSpPr/>
          <p:nvPr/>
        </p:nvSpPr>
        <p:spPr>
          <a:xfrm>
            <a:off x="3107549" y="2643520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361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355" y="1083"/>
                </a:lnTo>
                <a:lnTo>
                  <a:pt x="1580" y="857"/>
                </a:lnTo>
                <a:lnTo>
                  <a:pt x="1761" y="631"/>
                </a:lnTo>
                <a:lnTo>
                  <a:pt x="1355" y="406"/>
                </a:lnTo>
                <a:lnTo>
                  <a:pt x="993" y="135"/>
                </a:lnTo>
                <a:lnTo>
                  <a:pt x="451" y="0"/>
                </a:lnTo>
                <a:lnTo>
                  <a:pt x="180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0" name="object 1050"/>
          <p:cNvSpPr/>
          <p:nvPr/>
        </p:nvSpPr>
        <p:spPr>
          <a:xfrm>
            <a:off x="3105584" y="2642415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30"/>
                </a:moveTo>
                <a:lnTo>
                  <a:pt x="6639" y="496"/>
                </a:lnTo>
                <a:lnTo>
                  <a:pt x="5781" y="0"/>
                </a:lnTo>
                <a:lnTo>
                  <a:pt x="2981" y="0"/>
                </a:lnTo>
                <a:lnTo>
                  <a:pt x="0" y="3384"/>
                </a:lnTo>
                <a:lnTo>
                  <a:pt x="5510" y="6679"/>
                </a:lnTo>
                <a:lnTo>
                  <a:pt x="6910" y="5235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1" name="object 1051"/>
          <p:cNvSpPr/>
          <p:nvPr/>
        </p:nvSpPr>
        <p:spPr>
          <a:xfrm>
            <a:off x="2741233" y="3086153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31"/>
                </a:moveTo>
                <a:lnTo>
                  <a:pt x="225" y="857"/>
                </a:lnTo>
                <a:lnTo>
                  <a:pt x="406" y="1037"/>
                </a:lnTo>
                <a:lnTo>
                  <a:pt x="632" y="1308"/>
                </a:lnTo>
                <a:lnTo>
                  <a:pt x="993" y="1083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2" name="object 1052"/>
          <p:cNvSpPr/>
          <p:nvPr/>
        </p:nvSpPr>
        <p:spPr>
          <a:xfrm>
            <a:off x="2739245" y="3084822"/>
            <a:ext cx="4630" cy="3565"/>
          </a:xfrm>
          <a:custGeom>
            <a:avLst/>
            <a:gdLst/>
            <a:ahLst/>
            <a:cxnLst/>
            <a:rect l="l" t="t" r="r" b="b"/>
            <a:pathLst>
              <a:path w="9259" h="7130">
                <a:moveTo>
                  <a:pt x="5691" y="0"/>
                </a:moveTo>
                <a:lnTo>
                  <a:pt x="3026" y="992"/>
                </a:lnTo>
                <a:lnTo>
                  <a:pt x="0" y="2662"/>
                </a:lnTo>
                <a:lnTo>
                  <a:pt x="4155" y="7130"/>
                </a:lnTo>
                <a:lnTo>
                  <a:pt x="5871" y="6092"/>
                </a:lnTo>
                <a:lnTo>
                  <a:pt x="9259" y="3745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3" name="object 1053"/>
          <p:cNvSpPr/>
          <p:nvPr/>
        </p:nvSpPr>
        <p:spPr>
          <a:xfrm>
            <a:off x="3155699" y="2963626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587" y="1895"/>
                </a:moveTo>
                <a:lnTo>
                  <a:pt x="813" y="1714"/>
                </a:lnTo>
                <a:lnTo>
                  <a:pt x="1219" y="1444"/>
                </a:lnTo>
                <a:lnTo>
                  <a:pt x="1084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180"/>
                </a:lnTo>
                <a:lnTo>
                  <a:pt x="225" y="406"/>
                </a:lnTo>
                <a:lnTo>
                  <a:pt x="0" y="676"/>
                </a:lnTo>
                <a:lnTo>
                  <a:pt x="180" y="1083"/>
                </a:lnTo>
                <a:lnTo>
                  <a:pt x="406" y="1489"/>
                </a:lnTo>
                <a:lnTo>
                  <a:pt x="587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4" name="object 1054"/>
          <p:cNvSpPr/>
          <p:nvPr/>
        </p:nvSpPr>
        <p:spPr>
          <a:xfrm>
            <a:off x="3154186" y="2961414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4693"/>
                </a:moveTo>
                <a:lnTo>
                  <a:pt x="3071" y="10560"/>
                </a:lnTo>
                <a:lnTo>
                  <a:pt x="5510" y="7987"/>
                </a:lnTo>
                <a:lnTo>
                  <a:pt x="6955" y="6724"/>
                </a:lnTo>
                <a:lnTo>
                  <a:pt x="6007" y="3610"/>
                </a:lnTo>
                <a:lnTo>
                  <a:pt x="4336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5" name="object 1055"/>
          <p:cNvSpPr/>
          <p:nvPr/>
        </p:nvSpPr>
        <p:spPr>
          <a:xfrm>
            <a:off x="2725243" y="299627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542" y="1263"/>
                </a:moveTo>
                <a:lnTo>
                  <a:pt x="993" y="1128"/>
                </a:lnTo>
                <a:lnTo>
                  <a:pt x="1355" y="857"/>
                </a:lnTo>
                <a:lnTo>
                  <a:pt x="1761" y="676"/>
                </a:lnTo>
                <a:lnTo>
                  <a:pt x="1580" y="451"/>
                </a:lnTo>
                <a:lnTo>
                  <a:pt x="1355" y="225"/>
                </a:lnTo>
                <a:lnTo>
                  <a:pt x="1129" y="0"/>
                </a:lnTo>
                <a:lnTo>
                  <a:pt x="722" y="180"/>
                </a:lnTo>
                <a:lnTo>
                  <a:pt x="361" y="406"/>
                </a:lnTo>
                <a:lnTo>
                  <a:pt x="0" y="676"/>
                </a:lnTo>
                <a:lnTo>
                  <a:pt x="180" y="857"/>
                </a:lnTo>
                <a:lnTo>
                  <a:pt x="406" y="1308"/>
                </a:lnTo>
                <a:lnTo>
                  <a:pt x="542" y="1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6" name="object 1056"/>
          <p:cNvSpPr/>
          <p:nvPr/>
        </p:nvSpPr>
        <p:spPr>
          <a:xfrm>
            <a:off x="2723301" y="2994675"/>
            <a:ext cx="4833" cy="3475"/>
          </a:xfrm>
          <a:custGeom>
            <a:avLst/>
            <a:gdLst/>
            <a:ahLst/>
            <a:cxnLst/>
            <a:rect l="l" t="t" r="r" b="b"/>
            <a:pathLst>
              <a:path w="9666" h="6949">
                <a:moveTo>
                  <a:pt x="5465" y="0"/>
                </a:moveTo>
                <a:lnTo>
                  <a:pt x="0" y="3339"/>
                </a:lnTo>
                <a:lnTo>
                  <a:pt x="4381" y="6949"/>
                </a:lnTo>
                <a:lnTo>
                  <a:pt x="6820" y="6047"/>
                </a:lnTo>
                <a:lnTo>
                  <a:pt x="9666" y="4512"/>
                </a:lnTo>
                <a:lnTo>
                  <a:pt x="54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7" name="object 1057"/>
          <p:cNvSpPr/>
          <p:nvPr/>
        </p:nvSpPr>
        <p:spPr>
          <a:xfrm>
            <a:off x="3136141" y="3079293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174" y="1263"/>
                </a:moveTo>
                <a:lnTo>
                  <a:pt x="1084" y="857"/>
                </a:lnTo>
                <a:lnTo>
                  <a:pt x="813" y="451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lnTo>
                  <a:pt x="180" y="1083"/>
                </a:lnTo>
                <a:lnTo>
                  <a:pt x="406" y="1534"/>
                </a:lnTo>
                <a:lnTo>
                  <a:pt x="632" y="1895"/>
                </a:lnTo>
                <a:lnTo>
                  <a:pt x="813" y="1714"/>
                </a:lnTo>
                <a:lnTo>
                  <a:pt x="1219" y="1444"/>
                </a:lnTo>
                <a:lnTo>
                  <a:pt x="1174" y="1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8" name="object 1058"/>
          <p:cNvSpPr/>
          <p:nvPr/>
        </p:nvSpPr>
        <p:spPr>
          <a:xfrm>
            <a:off x="3134628" y="3077082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4693"/>
                </a:moveTo>
                <a:lnTo>
                  <a:pt x="3071" y="10605"/>
                </a:lnTo>
                <a:lnTo>
                  <a:pt x="5510" y="7987"/>
                </a:lnTo>
                <a:lnTo>
                  <a:pt x="6955" y="6724"/>
                </a:lnTo>
                <a:lnTo>
                  <a:pt x="6052" y="3655"/>
                </a:lnTo>
                <a:lnTo>
                  <a:pt x="4336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59" name="object 1059"/>
          <p:cNvSpPr/>
          <p:nvPr/>
        </p:nvSpPr>
        <p:spPr>
          <a:xfrm>
            <a:off x="3125481" y="2666288"/>
            <a:ext cx="587" cy="970"/>
          </a:xfrm>
          <a:custGeom>
            <a:avLst/>
            <a:gdLst/>
            <a:ahLst/>
            <a:cxnLst/>
            <a:rect l="l" t="t" r="r" b="b"/>
            <a:pathLst>
              <a:path w="1174" h="1940">
                <a:moveTo>
                  <a:pt x="1129" y="1308"/>
                </a:moveTo>
                <a:lnTo>
                  <a:pt x="1038" y="857"/>
                </a:lnTo>
                <a:lnTo>
                  <a:pt x="767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135" y="1083"/>
                </a:lnTo>
                <a:lnTo>
                  <a:pt x="406" y="1534"/>
                </a:lnTo>
                <a:lnTo>
                  <a:pt x="587" y="1940"/>
                </a:lnTo>
                <a:lnTo>
                  <a:pt x="767" y="1714"/>
                </a:lnTo>
                <a:lnTo>
                  <a:pt x="1174" y="1444"/>
                </a:lnTo>
                <a:lnTo>
                  <a:pt x="1129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0" name="object 1060"/>
          <p:cNvSpPr/>
          <p:nvPr/>
        </p:nvSpPr>
        <p:spPr>
          <a:xfrm>
            <a:off x="3124126" y="2664122"/>
            <a:ext cx="3297" cy="5325"/>
          </a:xfrm>
          <a:custGeom>
            <a:avLst/>
            <a:gdLst/>
            <a:ahLst/>
            <a:cxnLst/>
            <a:rect l="l" t="t" r="r" b="b"/>
            <a:pathLst>
              <a:path w="6594" h="10650">
                <a:moveTo>
                  <a:pt x="0" y="3971"/>
                </a:moveTo>
                <a:lnTo>
                  <a:pt x="903" y="7040"/>
                </a:lnTo>
                <a:lnTo>
                  <a:pt x="2664" y="10650"/>
                </a:lnTo>
                <a:lnTo>
                  <a:pt x="5149" y="7942"/>
                </a:lnTo>
                <a:lnTo>
                  <a:pt x="6594" y="6679"/>
                </a:lnTo>
                <a:lnTo>
                  <a:pt x="5691" y="3565"/>
                </a:lnTo>
                <a:lnTo>
                  <a:pt x="3974" y="0"/>
                </a:lnTo>
                <a:lnTo>
                  <a:pt x="1445" y="2707"/>
                </a:lnTo>
                <a:lnTo>
                  <a:pt x="0" y="3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1" name="object 1061"/>
          <p:cNvSpPr/>
          <p:nvPr/>
        </p:nvSpPr>
        <p:spPr>
          <a:xfrm>
            <a:off x="2806140" y="2936999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587" y="1263"/>
                </a:moveTo>
                <a:lnTo>
                  <a:pt x="993" y="1128"/>
                </a:lnTo>
                <a:lnTo>
                  <a:pt x="1400" y="857"/>
                </a:lnTo>
                <a:lnTo>
                  <a:pt x="1806" y="676"/>
                </a:lnTo>
                <a:lnTo>
                  <a:pt x="1580" y="451"/>
                </a:lnTo>
                <a:lnTo>
                  <a:pt x="1400" y="225"/>
                </a:lnTo>
                <a:lnTo>
                  <a:pt x="1174" y="0"/>
                </a:lnTo>
                <a:lnTo>
                  <a:pt x="767" y="180"/>
                </a:lnTo>
                <a:lnTo>
                  <a:pt x="406" y="451"/>
                </a:lnTo>
                <a:lnTo>
                  <a:pt x="0" y="676"/>
                </a:lnTo>
                <a:lnTo>
                  <a:pt x="180" y="857"/>
                </a:lnTo>
                <a:lnTo>
                  <a:pt x="451" y="1308"/>
                </a:lnTo>
                <a:lnTo>
                  <a:pt x="587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2" name="object 1062"/>
          <p:cNvSpPr/>
          <p:nvPr/>
        </p:nvSpPr>
        <p:spPr>
          <a:xfrm>
            <a:off x="2804197" y="2935397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5465" y="0"/>
                </a:moveTo>
                <a:lnTo>
                  <a:pt x="0" y="3339"/>
                </a:lnTo>
                <a:lnTo>
                  <a:pt x="4426" y="6949"/>
                </a:lnTo>
                <a:lnTo>
                  <a:pt x="6820" y="6047"/>
                </a:lnTo>
                <a:lnTo>
                  <a:pt x="9711" y="4512"/>
                </a:lnTo>
                <a:lnTo>
                  <a:pt x="54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3" name="object 1063"/>
          <p:cNvSpPr/>
          <p:nvPr/>
        </p:nvSpPr>
        <p:spPr>
          <a:xfrm>
            <a:off x="2806298" y="2616578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587" y="0"/>
                </a:moveTo>
                <a:lnTo>
                  <a:pt x="361" y="225"/>
                </a:lnTo>
                <a:lnTo>
                  <a:pt x="0" y="496"/>
                </a:lnTo>
                <a:lnTo>
                  <a:pt x="135" y="1083"/>
                </a:lnTo>
                <a:lnTo>
                  <a:pt x="361" y="1534"/>
                </a:lnTo>
                <a:lnTo>
                  <a:pt x="587" y="1940"/>
                </a:lnTo>
                <a:lnTo>
                  <a:pt x="767" y="1714"/>
                </a:lnTo>
                <a:lnTo>
                  <a:pt x="948" y="1534"/>
                </a:lnTo>
                <a:lnTo>
                  <a:pt x="1219" y="1263"/>
                </a:lnTo>
                <a:lnTo>
                  <a:pt x="993" y="857"/>
                </a:lnTo>
                <a:lnTo>
                  <a:pt x="813" y="451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4" name="object 1064"/>
          <p:cNvSpPr/>
          <p:nvPr/>
        </p:nvSpPr>
        <p:spPr>
          <a:xfrm>
            <a:off x="2804943" y="2614457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36"/>
                </a:moveTo>
                <a:lnTo>
                  <a:pt x="903" y="6949"/>
                </a:lnTo>
                <a:lnTo>
                  <a:pt x="2574" y="10605"/>
                </a:lnTo>
                <a:lnTo>
                  <a:pt x="6955" y="5911"/>
                </a:lnTo>
                <a:lnTo>
                  <a:pt x="3839" y="0"/>
                </a:lnTo>
                <a:lnTo>
                  <a:pt x="1445" y="2617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5" name="object 1065"/>
          <p:cNvSpPr/>
          <p:nvPr/>
        </p:nvSpPr>
        <p:spPr>
          <a:xfrm>
            <a:off x="2870098" y="2572689"/>
            <a:ext cx="858" cy="948"/>
          </a:xfrm>
          <a:custGeom>
            <a:avLst/>
            <a:gdLst/>
            <a:ahLst/>
            <a:cxnLst/>
            <a:rect l="l" t="t" r="r" b="b"/>
            <a:pathLst>
              <a:path w="1716" h="1895">
                <a:moveTo>
                  <a:pt x="903" y="1714"/>
                </a:moveTo>
                <a:lnTo>
                  <a:pt x="1219" y="1444"/>
                </a:lnTo>
                <a:lnTo>
                  <a:pt x="1490" y="1037"/>
                </a:lnTo>
                <a:lnTo>
                  <a:pt x="1671" y="631"/>
                </a:lnTo>
                <a:lnTo>
                  <a:pt x="1355" y="225"/>
                </a:lnTo>
                <a:lnTo>
                  <a:pt x="1174" y="0"/>
                </a:lnTo>
                <a:lnTo>
                  <a:pt x="813" y="315"/>
                </a:lnTo>
                <a:lnTo>
                  <a:pt x="406" y="586"/>
                </a:lnTo>
                <a:lnTo>
                  <a:pt x="135" y="947"/>
                </a:lnTo>
                <a:lnTo>
                  <a:pt x="0" y="1083"/>
                </a:lnTo>
                <a:lnTo>
                  <a:pt x="0" y="1579"/>
                </a:lnTo>
                <a:lnTo>
                  <a:pt x="135" y="1714"/>
                </a:lnTo>
                <a:lnTo>
                  <a:pt x="271" y="1895"/>
                </a:lnTo>
                <a:lnTo>
                  <a:pt x="722" y="1895"/>
                </a:lnTo>
                <a:lnTo>
                  <a:pt x="903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6" name="object 1066"/>
          <p:cNvSpPr/>
          <p:nvPr/>
        </p:nvSpPr>
        <p:spPr>
          <a:xfrm>
            <a:off x="2868788" y="2570952"/>
            <a:ext cx="3410" cy="3904"/>
          </a:xfrm>
          <a:custGeom>
            <a:avLst/>
            <a:gdLst/>
            <a:ahLst/>
            <a:cxnLst/>
            <a:rect l="l" t="t" r="r" b="b"/>
            <a:pathLst>
              <a:path w="6820" h="7807">
                <a:moveTo>
                  <a:pt x="3929" y="0"/>
                </a:moveTo>
                <a:lnTo>
                  <a:pt x="767" y="2888"/>
                </a:lnTo>
                <a:lnTo>
                  <a:pt x="0" y="5866"/>
                </a:lnTo>
                <a:lnTo>
                  <a:pt x="3161" y="7807"/>
                </a:lnTo>
                <a:lnTo>
                  <a:pt x="6142" y="5957"/>
                </a:lnTo>
                <a:lnTo>
                  <a:pt x="6820" y="2978"/>
                </a:lnTo>
                <a:lnTo>
                  <a:pt x="3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7" name="object 1067"/>
          <p:cNvSpPr/>
          <p:nvPr/>
        </p:nvSpPr>
        <p:spPr>
          <a:xfrm>
            <a:off x="2899503" y="2968567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0" y="631"/>
                </a:moveTo>
                <a:lnTo>
                  <a:pt x="180" y="857"/>
                </a:lnTo>
                <a:lnTo>
                  <a:pt x="406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174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8" name="object 1068"/>
          <p:cNvSpPr/>
          <p:nvPr/>
        </p:nvSpPr>
        <p:spPr>
          <a:xfrm>
            <a:off x="2897516" y="2967236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3026" y="947"/>
                </a:lnTo>
                <a:lnTo>
                  <a:pt x="0" y="2662"/>
                </a:lnTo>
                <a:lnTo>
                  <a:pt x="4516" y="6363"/>
                </a:lnTo>
                <a:lnTo>
                  <a:pt x="6910" y="5460"/>
                </a:lnTo>
                <a:lnTo>
                  <a:pt x="9756" y="3926"/>
                </a:lnTo>
                <a:lnTo>
                  <a:pt x="5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69" name="object 1069"/>
          <p:cNvSpPr/>
          <p:nvPr/>
        </p:nvSpPr>
        <p:spPr>
          <a:xfrm>
            <a:off x="2827482" y="3001038"/>
            <a:ext cx="881" cy="677"/>
          </a:xfrm>
          <a:custGeom>
            <a:avLst/>
            <a:gdLst/>
            <a:ahLst/>
            <a:cxnLst/>
            <a:rect l="l" t="t" r="r" b="b"/>
            <a:pathLst>
              <a:path w="1761" h="1353">
                <a:moveTo>
                  <a:pt x="1129" y="0"/>
                </a:moveTo>
                <a:lnTo>
                  <a:pt x="767" y="225"/>
                </a:lnTo>
                <a:lnTo>
                  <a:pt x="406" y="451"/>
                </a:lnTo>
                <a:lnTo>
                  <a:pt x="0" y="676"/>
                </a:lnTo>
                <a:lnTo>
                  <a:pt x="180" y="902"/>
                </a:lnTo>
                <a:lnTo>
                  <a:pt x="451" y="1353"/>
                </a:lnTo>
                <a:lnTo>
                  <a:pt x="587" y="1308"/>
                </a:lnTo>
                <a:lnTo>
                  <a:pt x="993" y="1173"/>
                </a:lnTo>
                <a:lnTo>
                  <a:pt x="1400" y="902"/>
                </a:lnTo>
                <a:lnTo>
                  <a:pt x="1761" y="676"/>
                </a:lnTo>
                <a:lnTo>
                  <a:pt x="1580" y="496"/>
                </a:lnTo>
                <a:lnTo>
                  <a:pt x="1400" y="270"/>
                </a:lnTo>
                <a:lnTo>
                  <a:pt x="1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0" name="object 1070"/>
          <p:cNvSpPr/>
          <p:nvPr/>
        </p:nvSpPr>
        <p:spPr>
          <a:xfrm>
            <a:off x="2825517" y="2999459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5510" y="0"/>
                </a:moveTo>
                <a:lnTo>
                  <a:pt x="0" y="3339"/>
                </a:lnTo>
                <a:lnTo>
                  <a:pt x="4426" y="6949"/>
                </a:lnTo>
                <a:lnTo>
                  <a:pt x="6865" y="6047"/>
                </a:lnTo>
                <a:lnTo>
                  <a:pt x="9711" y="4512"/>
                </a:lnTo>
                <a:lnTo>
                  <a:pt x="5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1" name="object 1071"/>
          <p:cNvSpPr/>
          <p:nvPr/>
        </p:nvSpPr>
        <p:spPr>
          <a:xfrm>
            <a:off x="2852505" y="2899564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174" y="631"/>
                </a:moveTo>
                <a:lnTo>
                  <a:pt x="1219" y="496"/>
                </a:lnTo>
                <a:lnTo>
                  <a:pt x="813" y="225"/>
                </a:lnTo>
                <a:lnTo>
                  <a:pt x="632" y="0"/>
                </a:lnTo>
                <a:lnTo>
                  <a:pt x="406" y="406"/>
                </a:lnTo>
                <a:lnTo>
                  <a:pt x="225" y="857"/>
                </a:lnTo>
                <a:lnTo>
                  <a:pt x="0" y="1218"/>
                </a:lnTo>
                <a:lnTo>
                  <a:pt x="225" y="1489"/>
                </a:lnTo>
                <a:lnTo>
                  <a:pt x="451" y="1714"/>
                </a:lnTo>
                <a:lnTo>
                  <a:pt x="632" y="1895"/>
                </a:lnTo>
                <a:lnTo>
                  <a:pt x="813" y="1489"/>
                </a:lnTo>
                <a:lnTo>
                  <a:pt x="1084" y="1083"/>
                </a:lnTo>
                <a:lnTo>
                  <a:pt x="1174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2" name="object 1072"/>
          <p:cNvSpPr/>
          <p:nvPr/>
        </p:nvSpPr>
        <p:spPr>
          <a:xfrm>
            <a:off x="2850992" y="2897443"/>
            <a:ext cx="3320" cy="5280"/>
          </a:xfrm>
          <a:custGeom>
            <a:avLst/>
            <a:gdLst/>
            <a:ahLst/>
            <a:cxnLst/>
            <a:rect l="l" t="t" r="r" b="b"/>
            <a:pathLst>
              <a:path w="6639" h="10560">
                <a:moveTo>
                  <a:pt x="5465" y="2572"/>
                </a:moveTo>
                <a:lnTo>
                  <a:pt x="3071" y="0"/>
                </a:lnTo>
                <a:lnTo>
                  <a:pt x="0" y="5911"/>
                </a:lnTo>
                <a:lnTo>
                  <a:pt x="4336" y="10560"/>
                </a:lnTo>
                <a:lnTo>
                  <a:pt x="6052" y="6949"/>
                </a:lnTo>
                <a:lnTo>
                  <a:pt x="6639" y="5415"/>
                </a:lnTo>
                <a:lnTo>
                  <a:pt x="5465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3" name="object 1073"/>
          <p:cNvSpPr/>
          <p:nvPr/>
        </p:nvSpPr>
        <p:spPr>
          <a:xfrm>
            <a:off x="2847921" y="3072749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225" y="857"/>
                </a:lnTo>
                <a:lnTo>
                  <a:pt x="451" y="1308"/>
                </a:lnTo>
                <a:lnTo>
                  <a:pt x="1038" y="1173"/>
                </a:lnTo>
                <a:lnTo>
                  <a:pt x="1400" y="857"/>
                </a:lnTo>
                <a:lnTo>
                  <a:pt x="1806" y="676"/>
                </a:lnTo>
                <a:lnTo>
                  <a:pt x="1626" y="451"/>
                </a:lnTo>
                <a:lnTo>
                  <a:pt x="1400" y="225"/>
                </a:lnTo>
                <a:lnTo>
                  <a:pt x="1174" y="0"/>
                </a:lnTo>
                <a:lnTo>
                  <a:pt x="813" y="225"/>
                </a:lnTo>
                <a:lnTo>
                  <a:pt x="406" y="406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4" name="object 1074"/>
          <p:cNvSpPr/>
          <p:nvPr/>
        </p:nvSpPr>
        <p:spPr>
          <a:xfrm>
            <a:off x="2845978" y="3071147"/>
            <a:ext cx="4856" cy="3498"/>
          </a:xfrm>
          <a:custGeom>
            <a:avLst/>
            <a:gdLst/>
            <a:ahLst/>
            <a:cxnLst/>
            <a:rect l="l" t="t" r="r" b="b"/>
            <a:pathLst>
              <a:path w="9711" h="6995">
                <a:moveTo>
                  <a:pt x="5510" y="0"/>
                </a:moveTo>
                <a:lnTo>
                  <a:pt x="0" y="3339"/>
                </a:lnTo>
                <a:lnTo>
                  <a:pt x="4426" y="6995"/>
                </a:lnTo>
                <a:lnTo>
                  <a:pt x="6865" y="6047"/>
                </a:lnTo>
                <a:lnTo>
                  <a:pt x="9711" y="4512"/>
                </a:lnTo>
                <a:lnTo>
                  <a:pt x="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5" name="object 1075"/>
          <p:cNvSpPr/>
          <p:nvPr/>
        </p:nvSpPr>
        <p:spPr>
          <a:xfrm>
            <a:off x="2844375" y="3005822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406" y="902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902"/>
                </a:lnTo>
                <a:lnTo>
                  <a:pt x="1761" y="676"/>
                </a:lnTo>
                <a:lnTo>
                  <a:pt x="1400" y="451"/>
                </a:lnTo>
                <a:lnTo>
                  <a:pt x="993" y="225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6" name="object 1076"/>
          <p:cNvSpPr/>
          <p:nvPr/>
        </p:nvSpPr>
        <p:spPr>
          <a:xfrm>
            <a:off x="2842478" y="3004242"/>
            <a:ext cx="4743" cy="3475"/>
          </a:xfrm>
          <a:custGeom>
            <a:avLst/>
            <a:gdLst/>
            <a:ahLst/>
            <a:cxnLst/>
            <a:rect l="l" t="t" r="r" b="b"/>
            <a:pathLst>
              <a:path w="9485" h="6949">
                <a:moveTo>
                  <a:pt x="6684" y="6453"/>
                </a:moveTo>
                <a:lnTo>
                  <a:pt x="9485" y="3294"/>
                </a:lnTo>
                <a:lnTo>
                  <a:pt x="3974" y="0"/>
                </a:lnTo>
                <a:lnTo>
                  <a:pt x="2619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58" y="6949"/>
                </a:lnTo>
                <a:lnTo>
                  <a:pt x="6684" y="6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7" name="object 1077"/>
          <p:cNvSpPr/>
          <p:nvPr/>
        </p:nvSpPr>
        <p:spPr>
          <a:xfrm>
            <a:off x="2782133" y="295613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180" y="857"/>
                </a:lnTo>
                <a:lnTo>
                  <a:pt x="406" y="1083"/>
                </a:lnTo>
                <a:lnTo>
                  <a:pt x="632" y="1308"/>
                </a:lnTo>
                <a:lnTo>
                  <a:pt x="1038" y="1083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8" name="object 1078"/>
          <p:cNvSpPr/>
          <p:nvPr/>
        </p:nvSpPr>
        <p:spPr>
          <a:xfrm>
            <a:off x="2780123" y="2954803"/>
            <a:ext cx="4630" cy="3565"/>
          </a:xfrm>
          <a:custGeom>
            <a:avLst/>
            <a:gdLst/>
            <a:ahLst/>
            <a:cxnLst/>
            <a:rect l="l" t="t" r="r" b="b"/>
            <a:pathLst>
              <a:path w="9259" h="7130">
                <a:moveTo>
                  <a:pt x="5781" y="0"/>
                </a:moveTo>
                <a:lnTo>
                  <a:pt x="3071" y="992"/>
                </a:lnTo>
                <a:lnTo>
                  <a:pt x="0" y="2662"/>
                </a:lnTo>
                <a:lnTo>
                  <a:pt x="4200" y="7130"/>
                </a:lnTo>
                <a:lnTo>
                  <a:pt x="5917" y="6137"/>
                </a:lnTo>
                <a:lnTo>
                  <a:pt x="9259" y="3790"/>
                </a:lnTo>
                <a:lnTo>
                  <a:pt x="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79" name="object 1079"/>
          <p:cNvSpPr/>
          <p:nvPr/>
        </p:nvSpPr>
        <p:spPr>
          <a:xfrm>
            <a:off x="2978751" y="264528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174" y="631"/>
                </a:moveTo>
                <a:lnTo>
                  <a:pt x="1219" y="451"/>
                </a:lnTo>
                <a:lnTo>
                  <a:pt x="813" y="180"/>
                </a:lnTo>
                <a:lnTo>
                  <a:pt x="632" y="0"/>
                </a:lnTo>
                <a:lnTo>
                  <a:pt x="451" y="361"/>
                </a:lnTo>
                <a:lnTo>
                  <a:pt x="225" y="812"/>
                </a:lnTo>
                <a:lnTo>
                  <a:pt x="0" y="1218"/>
                </a:lnTo>
                <a:lnTo>
                  <a:pt x="225" y="1444"/>
                </a:lnTo>
                <a:lnTo>
                  <a:pt x="451" y="1669"/>
                </a:lnTo>
                <a:lnTo>
                  <a:pt x="632" y="1895"/>
                </a:lnTo>
                <a:lnTo>
                  <a:pt x="813" y="1444"/>
                </a:lnTo>
                <a:lnTo>
                  <a:pt x="1129" y="1037"/>
                </a:lnTo>
                <a:lnTo>
                  <a:pt x="1174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0" name="object 1080"/>
          <p:cNvSpPr/>
          <p:nvPr/>
        </p:nvSpPr>
        <p:spPr>
          <a:xfrm>
            <a:off x="2977261" y="2643114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5465" y="2617"/>
                </a:moveTo>
                <a:lnTo>
                  <a:pt x="3026" y="0"/>
                </a:lnTo>
                <a:lnTo>
                  <a:pt x="0" y="5957"/>
                </a:lnTo>
                <a:lnTo>
                  <a:pt x="4336" y="10650"/>
                </a:lnTo>
                <a:lnTo>
                  <a:pt x="6007" y="7040"/>
                </a:lnTo>
                <a:lnTo>
                  <a:pt x="6639" y="5415"/>
                </a:lnTo>
                <a:lnTo>
                  <a:pt x="5465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1" name="object 1081"/>
          <p:cNvSpPr/>
          <p:nvPr/>
        </p:nvSpPr>
        <p:spPr>
          <a:xfrm>
            <a:off x="2784798" y="2561271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174" y="1308"/>
                </a:moveTo>
                <a:lnTo>
                  <a:pt x="1355" y="1308"/>
                </a:lnTo>
                <a:lnTo>
                  <a:pt x="1580" y="902"/>
                </a:lnTo>
                <a:lnTo>
                  <a:pt x="1806" y="676"/>
                </a:lnTo>
                <a:lnTo>
                  <a:pt x="1400" y="496"/>
                </a:lnTo>
                <a:lnTo>
                  <a:pt x="1038" y="225"/>
                </a:lnTo>
                <a:lnTo>
                  <a:pt x="632" y="0"/>
                </a:lnTo>
                <a:lnTo>
                  <a:pt x="406" y="270"/>
                </a:lnTo>
                <a:lnTo>
                  <a:pt x="180" y="496"/>
                </a:lnTo>
                <a:lnTo>
                  <a:pt x="0" y="676"/>
                </a:lnTo>
                <a:lnTo>
                  <a:pt x="406" y="902"/>
                </a:lnTo>
                <a:lnTo>
                  <a:pt x="813" y="1173"/>
                </a:lnTo>
                <a:lnTo>
                  <a:pt x="1174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2" name="object 1082"/>
          <p:cNvSpPr/>
          <p:nvPr/>
        </p:nvSpPr>
        <p:spPr>
          <a:xfrm>
            <a:off x="2782900" y="2559692"/>
            <a:ext cx="4743" cy="3475"/>
          </a:xfrm>
          <a:custGeom>
            <a:avLst/>
            <a:gdLst/>
            <a:ahLst/>
            <a:cxnLst/>
            <a:rect l="l" t="t" r="r" b="b"/>
            <a:pathLst>
              <a:path w="9485" h="6949">
                <a:moveTo>
                  <a:pt x="6684" y="6498"/>
                </a:moveTo>
                <a:lnTo>
                  <a:pt x="9485" y="3294"/>
                </a:lnTo>
                <a:lnTo>
                  <a:pt x="3974" y="0"/>
                </a:lnTo>
                <a:lnTo>
                  <a:pt x="2619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58" y="6949"/>
                </a:lnTo>
                <a:lnTo>
                  <a:pt x="6684" y="6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3" name="object 1083"/>
          <p:cNvSpPr/>
          <p:nvPr/>
        </p:nvSpPr>
        <p:spPr>
          <a:xfrm>
            <a:off x="3007975" y="293029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587" y="1308"/>
                </a:moveTo>
                <a:lnTo>
                  <a:pt x="993" y="1173"/>
                </a:lnTo>
                <a:lnTo>
                  <a:pt x="1355" y="902"/>
                </a:lnTo>
                <a:lnTo>
                  <a:pt x="1761" y="676"/>
                </a:lnTo>
                <a:lnTo>
                  <a:pt x="1580" y="451"/>
                </a:lnTo>
                <a:lnTo>
                  <a:pt x="1355" y="270"/>
                </a:lnTo>
                <a:lnTo>
                  <a:pt x="1129" y="0"/>
                </a:lnTo>
                <a:lnTo>
                  <a:pt x="767" y="225"/>
                </a:lnTo>
                <a:lnTo>
                  <a:pt x="361" y="451"/>
                </a:lnTo>
                <a:lnTo>
                  <a:pt x="0" y="676"/>
                </a:lnTo>
                <a:lnTo>
                  <a:pt x="180" y="902"/>
                </a:lnTo>
                <a:lnTo>
                  <a:pt x="406" y="1308"/>
                </a:lnTo>
                <a:lnTo>
                  <a:pt x="587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4" name="object 1084"/>
          <p:cNvSpPr/>
          <p:nvPr/>
        </p:nvSpPr>
        <p:spPr>
          <a:xfrm>
            <a:off x="3006010" y="2928718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5555" y="0"/>
                </a:moveTo>
                <a:lnTo>
                  <a:pt x="0" y="3339"/>
                </a:lnTo>
                <a:lnTo>
                  <a:pt x="4471" y="6949"/>
                </a:lnTo>
                <a:lnTo>
                  <a:pt x="6910" y="6047"/>
                </a:lnTo>
                <a:lnTo>
                  <a:pt x="9711" y="4512"/>
                </a:lnTo>
                <a:lnTo>
                  <a:pt x="5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5" name="object 1085"/>
          <p:cNvSpPr/>
          <p:nvPr/>
        </p:nvSpPr>
        <p:spPr>
          <a:xfrm>
            <a:off x="2987649" y="2647176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1174" y="1308"/>
                </a:moveTo>
                <a:lnTo>
                  <a:pt x="1084" y="857"/>
                </a:lnTo>
                <a:lnTo>
                  <a:pt x="813" y="451"/>
                </a:lnTo>
                <a:lnTo>
                  <a:pt x="632" y="0"/>
                </a:lnTo>
                <a:lnTo>
                  <a:pt x="451" y="225"/>
                </a:lnTo>
                <a:lnTo>
                  <a:pt x="225" y="451"/>
                </a:lnTo>
                <a:lnTo>
                  <a:pt x="0" y="676"/>
                </a:lnTo>
                <a:lnTo>
                  <a:pt x="225" y="1083"/>
                </a:lnTo>
                <a:lnTo>
                  <a:pt x="406" y="1489"/>
                </a:lnTo>
                <a:lnTo>
                  <a:pt x="632" y="1940"/>
                </a:lnTo>
                <a:lnTo>
                  <a:pt x="813" y="1714"/>
                </a:lnTo>
                <a:lnTo>
                  <a:pt x="1219" y="1444"/>
                </a:lnTo>
                <a:lnTo>
                  <a:pt x="1174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6" name="object 1086"/>
          <p:cNvSpPr/>
          <p:nvPr/>
        </p:nvSpPr>
        <p:spPr>
          <a:xfrm>
            <a:off x="2986136" y="2644964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4693"/>
                </a:moveTo>
                <a:lnTo>
                  <a:pt x="3116" y="10605"/>
                </a:lnTo>
                <a:lnTo>
                  <a:pt x="5510" y="7987"/>
                </a:lnTo>
                <a:lnTo>
                  <a:pt x="6955" y="6769"/>
                </a:lnTo>
                <a:lnTo>
                  <a:pt x="6052" y="3655"/>
                </a:lnTo>
                <a:lnTo>
                  <a:pt x="4336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7" name="object 1087"/>
          <p:cNvSpPr/>
          <p:nvPr/>
        </p:nvSpPr>
        <p:spPr>
          <a:xfrm>
            <a:off x="2943203" y="3047747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632" y="1895"/>
                </a:moveTo>
                <a:lnTo>
                  <a:pt x="813" y="1669"/>
                </a:lnTo>
                <a:lnTo>
                  <a:pt x="1174" y="1444"/>
                </a:lnTo>
                <a:lnTo>
                  <a:pt x="1084" y="857"/>
                </a:lnTo>
                <a:lnTo>
                  <a:pt x="813" y="406"/>
                </a:lnTo>
                <a:lnTo>
                  <a:pt x="632" y="0"/>
                </a:lnTo>
                <a:lnTo>
                  <a:pt x="406" y="225"/>
                </a:lnTo>
                <a:lnTo>
                  <a:pt x="225" y="406"/>
                </a:lnTo>
                <a:lnTo>
                  <a:pt x="0" y="676"/>
                </a:lnTo>
                <a:lnTo>
                  <a:pt x="180" y="1083"/>
                </a:lnTo>
                <a:lnTo>
                  <a:pt x="406" y="1489"/>
                </a:lnTo>
                <a:lnTo>
                  <a:pt x="632" y="1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8" name="object 1088"/>
          <p:cNvSpPr/>
          <p:nvPr/>
        </p:nvSpPr>
        <p:spPr>
          <a:xfrm>
            <a:off x="2941690" y="3045536"/>
            <a:ext cx="3455" cy="5303"/>
          </a:xfrm>
          <a:custGeom>
            <a:avLst/>
            <a:gdLst/>
            <a:ahLst/>
            <a:cxnLst/>
            <a:rect l="l" t="t" r="r" b="b"/>
            <a:pathLst>
              <a:path w="6910" h="10605">
                <a:moveTo>
                  <a:pt x="0" y="4693"/>
                </a:moveTo>
                <a:lnTo>
                  <a:pt x="3071" y="10605"/>
                </a:lnTo>
                <a:lnTo>
                  <a:pt x="5510" y="7987"/>
                </a:lnTo>
                <a:lnTo>
                  <a:pt x="6910" y="6769"/>
                </a:lnTo>
                <a:lnTo>
                  <a:pt x="6007" y="3655"/>
                </a:lnTo>
                <a:lnTo>
                  <a:pt x="4336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89" name="object 1089"/>
          <p:cNvSpPr/>
          <p:nvPr/>
        </p:nvSpPr>
        <p:spPr>
          <a:xfrm>
            <a:off x="3467790" y="2956924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1308"/>
                </a:moveTo>
                <a:lnTo>
                  <a:pt x="0" y="1444"/>
                </a:lnTo>
                <a:lnTo>
                  <a:pt x="406" y="1714"/>
                </a:lnTo>
                <a:lnTo>
                  <a:pt x="587" y="1895"/>
                </a:lnTo>
                <a:lnTo>
                  <a:pt x="813" y="1534"/>
                </a:lnTo>
                <a:lnTo>
                  <a:pt x="1038" y="1083"/>
                </a:lnTo>
                <a:lnTo>
                  <a:pt x="1219" y="676"/>
                </a:lnTo>
                <a:lnTo>
                  <a:pt x="993" y="451"/>
                </a:lnTo>
                <a:lnTo>
                  <a:pt x="767" y="225"/>
                </a:lnTo>
                <a:lnTo>
                  <a:pt x="587" y="0"/>
                </a:lnTo>
                <a:lnTo>
                  <a:pt x="406" y="451"/>
                </a:lnTo>
                <a:lnTo>
                  <a:pt x="135" y="857"/>
                </a:lnTo>
                <a:lnTo>
                  <a:pt x="45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0" name="object 1090"/>
          <p:cNvSpPr/>
          <p:nvPr/>
        </p:nvSpPr>
        <p:spPr>
          <a:xfrm>
            <a:off x="3466594" y="2954712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2303" y="0"/>
                </a:moveTo>
                <a:lnTo>
                  <a:pt x="587" y="3655"/>
                </a:lnTo>
                <a:lnTo>
                  <a:pt x="0" y="5189"/>
                </a:lnTo>
                <a:lnTo>
                  <a:pt x="1174" y="8033"/>
                </a:lnTo>
                <a:lnTo>
                  <a:pt x="3568" y="10605"/>
                </a:lnTo>
                <a:lnTo>
                  <a:pt x="6639" y="4693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1" name="object 1091"/>
          <p:cNvSpPr/>
          <p:nvPr/>
        </p:nvSpPr>
        <p:spPr>
          <a:xfrm>
            <a:off x="2582239" y="2948327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219" y="1218"/>
                </a:moveTo>
                <a:lnTo>
                  <a:pt x="993" y="812"/>
                </a:lnTo>
                <a:lnTo>
                  <a:pt x="767" y="406"/>
                </a:lnTo>
                <a:lnTo>
                  <a:pt x="587" y="0"/>
                </a:lnTo>
                <a:lnTo>
                  <a:pt x="406" y="180"/>
                </a:lnTo>
                <a:lnTo>
                  <a:pt x="0" y="496"/>
                </a:lnTo>
                <a:lnTo>
                  <a:pt x="90" y="1083"/>
                </a:lnTo>
                <a:lnTo>
                  <a:pt x="406" y="1489"/>
                </a:lnTo>
                <a:lnTo>
                  <a:pt x="587" y="1895"/>
                </a:lnTo>
                <a:lnTo>
                  <a:pt x="767" y="1714"/>
                </a:lnTo>
                <a:lnTo>
                  <a:pt x="993" y="1489"/>
                </a:lnTo>
                <a:lnTo>
                  <a:pt x="1219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2" name="object 1092"/>
          <p:cNvSpPr/>
          <p:nvPr/>
        </p:nvSpPr>
        <p:spPr>
          <a:xfrm>
            <a:off x="2580862" y="2946205"/>
            <a:ext cx="3478" cy="5258"/>
          </a:xfrm>
          <a:custGeom>
            <a:avLst/>
            <a:gdLst/>
            <a:ahLst/>
            <a:cxnLst/>
            <a:rect l="l" t="t" r="r" b="b"/>
            <a:pathLst>
              <a:path w="6955" h="10515">
                <a:moveTo>
                  <a:pt x="0" y="3836"/>
                </a:moveTo>
                <a:lnTo>
                  <a:pt x="948" y="6949"/>
                </a:lnTo>
                <a:lnTo>
                  <a:pt x="2619" y="10515"/>
                </a:lnTo>
                <a:lnTo>
                  <a:pt x="6955" y="5866"/>
                </a:lnTo>
                <a:lnTo>
                  <a:pt x="3884" y="0"/>
                </a:lnTo>
                <a:lnTo>
                  <a:pt x="1490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3" name="object 1093"/>
          <p:cNvSpPr/>
          <p:nvPr/>
        </p:nvSpPr>
        <p:spPr>
          <a:xfrm>
            <a:off x="2569637" y="2605250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587" y="1263"/>
                </a:moveTo>
                <a:lnTo>
                  <a:pt x="993" y="1218"/>
                </a:lnTo>
                <a:lnTo>
                  <a:pt x="1400" y="902"/>
                </a:lnTo>
                <a:lnTo>
                  <a:pt x="1761" y="676"/>
                </a:lnTo>
                <a:lnTo>
                  <a:pt x="1580" y="496"/>
                </a:lnTo>
                <a:lnTo>
                  <a:pt x="1400" y="270"/>
                </a:lnTo>
                <a:lnTo>
                  <a:pt x="1129" y="0"/>
                </a:lnTo>
                <a:lnTo>
                  <a:pt x="767" y="225"/>
                </a:lnTo>
                <a:lnTo>
                  <a:pt x="361" y="451"/>
                </a:lnTo>
                <a:lnTo>
                  <a:pt x="0" y="676"/>
                </a:lnTo>
                <a:lnTo>
                  <a:pt x="225" y="902"/>
                </a:lnTo>
                <a:lnTo>
                  <a:pt x="451" y="1308"/>
                </a:lnTo>
                <a:lnTo>
                  <a:pt x="587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4" name="object 1094"/>
          <p:cNvSpPr/>
          <p:nvPr/>
        </p:nvSpPr>
        <p:spPr>
          <a:xfrm>
            <a:off x="2567695" y="2603716"/>
            <a:ext cx="4833" cy="3430"/>
          </a:xfrm>
          <a:custGeom>
            <a:avLst/>
            <a:gdLst/>
            <a:ahLst/>
            <a:cxnLst/>
            <a:rect l="l" t="t" r="r" b="b"/>
            <a:pathLst>
              <a:path w="9666" h="6859">
                <a:moveTo>
                  <a:pt x="5329" y="0"/>
                </a:moveTo>
                <a:lnTo>
                  <a:pt x="0" y="3249"/>
                </a:lnTo>
                <a:lnTo>
                  <a:pt x="4426" y="6859"/>
                </a:lnTo>
                <a:lnTo>
                  <a:pt x="6820" y="5957"/>
                </a:lnTo>
                <a:lnTo>
                  <a:pt x="9666" y="4422"/>
                </a:lnTo>
                <a:lnTo>
                  <a:pt x="5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5" name="object 1095"/>
          <p:cNvSpPr/>
          <p:nvPr/>
        </p:nvSpPr>
        <p:spPr>
          <a:xfrm>
            <a:off x="2680774" y="2929372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219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12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12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6" name="object 1096"/>
          <p:cNvSpPr/>
          <p:nvPr/>
        </p:nvSpPr>
        <p:spPr>
          <a:xfrm>
            <a:off x="2678787" y="2928108"/>
            <a:ext cx="4878" cy="3114"/>
          </a:xfrm>
          <a:custGeom>
            <a:avLst/>
            <a:gdLst/>
            <a:ahLst/>
            <a:cxnLst/>
            <a:rect l="l" t="t" r="r" b="b"/>
            <a:pathLst>
              <a:path w="9756" h="6227">
                <a:moveTo>
                  <a:pt x="6504" y="0"/>
                </a:moveTo>
                <a:lnTo>
                  <a:pt x="2800" y="947"/>
                </a:lnTo>
                <a:lnTo>
                  <a:pt x="0" y="2527"/>
                </a:lnTo>
                <a:lnTo>
                  <a:pt x="4516" y="6227"/>
                </a:lnTo>
                <a:lnTo>
                  <a:pt x="6910" y="5325"/>
                </a:lnTo>
                <a:lnTo>
                  <a:pt x="9756" y="3745"/>
                </a:lnTo>
                <a:lnTo>
                  <a:pt x="6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7" name="object 1097"/>
          <p:cNvSpPr/>
          <p:nvPr/>
        </p:nvSpPr>
        <p:spPr>
          <a:xfrm>
            <a:off x="2683643" y="2970835"/>
            <a:ext cx="474" cy="0"/>
          </a:xfrm>
          <a:custGeom>
            <a:avLst/>
            <a:gdLst/>
            <a:ahLst/>
            <a:cxnLst/>
            <a:rect l="l" t="t" r="r" b="b"/>
            <a:pathLst>
              <a:path w="948">
                <a:moveTo>
                  <a:pt x="0" y="0"/>
                </a:moveTo>
                <a:lnTo>
                  <a:pt x="948" y="0"/>
                </a:lnTo>
              </a:path>
            </a:pathLst>
          </a:custGeom>
          <a:ln w="1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8" name="object 1098"/>
          <p:cNvSpPr/>
          <p:nvPr/>
        </p:nvSpPr>
        <p:spPr>
          <a:xfrm>
            <a:off x="2681542" y="2968883"/>
            <a:ext cx="4743" cy="3452"/>
          </a:xfrm>
          <a:custGeom>
            <a:avLst/>
            <a:gdLst/>
            <a:ahLst/>
            <a:cxnLst/>
            <a:rect l="l" t="t" r="r" b="b"/>
            <a:pathLst>
              <a:path w="9485" h="6904">
                <a:moveTo>
                  <a:pt x="6594" y="6588"/>
                </a:moveTo>
                <a:lnTo>
                  <a:pt x="9485" y="3249"/>
                </a:lnTo>
                <a:lnTo>
                  <a:pt x="3974" y="0"/>
                </a:lnTo>
                <a:lnTo>
                  <a:pt x="2619" y="1444"/>
                </a:lnTo>
                <a:lnTo>
                  <a:pt x="0" y="4603"/>
                </a:lnTo>
                <a:lnTo>
                  <a:pt x="2845" y="6137"/>
                </a:lnTo>
                <a:lnTo>
                  <a:pt x="5013" y="6904"/>
                </a:lnTo>
                <a:lnTo>
                  <a:pt x="6594" y="6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099" name="object 1099"/>
          <p:cNvSpPr/>
          <p:nvPr/>
        </p:nvSpPr>
        <p:spPr>
          <a:xfrm>
            <a:off x="3295292" y="2901482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1219" y="676"/>
                </a:moveTo>
                <a:lnTo>
                  <a:pt x="993" y="406"/>
                </a:lnTo>
                <a:lnTo>
                  <a:pt x="813" y="225"/>
                </a:lnTo>
                <a:lnTo>
                  <a:pt x="587" y="0"/>
                </a:lnTo>
                <a:lnTo>
                  <a:pt x="406" y="406"/>
                </a:lnTo>
                <a:lnTo>
                  <a:pt x="180" y="812"/>
                </a:lnTo>
                <a:lnTo>
                  <a:pt x="45" y="1263"/>
                </a:lnTo>
                <a:lnTo>
                  <a:pt x="0" y="1444"/>
                </a:lnTo>
                <a:lnTo>
                  <a:pt x="406" y="1714"/>
                </a:lnTo>
                <a:lnTo>
                  <a:pt x="587" y="1895"/>
                </a:lnTo>
                <a:lnTo>
                  <a:pt x="813" y="1489"/>
                </a:lnTo>
                <a:lnTo>
                  <a:pt x="1038" y="1083"/>
                </a:lnTo>
                <a:lnTo>
                  <a:pt x="1219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0" name="object 1100"/>
          <p:cNvSpPr/>
          <p:nvPr/>
        </p:nvSpPr>
        <p:spPr>
          <a:xfrm>
            <a:off x="3294095" y="2899271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2303" y="0"/>
                </a:moveTo>
                <a:lnTo>
                  <a:pt x="587" y="3610"/>
                </a:lnTo>
                <a:lnTo>
                  <a:pt x="0" y="5189"/>
                </a:lnTo>
                <a:lnTo>
                  <a:pt x="1174" y="8033"/>
                </a:lnTo>
                <a:lnTo>
                  <a:pt x="3613" y="10605"/>
                </a:lnTo>
                <a:lnTo>
                  <a:pt x="6639" y="4693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1" name="object 1101"/>
          <p:cNvSpPr/>
          <p:nvPr/>
        </p:nvSpPr>
        <p:spPr>
          <a:xfrm>
            <a:off x="3328197" y="2988492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586"/>
                </a:moveTo>
                <a:lnTo>
                  <a:pt x="135" y="1037"/>
                </a:lnTo>
                <a:lnTo>
                  <a:pt x="406" y="1444"/>
                </a:lnTo>
                <a:lnTo>
                  <a:pt x="587" y="1895"/>
                </a:lnTo>
                <a:lnTo>
                  <a:pt x="767" y="1669"/>
                </a:lnTo>
                <a:lnTo>
                  <a:pt x="993" y="1444"/>
                </a:lnTo>
                <a:lnTo>
                  <a:pt x="1219" y="1218"/>
                </a:lnTo>
                <a:lnTo>
                  <a:pt x="1038" y="812"/>
                </a:lnTo>
                <a:lnTo>
                  <a:pt x="813" y="361"/>
                </a:lnTo>
                <a:lnTo>
                  <a:pt x="587" y="0"/>
                </a:lnTo>
                <a:lnTo>
                  <a:pt x="406" y="180"/>
                </a:lnTo>
                <a:lnTo>
                  <a:pt x="0" y="451"/>
                </a:lnTo>
                <a:lnTo>
                  <a:pt x="45" y="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2" name="object 1102"/>
          <p:cNvSpPr/>
          <p:nvPr/>
        </p:nvSpPr>
        <p:spPr>
          <a:xfrm>
            <a:off x="3326842" y="2986348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81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911"/>
                </a:lnTo>
                <a:lnTo>
                  <a:pt x="3839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3" name="object 1103"/>
          <p:cNvSpPr/>
          <p:nvPr/>
        </p:nvSpPr>
        <p:spPr>
          <a:xfrm>
            <a:off x="3326390" y="2915811"/>
            <a:ext cx="632" cy="970"/>
          </a:xfrm>
          <a:custGeom>
            <a:avLst/>
            <a:gdLst/>
            <a:ahLst/>
            <a:cxnLst/>
            <a:rect l="l" t="t" r="r" b="b"/>
            <a:pathLst>
              <a:path w="1264" h="1940">
                <a:moveTo>
                  <a:pt x="1219" y="1308"/>
                </a:moveTo>
                <a:lnTo>
                  <a:pt x="1129" y="857"/>
                </a:lnTo>
                <a:lnTo>
                  <a:pt x="858" y="451"/>
                </a:lnTo>
                <a:lnTo>
                  <a:pt x="677" y="0"/>
                </a:lnTo>
                <a:lnTo>
                  <a:pt x="451" y="225"/>
                </a:lnTo>
                <a:lnTo>
                  <a:pt x="271" y="451"/>
                </a:lnTo>
                <a:lnTo>
                  <a:pt x="0" y="722"/>
                </a:lnTo>
                <a:lnTo>
                  <a:pt x="225" y="1083"/>
                </a:lnTo>
                <a:lnTo>
                  <a:pt x="451" y="1534"/>
                </a:lnTo>
                <a:lnTo>
                  <a:pt x="677" y="1940"/>
                </a:lnTo>
                <a:lnTo>
                  <a:pt x="858" y="1714"/>
                </a:lnTo>
                <a:lnTo>
                  <a:pt x="1264" y="1444"/>
                </a:lnTo>
                <a:lnTo>
                  <a:pt x="1219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4" name="object 1104"/>
          <p:cNvSpPr/>
          <p:nvPr/>
        </p:nvSpPr>
        <p:spPr>
          <a:xfrm>
            <a:off x="3324877" y="2913622"/>
            <a:ext cx="3501" cy="5280"/>
          </a:xfrm>
          <a:custGeom>
            <a:avLst/>
            <a:gdLst/>
            <a:ahLst/>
            <a:cxnLst/>
            <a:rect l="l" t="t" r="r" b="b"/>
            <a:pathLst>
              <a:path w="7001" h="10560">
                <a:moveTo>
                  <a:pt x="0" y="4648"/>
                </a:moveTo>
                <a:lnTo>
                  <a:pt x="3116" y="10560"/>
                </a:lnTo>
                <a:lnTo>
                  <a:pt x="5555" y="7942"/>
                </a:lnTo>
                <a:lnTo>
                  <a:pt x="7001" y="6679"/>
                </a:lnTo>
                <a:lnTo>
                  <a:pt x="6052" y="3610"/>
                </a:lnTo>
                <a:lnTo>
                  <a:pt x="4381" y="0"/>
                </a:lnTo>
                <a:lnTo>
                  <a:pt x="0" y="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5" name="object 1105"/>
          <p:cNvSpPr/>
          <p:nvPr/>
        </p:nvSpPr>
        <p:spPr>
          <a:xfrm>
            <a:off x="3252608" y="2977954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632" y="1940"/>
                </a:moveTo>
                <a:lnTo>
                  <a:pt x="813" y="1714"/>
                </a:lnTo>
                <a:lnTo>
                  <a:pt x="1219" y="1444"/>
                </a:lnTo>
                <a:lnTo>
                  <a:pt x="1084" y="857"/>
                </a:lnTo>
                <a:lnTo>
                  <a:pt x="813" y="451"/>
                </a:lnTo>
                <a:lnTo>
                  <a:pt x="632" y="0"/>
                </a:lnTo>
                <a:lnTo>
                  <a:pt x="451" y="225"/>
                </a:lnTo>
                <a:lnTo>
                  <a:pt x="225" y="451"/>
                </a:lnTo>
                <a:lnTo>
                  <a:pt x="0" y="676"/>
                </a:lnTo>
                <a:lnTo>
                  <a:pt x="180" y="1083"/>
                </a:lnTo>
                <a:lnTo>
                  <a:pt x="406" y="1489"/>
                </a:lnTo>
                <a:lnTo>
                  <a:pt x="632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6" name="object 1106"/>
          <p:cNvSpPr/>
          <p:nvPr/>
        </p:nvSpPr>
        <p:spPr>
          <a:xfrm>
            <a:off x="3251095" y="2975743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4693"/>
                </a:moveTo>
                <a:lnTo>
                  <a:pt x="3071" y="10605"/>
                </a:lnTo>
                <a:lnTo>
                  <a:pt x="5510" y="7987"/>
                </a:lnTo>
                <a:lnTo>
                  <a:pt x="6955" y="6769"/>
                </a:lnTo>
                <a:lnTo>
                  <a:pt x="6052" y="3655"/>
                </a:lnTo>
                <a:lnTo>
                  <a:pt x="4336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7" name="object 1107"/>
          <p:cNvSpPr/>
          <p:nvPr/>
        </p:nvSpPr>
        <p:spPr>
          <a:xfrm>
            <a:off x="3230385" y="3032448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714"/>
                </a:lnTo>
                <a:lnTo>
                  <a:pt x="1219" y="1444"/>
                </a:lnTo>
                <a:lnTo>
                  <a:pt x="1084" y="812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8" name="object 1108"/>
          <p:cNvSpPr/>
          <p:nvPr/>
        </p:nvSpPr>
        <p:spPr>
          <a:xfrm>
            <a:off x="3229030" y="3030282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0" y="3926"/>
                </a:moveTo>
                <a:lnTo>
                  <a:pt x="948" y="7040"/>
                </a:lnTo>
                <a:lnTo>
                  <a:pt x="2664" y="10650"/>
                </a:lnTo>
                <a:lnTo>
                  <a:pt x="5194" y="7897"/>
                </a:lnTo>
                <a:lnTo>
                  <a:pt x="6639" y="6679"/>
                </a:lnTo>
                <a:lnTo>
                  <a:pt x="5691" y="3565"/>
                </a:lnTo>
                <a:lnTo>
                  <a:pt x="3974" y="0"/>
                </a:lnTo>
                <a:lnTo>
                  <a:pt x="1445" y="2662"/>
                </a:lnTo>
                <a:lnTo>
                  <a:pt x="0" y="3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09" name="object 1109"/>
          <p:cNvSpPr/>
          <p:nvPr/>
        </p:nvSpPr>
        <p:spPr>
          <a:xfrm>
            <a:off x="3287139" y="2865288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76"/>
                </a:moveTo>
                <a:lnTo>
                  <a:pt x="1400" y="451"/>
                </a:lnTo>
                <a:lnTo>
                  <a:pt x="1038" y="225"/>
                </a:lnTo>
                <a:lnTo>
                  <a:pt x="632" y="0"/>
                </a:lnTo>
                <a:lnTo>
                  <a:pt x="406" y="270"/>
                </a:lnTo>
                <a:lnTo>
                  <a:pt x="225" y="451"/>
                </a:lnTo>
                <a:lnTo>
                  <a:pt x="0" y="676"/>
                </a:lnTo>
                <a:lnTo>
                  <a:pt x="406" y="902"/>
                </a:lnTo>
                <a:lnTo>
                  <a:pt x="813" y="1173"/>
                </a:lnTo>
                <a:lnTo>
                  <a:pt x="1355" y="1308"/>
                </a:lnTo>
                <a:lnTo>
                  <a:pt x="1580" y="902"/>
                </a:lnTo>
                <a:lnTo>
                  <a:pt x="1806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0" name="object 1110"/>
          <p:cNvSpPr/>
          <p:nvPr/>
        </p:nvSpPr>
        <p:spPr>
          <a:xfrm>
            <a:off x="3285242" y="2863708"/>
            <a:ext cx="4765" cy="3452"/>
          </a:xfrm>
          <a:custGeom>
            <a:avLst/>
            <a:gdLst/>
            <a:ahLst/>
            <a:cxnLst/>
            <a:rect l="l" t="t" r="r" b="b"/>
            <a:pathLst>
              <a:path w="9530" h="6904">
                <a:moveTo>
                  <a:pt x="6730" y="6498"/>
                </a:moveTo>
                <a:lnTo>
                  <a:pt x="9530" y="3294"/>
                </a:lnTo>
                <a:lnTo>
                  <a:pt x="4019" y="0"/>
                </a:lnTo>
                <a:lnTo>
                  <a:pt x="2619" y="1489"/>
                </a:lnTo>
                <a:lnTo>
                  <a:pt x="0" y="4648"/>
                </a:lnTo>
                <a:lnTo>
                  <a:pt x="2890" y="6182"/>
                </a:lnTo>
                <a:lnTo>
                  <a:pt x="5058" y="6904"/>
                </a:lnTo>
                <a:lnTo>
                  <a:pt x="6730" y="6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1" name="object 1111"/>
          <p:cNvSpPr/>
          <p:nvPr/>
        </p:nvSpPr>
        <p:spPr>
          <a:xfrm>
            <a:off x="3286258" y="2885371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406" y="857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857"/>
                </a:lnTo>
                <a:lnTo>
                  <a:pt x="1761" y="676"/>
                </a:lnTo>
                <a:lnTo>
                  <a:pt x="1400" y="451"/>
                </a:lnTo>
                <a:lnTo>
                  <a:pt x="993" y="225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2" name="object 1112"/>
          <p:cNvSpPr/>
          <p:nvPr/>
        </p:nvSpPr>
        <p:spPr>
          <a:xfrm>
            <a:off x="3284361" y="2883791"/>
            <a:ext cx="4765" cy="3452"/>
          </a:xfrm>
          <a:custGeom>
            <a:avLst/>
            <a:gdLst/>
            <a:ahLst/>
            <a:cxnLst/>
            <a:rect l="l" t="t" r="r" b="b"/>
            <a:pathLst>
              <a:path w="9530" h="6904">
                <a:moveTo>
                  <a:pt x="6684" y="6453"/>
                </a:moveTo>
                <a:lnTo>
                  <a:pt x="9530" y="3294"/>
                </a:lnTo>
                <a:lnTo>
                  <a:pt x="3974" y="0"/>
                </a:lnTo>
                <a:lnTo>
                  <a:pt x="2619" y="1444"/>
                </a:lnTo>
                <a:lnTo>
                  <a:pt x="0" y="4648"/>
                </a:lnTo>
                <a:lnTo>
                  <a:pt x="2845" y="6182"/>
                </a:lnTo>
                <a:lnTo>
                  <a:pt x="5058" y="6904"/>
                </a:lnTo>
                <a:lnTo>
                  <a:pt x="6684" y="6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3" name="object 1113"/>
          <p:cNvSpPr/>
          <p:nvPr/>
        </p:nvSpPr>
        <p:spPr>
          <a:xfrm>
            <a:off x="3283706" y="2948327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677" y="0"/>
                </a:moveTo>
                <a:lnTo>
                  <a:pt x="451" y="406"/>
                </a:lnTo>
                <a:lnTo>
                  <a:pt x="225" y="812"/>
                </a:lnTo>
                <a:lnTo>
                  <a:pt x="0" y="1218"/>
                </a:lnTo>
                <a:lnTo>
                  <a:pt x="271" y="1489"/>
                </a:lnTo>
                <a:lnTo>
                  <a:pt x="451" y="1714"/>
                </a:lnTo>
                <a:lnTo>
                  <a:pt x="677" y="1895"/>
                </a:lnTo>
                <a:lnTo>
                  <a:pt x="858" y="1489"/>
                </a:lnTo>
                <a:lnTo>
                  <a:pt x="1129" y="1083"/>
                </a:lnTo>
                <a:lnTo>
                  <a:pt x="1264" y="496"/>
                </a:lnTo>
                <a:lnTo>
                  <a:pt x="858" y="180"/>
                </a:lnTo>
                <a:lnTo>
                  <a:pt x="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4" name="object 1114"/>
          <p:cNvSpPr/>
          <p:nvPr/>
        </p:nvSpPr>
        <p:spPr>
          <a:xfrm>
            <a:off x="3282216" y="2946183"/>
            <a:ext cx="3320" cy="5303"/>
          </a:xfrm>
          <a:custGeom>
            <a:avLst/>
            <a:gdLst/>
            <a:ahLst/>
            <a:cxnLst/>
            <a:rect l="l" t="t" r="r" b="b"/>
            <a:pathLst>
              <a:path w="6639" h="10605">
                <a:moveTo>
                  <a:pt x="5420" y="2572"/>
                </a:moveTo>
                <a:lnTo>
                  <a:pt x="3026" y="0"/>
                </a:lnTo>
                <a:lnTo>
                  <a:pt x="0" y="5911"/>
                </a:lnTo>
                <a:lnTo>
                  <a:pt x="4336" y="10605"/>
                </a:lnTo>
                <a:lnTo>
                  <a:pt x="6007" y="6995"/>
                </a:lnTo>
                <a:lnTo>
                  <a:pt x="6639" y="5415"/>
                </a:lnTo>
                <a:lnTo>
                  <a:pt x="542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5" name="object 1115"/>
          <p:cNvSpPr/>
          <p:nvPr/>
        </p:nvSpPr>
        <p:spPr>
          <a:xfrm>
            <a:off x="3283593" y="296662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225" y="902"/>
                </a:lnTo>
                <a:lnTo>
                  <a:pt x="451" y="1308"/>
                </a:lnTo>
                <a:lnTo>
                  <a:pt x="993" y="1173"/>
                </a:lnTo>
                <a:lnTo>
                  <a:pt x="1400" y="902"/>
                </a:lnTo>
                <a:lnTo>
                  <a:pt x="1761" y="676"/>
                </a:lnTo>
                <a:lnTo>
                  <a:pt x="1580" y="451"/>
                </a:lnTo>
                <a:lnTo>
                  <a:pt x="1400" y="270"/>
                </a:lnTo>
                <a:lnTo>
                  <a:pt x="1129" y="0"/>
                </a:lnTo>
                <a:lnTo>
                  <a:pt x="767" y="225"/>
                </a:lnTo>
                <a:lnTo>
                  <a:pt x="406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6" name="object 1116"/>
          <p:cNvSpPr/>
          <p:nvPr/>
        </p:nvSpPr>
        <p:spPr>
          <a:xfrm>
            <a:off x="3281651" y="2965047"/>
            <a:ext cx="4833" cy="3475"/>
          </a:xfrm>
          <a:custGeom>
            <a:avLst/>
            <a:gdLst/>
            <a:ahLst/>
            <a:cxnLst/>
            <a:rect l="l" t="t" r="r" b="b"/>
            <a:pathLst>
              <a:path w="9666" h="6949">
                <a:moveTo>
                  <a:pt x="5465" y="0"/>
                </a:moveTo>
                <a:lnTo>
                  <a:pt x="0" y="3294"/>
                </a:lnTo>
                <a:lnTo>
                  <a:pt x="4426" y="6949"/>
                </a:lnTo>
                <a:lnTo>
                  <a:pt x="6820" y="6002"/>
                </a:lnTo>
                <a:lnTo>
                  <a:pt x="9666" y="4512"/>
                </a:lnTo>
                <a:lnTo>
                  <a:pt x="54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7" name="object 1117"/>
          <p:cNvSpPr/>
          <p:nvPr/>
        </p:nvSpPr>
        <p:spPr>
          <a:xfrm>
            <a:off x="3281832" y="2892050"/>
            <a:ext cx="858" cy="677"/>
          </a:xfrm>
          <a:custGeom>
            <a:avLst/>
            <a:gdLst/>
            <a:ahLst/>
            <a:cxnLst/>
            <a:rect l="l" t="t" r="r" b="b"/>
            <a:pathLst>
              <a:path w="1716" h="1353">
                <a:moveTo>
                  <a:pt x="1716" y="676"/>
                </a:moveTo>
                <a:lnTo>
                  <a:pt x="1535" y="496"/>
                </a:lnTo>
                <a:lnTo>
                  <a:pt x="1355" y="270"/>
                </a:lnTo>
                <a:lnTo>
                  <a:pt x="1129" y="0"/>
                </a:lnTo>
                <a:lnTo>
                  <a:pt x="722" y="225"/>
                </a:lnTo>
                <a:lnTo>
                  <a:pt x="361" y="451"/>
                </a:lnTo>
                <a:lnTo>
                  <a:pt x="0" y="676"/>
                </a:lnTo>
                <a:lnTo>
                  <a:pt x="180" y="902"/>
                </a:lnTo>
                <a:lnTo>
                  <a:pt x="406" y="1353"/>
                </a:lnTo>
                <a:lnTo>
                  <a:pt x="542" y="1308"/>
                </a:lnTo>
                <a:lnTo>
                  <a:pt x="993" y="1173"/>
                </a:lnTo>
                <a:lnTo>
                  <a:pt x="1355" y="902"/>
                </a:lnTo>
                <a:lnTo>
                  <a:pt x="1716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8" name="object 1118"/>
          <p:cNvSpPr/>
          <p:nvPr/>
        </p:nvSpPr>
        <p:spPr>
          <a:xfrm>
            <a:off x="3279867" y="2890470"/>
            <a:ext cx="4833" cy="3475"/>
          </a:xfrm>
          <a:custGeom>
            <a:avLst/>
            <a:gdLst/>
            <a:ahLst/>
            <a:cxnLst/>
            <a:rect l="l" t="t" r="r" b="b"/>
            <a:pathLst>
              <a:path w="9666" h="6949">
                <a:moveTo>
                  <a:pt x="5510" y="0"/>
                </a:moveTo>
                <a:lnTo>
                  <a:pt x="0" y="3339"/>
                </a:lnTo>
                <a:lnTo>
                  <a:pt x="4426" y="6949"/>
                </a:lnTo>
                <a:lnTo>
                  <a:pt x="6639" y="6182"/>
                </a:lnTo>
                <a:lnTo>
                  <a:pt x="9666" y="4512"/>
                </a:lnTo>
                <a:lnTo>
                  <a:pt x="5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19" name="object 1119"/>
          <p:cNvSpPr/>
          <p:nvPr/>
        </p:nvSpPr>
        <p:spPr>
          <a:xfrm>
            <a:off x="3280048" y="312153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0"/>
                </a:moveTo>
                <a:lnTo>
                  <a:pt x="767" y="90"/>
                </a:lnTo>
                <a:lnTo>
                  <a:pt x="361" y="406"/>
                </a:lnTo>
                <a:lnTo>
                  <a:pt x="0" y="631"/>
                </a:lnTo>
                <a:lnTo>
                  <a:pt x="180" y="812"/>
                </a:lnTo>
                <a:lnTo>
                  <a:pt x="361" y="1037"/>
                </a:lnTo>
                <a:lnTo>
                  <a:pt x="587" y="1308"/>
                </a:lnTo>
                <a:lnTo>
                  <a:pt x="993" y="1083"/>
                </a:lnTo>
                <a:lnTo>
                  <a:pt x="1355" y="857"/>
                </a:lnTo>
                <a:lnTo>
                  <a:pt x="1761" y="631"/>
                </a:lnTo>
                <a:lnTo>
                  <a:pt x="1535" y="406"/>
                </a:lnTo>
                <a:lnTo>
                  <a:pt x="1309" y="0"/>
                </a:lnTo>
                <a:lnTo>
                  <a:pt x="1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0" name="object 1120"/>
          <p:cNvSpPr/>
          <p:nvPr/>
        </p:nvSpPr>
        <p:spPr>
          <a:xfrm>
            <a:off x="3278038" y="3120181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200" y="7130"/>
                </a:moveTo>
                <a:lnTo>
                  <a:pt x="9666" y="3836"/>
                </a:lnTo>
                <a:lnTo>
                  <a:pt x="5736" y="0"/>
                </a:lnTo>
                <a:lnTo>
                  <a:pt x="2845" y="1128"/>
                </a:lnTo>
                <a:lnTo>
                  <a:pt x="0" y="2662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1" name="object 1121"/>
          <p:cNvSpPr/>
          <p:nvPr/>
        </p:nvSpPr>
        <p:spPr>
          <a:xfrm>
            <a:off x="3272188" y="2881399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587" y="1940"/>
                </a:moveTo>
                <a:lnTo>
                  <a:pt x="813" y="1489"/>
                </a:lnTo>
                <a:lnTo>
                  <a:pt x="993" y="1083"/>
                </a:lnTo>
                <a:lnTo>
                  <a:pt x="1219" y="676"/>
                </a:lnTo>
                <a:lnTo>
                  <a:pt x="993" y="406"/>
                </a:lnTo>
                <a:lnTo>
                  <a:pt x="767" y="225"/>
                </a:lnTo>
                <a:lnTo>
                  <a:pt x="587" y="0"/>
                </a:lnTo>
                <a:lnTo>
                  <a:pt x="361" y="451"/>
                </a:lnTo>
                <a:lnTo>
                  <a:pt x="135" y="857"/>
                </a:lnTo>
                <a:lnTo>
                  <a:pt x="0" y="1308"/>
                </a:lnTo>
                <a:lnTo>
                  <a:pt x="0" y="1444"/>
                </a:lnTo>
                <a:lnTo>
                  <a:pt x="361" y="1714"/>
                </a:lnTo>
                <a:lnTo>
                  <a:pt x="587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2" name="object 1122"/>
          <p:cNvSpPr/>
          <p:nvPr/>
        </p:nvSpPr>
        <p:spPr>
          <a:xfrm>
            <a:off x="3271059" y="2879210"/>
            <a:ext cx="3252" cy="5280"/>
          </a:xfrm>
          <a:custGeom>
            <a:avLst/>
            <a:gdLst/>
            <a:ahLst/>
            <a:cxnLst/>
            <a:rect l="l" t="t" r="r" b="b"/>
            <a:pathLst>
              <a:path w="6504" h="10560">
                <a:moveTo>
                  <a:pt x="2168" y="0"/>
                </a:moveTo>
                <a:lnTo>
                  <a:pt x="451" y="3610"/>
                </a:lnTo>
                <a:lnTo>
                  <a:pt x="0" y="4512"/>
                </a:lnTo>
                <a:lnTo>
                  <a:pt x="587" y="7626"/>
                </a:lnTo>
                <a:lnTo>
                  <a:pt x="3432" y="10560"/>
                </a:lnTo>
                <a:lnTo>
                  <a:pt x="6504" y="4648"/>
                </a:lnTo>
                <a:lnTo>
                  <a:pt x="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3" name="object 1123"/>
          <p:cNvSpPr/>
          <p:nvPr/>
        </p:nvSpPr>
        <p:spPr>
          <a:xfrm>
            <a:off x="3265955" y="2865152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587" y="1895"/>
                </a:moveTo>
                <a:lnTo>
                  <a:pt x="813" y="1489"/>
                </a:lnTo>
                <a:lnTo>
                  <a:pt x="1038" y="1083"/>
                </a:lnTo>
                <a:lnTo>
                  <a:pt x="1264" y="676"/>
                </a:lnTo>
                <a:lnTo>
                  <a:pt x="993" y="406"/>
                </a:lnTo>
                <a:lnTo>
                  <a:pt x="813" y="225"/>
                </a:lnTo>
                <a:lnTo>
                  <a:pt x="587" y="0"/>
                </a:lnTo>
                <a:lnTo>
                  <a:pt x="406" y="406"/>
                </a:lnTo>
                <a:lnTo>
                  <a:pt x="135" y="812"/>
                </a:lnTo>
                <a:lnTo>
                  <a:pt x="0" y="1444"/>
                </a:lnTo>
                <a:lnTo>
                  <a:pt x="406" y="1669"/>
                </a:lnTo>
                <a:lnTo>
                  <a:pt x="587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4" name="object 1124"/>
          <p:cNvSpPr/>
          <p:nvPr/>
        </p:nvSpPr>
        <p:spPr>
          <a:xfrm>
            <a:off x="3264826" y="2862941"/>
            <a:ext cx="3252" cy="5303"/>
          </a:xfrm>
          <a:custGeom>
            <a:avLst/>
            <a:gdLst/>
            <a:ahLst/>
            <a:cxnLst/>
            <a:rect l="l" t="t" r="r" b="b"/>
            <a:pathLst>
              <a:path w="6504" h="10605">
                <a:moveTo>
                  <a:pt x="2168" y="0"/>
                </a:moveTo>
                <a:lnTo>
                  <a:pt x="496" y="3655"/>
                </a:lnTo>
                <a:lnTo>
                  <a:pt x="0" y="4558"/>
                </a:lnTo>
                <a:lnTo>
                  <a:pt x="632" y="7672"/>
                </a:lnTo>
                <a:lnTo>
                  <a:pt x="3477" y="10605"/>
                </a:lnTo>
                <a:lnTo>
                  <a:pt x="6504" y="4693"/>
                </a:lnTo>
                <a:lnTo>
                  <a:pt x="2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5" name="object 1125"/>
          <p:cNvSpPr/>
          <p:nvPr/>
        </p:nvSpPr>
        <p:spPr>
          <a:xfrm>
            <a:off x="3414288" y="3097616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219" y="45"/>
                </a:move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1038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6" name="object 1126"/>
          <p:cNvSpPr/>
          <p:nvPr/>
        </p:nvSpPr>
        <p:spPr>
          <a:xfrm>
            <a:off x="3412301" y="3096307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736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363"/>
                </a:lnTo>
                <a:lnTo>
                  <a:pt x="6955" y="5460"/>
                </a:lnTo>
                <a:lnTo>
                  <a:pt x="9756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7" name="object 1127"/>
          <p:cNvSpPr/>
          <p:nvPr/>
        </p:nvSpPr>
        <p:spPr>
          <a:xfrm>
            <a:off x="3395634" y="3022091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22" y="135"/>
                </a:lnTo>
                <a:lnTo>
                  <a:pt x="361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993" y="1173"/>
                </a:lnTo>
                <a:lnTo>
                  <a:pt x="1355" y="857"/>
                </a:lnTo>
                <a:lnTo>
                  <a:pt x="1761" y="631"/>
                </a:lnTo>
                <a:lnTo>
                  <a:pt x="1535" y="451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8" name="object 1128"/>
          <p:cNvSpPr/>
          <p:nvPr/>
        </p:nvSpPr>
        <p:spPr>
          <a:xfrm>
            <a:off x="3393624" y="3020782"/>
            <a:ext cx="4901" cy="3182"/>
          </a:xfrm>
          <a:custGeom>
            <a:avLst/>
            <a:gdLst/>
            <a:ahLst/>
            <a:cxnLst/>
            <a:rect l="l" t="t" r="r" b="b"/>
            <a:pathLst>
              <a:path w="9801" h="6363">
                <a:moveTo>
                  <a:pt x="5736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363"/>
                </a:lnTo>
                <a:lnTo>
                  <a:pt x="6955" y="5460"/>
                </a:lnTo>
                <a:lnTo>
                  <a:pt x="9801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29" name="object 1129"/>
          <p:cNvSpPr/>
          <p:nvPr/>
        </p:nvSpPr>
        <p:spPr>
          <a:xfrm>
            <a:off x="3386871" y="3034366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632" y="1895"/>
                </a:lnTo>
                <a:lnTo>
                  <a:pt x="813" y="1714"/>
                </a:lnTo>
                <a:lnTo>
                  <a:pt x="1219" y="1444"/>
                </a:lnTo>
                <a:lnTo>
                  <a:pt x="1084" y="812"/>
                </a:lnTo>
                <a:lnTo>
                  <a:pt x="813" y="406"/>
                </a:lnTo>
                <a:lnTo>
                  <a:pt x="632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0" name="object 1130"/>
          <p:cNvSpPr/>
          <p:nvPr/>
        </p:nvSpPr>
        <p:spPr>
          <a:xfrm>
            <a:off x="3385516" y="3032178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0" y="4016"/>
                </a:moveTo>
                <a:lnTo>
                  <a:pt x="948" y="7085"/>
                </a:lnTo>
                <a:lnTo>
                  <a:pt x="2664" y="10650"/>
                </a:lnTo>
                <a:lnTo>
                  <a:pt x="5194" y="7942"/>
                </a:lnTo>
                <a:lnTo>
                  <a:pt x="6639" y="6679"/>
                </a:lnTo>
                <a:lnTo>
                  <a:pt x="5736" y="3610"/>
                </a:lnTo>
                <a:lnTo>
                  <a:pt x="3974" y="0"/>
                </a:lnTo>
                <a:lnTo>
                  <a:pt x="1445" y="2707"/>
                </a:lnTo>
                <a:lnTo>
                  <a:pt x="0" y="4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1" name="object 1131"/>
          <p:cNvSpPr/>
          <p:nvPr/>
        </p:nvSpPr>
        <p:spPr>
          <a:xfrm>
            <a:off x="3452524" y="3066048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587" y="1263"/>
                </a:moveTo>
                <a:lnTo>
                  <a:pt x="993" y="1173"/>
                </a:lnTo>
                <a:lnTo>
                  <a:pt x="1400" y="902"/>
                </a:lnTo>
                <a:lnTo>
                  <a:pt x="1806" y="676"/>
                </a:lnTo>
                <a:lnTo>
                  <a:pt x="1580" y="496"/>
                </a:lnTo>
                <a:lnTo>
                  <a:pt x="1400" y="270"/>
                </a:lnTo>
                <a:lnTo>
                  <a:pt x="1129" y="0"/>
                </a:lnTo>
                <a:lnTo>
                  <a:pt x="767" y="225"/>
                </a:lnTo>
                <a:lnTo>
                  <a:pt x="406" y="451"/>
                </a:lnTo>
                <a:lnTo>
                  <a:pt x="0" y="676"/>
                </a:lnTo>
                <a:lnTo>
                  <a:pt x="180" y="902"/>
                </a:lnTo>
                <a:lnTo>
                  <a:pt x="451" y="1308"/>
                </a:lnTo>
                <a:lnTo>
                  <a:pt x="587" y="1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2" name="object 1132"/>
          <p:cNvSpPr/>
          <p:nvPr/>
        </p:nvSpPr>
        <p:spPr>
          <a:xfrm>
            <a:off x="3450581" y="3064468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5465" y="0"/>
                </a:moveTo>
                <a:lnTo>
                  <a:pt x="0" y="3339"/>
                </a:lnTo>
                <a:lnTo>
                  <a:pt x="4426" y="6949"/>
                </a:lnTo>
                <a:lnTo>
                  <a:pt x="6865" y="6047"/>
                </a:lnTo>
                <a:lnTo>
                  <a:pt x="9711" y="4512"/>
                </a:lnTo>
                <a:lnTo>
                  <a:pt x="54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3" name="object 1133"/>
          <p:cNvSpPr/>
          <p:nvPr/>
        </p:nvSpPr>
        <p:spPr>
          <a:xfrm>
            <a:off x="3440080" y="308326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180" y="902"/>
                </a:lnTo>
                <a:lnTo>
                  <a:pt x="451" y="1308"/>
                </a:lnTo>
                <a:lnTo>
                  <a:pt x="993" y="1173"/>
                </a:lnTo>
                <a:lnTo>
                  <a:pt x="1355" y="902"/>
                </a:lnTo>
                <a:lnTo>
                  <a:pt x="1761" y="676"/>
                </a:lnTo>
                <a:lnTo>
                  <a:pt x="1580" y="451"/>
                </a:lnTo>
                <a:lnTo>
                  <a:pt x="1355" y="225"/>
                </a:lnTo>
                <a:lnTo>
                  <a:pt x="1129" y="0"/>
                </a:lnTo>
                <a:lnTo>
                  <a:pt x="767" y="225"/>
                </a:lnTo>
                <a:lnTo>
                  <a:pt x="361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4" name="object 1134"/>
          <p:cNvSpPr/>
          <p:nvPr/>
        </p:nvSpPr>
        <p:spPr>
          <a:xfrm>
            <a:off x="3438137" y="3081685"/>
            <a:ext cx="4833" cy="3452"/>
          </a:xfrm>
          <a:custGeom>
            <a:avLst/>
            <a:gdLst/>
            <a:ahLst/>
            <a:cxnLst/>
            <a:rect l="l" t="t" r="r" b="b"/>
            <a:pathLst>
              <a:path w="9666" h="6904">
                <a:moveTo>
                  <a:pt x="5465" y="0"/>
                </a:moveTo>
                <a:lnTo>
                  <a:pt x="0" y="3294"/>
                </a:lnTo>
                <a:lnTo>
                  <a:pt x="4426" y="6904"/>
                </a:lnTo>
                <a:lnTo>
                  <a:pt x="6865" y="6002"/>
                </a:lnTo>
                <a:lnTo>
                  <a:pt x="9666" y="4512"/>
                </a:lnTo>
                <a:lnTo>
                  <a:pt x="54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5" name="object 1135"/>
          <p:cNvSpPr/>
          <p:nvPr/>
        </p:nvSpPr>
        <p:spPr>
          <a:xfrm>
            <a:off x="3384184" y="3108943"/>
            <a:ext cx="632" cy="948"/>
          </a:xfrm>
          <a:custGeom>
            <a:avLst/>
            <a:gdLst/>
            <a:ahLst/>
            <a:cxnLst/>
            <a:rect l="l" t="t" r="r" b="b"/>
            <a:pathLst>
              <a:path w="1264" h="1895">
                <a:moveTo>
                  <a:pt x="632" y="0"/>
                </a:moveTo>
                <a:lnTo>
                  <a:pt x="451" y="406"/>
                </a:lnTo>
                <a:lnTo>
                  <a:pt x="225" y="812"/>
                </a:lnTo>
                <a:lnTo>
                  <a:pt x="0" y="1218"/>
                </a:lnTo>
                <a:lnTo>
                  <a:pt x="271" y="1489"/>
                </a:lnTo>
                <a:lnTo>
                  <a:pt x="451" y="1669"/>
                </a:lnTo>
                <a:lnTo>
                  <a:pt x="632" y="1895"/>
                </a:lnTo>
                <a:lnTo>
                  <a:pt x="858" y="1489"/>
                </a:lnTo>
                <a:lnTo>
                  <a:pt x="1129" y="1083"/>
                </a:lnTo>
                <a:lnTo>
                  <a:pt x="1264" y="451"/>
                </a:lnTo>
                <a:lnTo>
                  <a:pt x="858" y="180"/>
                </a:lnTo>
                <a:lnTo>
                  <a:pt x="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6" name="object 1136"/>
          <p:cNvSpPr/>
          <p:nvPr/>
        </p:nvSpPr>
        <p:spPr>
          <a:xfrm>
            <a:off x="3382693" y="3106800"/>
            <a:ext cx="3252" cy="5303"/>
          </a:xfrm>
          <a:custGeom>
            <a:avLst/>
            <a:gdLst/>
            <a:ahLst/>
            <a:cxnLst/>
            <a:rect l="l" t="t" r="r" b="b"/>
            <a:pathLst>
              <a:path w="6504" h="10605">
                <a:moveTo>
                  <a:pt x="5871" y="2933"/>
                </a:moveTo>
                <a:lnTo>
                  <a:pt x="3026" y="0"/>
                </a:lnTo>
                <a:lnTo>
                  <a:pt x="0" y="5911"/>
                </a:lnTo>
                <a:lnTo>
                  <a:pt x="4291" y="10605"/>
                </a:lnTo>
                <a:lnTo>
                  <a:pt x="6007" y="6949"/>
                </a:lnTo>
                <a:lnTo>
                  <a:pt x="6504" y="6047"/>
                </a:lnTo>
                <a:lnTo>
                  <a:pt x="5871" y="2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7" name="object 1137"/>
          <p:cNvSpPr/>
          <p:nvPr/>
        </p:nvSpPr>
        <p:spPr>
          <a:xfrm>
            <a:off x="3379622" y="3007762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12"/>
                </a:lnTo>
                <a:lnTo>
                  <a:pt x="451" y="1263"/>
                </a:lnTo>
                <a:lnTo>
                  <a:pt x="993" y="1128"/>
                </a:lnTo>
                <a:lnTo>
                  <a:pt x="1355" y="812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8" name="object 1138"/>
          <p:cNvSpPr/>
          <p:nvPr/>
        </p:nvSpPr>
        <p:spPr>
          <a:xfrm>
            <a:off x="3377634" y="3006431"/>
            <a:ext cx="4878" cy="3182"/>
          </a:xfrm>
          <a:custGeom>
            <a:avLst/>
            <a:gdLst/>
            <a:ahLst/>
            <a:cxnLst/>
            <a:rect l="l" t="t" r="r" b="b"/>
            <a:pathLst>
              <a:path w="9756" h="6363">
                <a:moveTo>
                  <a:pt x="5691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363"/>
                </a:lnTo>
                <a:lnTo>
                  <a:pt x="6910" y="5460"/>
                </a:lnTo>
                <a:lnTo>
                  <a:pt x="9756" y="3881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39" name="object 1139"/>
          <p:cNvSpPr/>
          <p:nvPr/>
        </p:nvSpPr>
        <p:spPr>
          <a:xfrm>
            <a:off x="3369843" y="3017307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180" y="857"/>
                </a:lnTo>
                <a:lnTo>
                  <a:pt x="406" y="1083"/>
                </a:lnTo>
                <a:lnTo>
                  <a:pt x="632" y="1308"/>
                </a:lnTo>
                <a:lnTo>
                  <a:pt x="993" y="1128"/>
                </a:lnTo>
                <a:lnTo>
                  <a:pt x="1400" y="902"/>
                </a:lnTo>
                <a:lnTo>
                  <a:pt x="1761" y="631"/>
                </a:lnTo>
                <a:lnTo>
                  <a:pt x="1580" y="451"/>
                </a:lnTo>
                <a:lnTo>
                  <a:pt x="1309" y="0"/>
                </a:lnTo>
                <a:lnTo>
                  <a:pt x="1174" y="45"/>
                </a:lnTo>
                <a:lnTo>
                  <a:pt x="767" y="180"/>
                </a:lnTo>
                <a:lnTo>
                  <a:pt x="406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0" name="object 1140"/>
          <p:cNvSpPr/>
          <p:nvPr/>
        </p:nvSpPr>
        <p:spPr>
          <a:xfrm>
            <a:off x="3367833" y="3016066"/>
            <a:ext cx="4833" cy="3498"/>
          </a:xfrm>
          <a:custGeom>
            <a:avLst/>
            <a:gdLst/>
            <a:ahLst/>
            <a:cxnLst/>
            <a:rect l="l" t="t" r="r" b="b"/>
            <a:pathLst>
              <a:path w="9666" h="6995">
                <a:moveTo>
                  <a:pt x="4200" y="6995"/>
                </a:moveTo>
                <a:lnTo>
                  <a:pt x="9666" y="3655"/>
                </a:lnTo>
                <a:lnTo>
                  <a:pt x="6504" y="0"/>
                </a:lnTo>
                <a:lnTo>
                  <a:pt x="3071" y="812"/>
                </a:lnTo>
                <a:lnTo>
                  <a:pt x="0" y="2482"/>
                </a:lnTo>
                <a:lnTo>
                  <a:pt x="4200" y="6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1" name="object 1141"/>
          <p:cNvSpPr/>
          <p:nvPr/>
        </p:nvSpPr>
        <p:spPr>
          <a:xfrm>
            <a:off x="3361983" y="2963626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37"/>
                </a:lnTo>
                <a:lnTo>
                  <a:pt x="406" y="1489"/>
                </a:lnTo>
                <a:lnTo>
                  <a:pt x="587" y="1895"/>
                </a:lnTo>
                <a:lnTo>
                  <a:pt x="813" y="1714"/>
                </a:lnTo>
                <a:lnTo>
                  <a:pt x="993" y="1489"/>
                </a:lnTo>
                <a:lnTo>
                  <a:pt x="1219" y="1218"/>
                </a:lnTo>
                <a:lnTo>
                  <a:pt x="993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180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2" name="object 1142"/>
          <p:cNvSpPr/>
          <p:nvPr/>
        </p:nvSpPr>
        <p:spPr>
          <a:xfrm>
            <a:off x="3360628" y="2961482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48" y="6995"/>
                </a:lnTo>
                <a:lnTo>
                  <a:pt x="2619" y="10605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3" name="object 1143"/>
          <p:cNvSpPr/>
          <p:nvPr/>
        </p:nvSpPr>
        <p:spPr>
          <a:xfrm>
            <a:off x="3359318" y="3002821"/>
            <a:ext cx="587" cy="948"/>
          </a:xfrm>
          <a:custGeom>
            <a:avLst/>
            <a:gdLst/>
            <a:ahLst/>
            <a:cxnLst/>
            <a:rect l="l" t="t" r="r" b="b"/>
            <a:pathLst>
              <a:path w="1174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669"/>
                </a:lnTo>
                <a:lnTo>
                  <a:pt x="1174" y="1444"/>
                </a:lnTo>
                <a:lnTo>
                  <a:pt x="1174" y="1263"/>
                </a:lnTo>
                <a:lnTo>
                  <a:pt x="1038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180"/>
                </a:lnTo>
                <a:lnTo>
                  <a:pt x="0" y="496"/>
                </a:lnTo>
                <a:lnTo>
                  <a:pt x="45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4" name="object 1144"/>
          <p:cNvSpPr/>
          <p:nvPr/>
        </p:nvSpPr>
        <p:spPr>
          <a:xfrm>
            <a:off x="3357963" y="3000632"/>
            <a:ext cx="3320" cy="5325"/>
          </a:xfrm>
          <a:custGeom>
            <a:avLst/>
            <a:gdLst/>
            <a:ahLst/>
            <a:cxnLst/>
            <a:rect l="l" t="t" r="r" b="b"/>
            <a:pathLst>
              <a:path w="6639" h="10650">
                <a:moveTo>
                  <a:pt x="0" y="3971"/>
                </a:moveTo>
                <a:lnTo>
                  <a:pt x="903" y="7085"/>
                </a:lnTo>
                <a:lnTo>
                  <a:pt x="2664" y="10650"/>
                </a:lnTo>
                <a:lnTo>
                  <a:pt x="5194" y="7942"/>
                </a:lnTo>
                <a:lnTo>
                  <a:pt x="6639" y="6679"/>
                </a:lnTo>
                <a:lnTo>
                  <a:pt x="5691" y="3565"/>
                </a:lnTo>
                <a:lnTo>
                  <a:pt x="3929" y="0"/>
                </a:lnTo>
                <a:lnTo>
                  <a:pt x="1445" y="2707"/>
                </a:lnTo>
                <a:lnTo>
                  <a:pt x="0" y="3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5" name="object 1145"/>
          <p:cNvSpPr/>
          <p:nvPr/>
        </p:nvSpPr>
        <p:spPr>
          <a:xfrm>
            <a:off x="3358279" y="3008688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29" y="0"/>
                </a:moveTo>
                <a:lnTo>
                  <a:pt x="767" y="225"/>
                </a:lnTo>
                <a:lnTo>
                  <a:pt x="361" y="451"/>
                </a:lnTo>
                <a:lnTo>
                  <a:pt x="0" y="676"/>
                </a:lnTo>
                <a:lnTo>
                  <a:pt x="225" y="902"/>
                </a:lnTo>
                <a:lnTo>
                  <a:pt x="451" y="1308"/>
                </a:lnTo>
                <a:lnTo>
                  <a:pt x="993" y="1173"/>
                </a:lnTo>
                <a:lnTo>
                  <a:pt x="1400" y="902"/>
                </a:lnTo>
                <a:lnTo>
                  <a:pt x="1761" y="676"/>
                </a:lnTo>
                <a:lnTo>
                  <a:pt x="1580" y="496"/>
                </a:lnTo>
                <a:lnTo>
                  <a:pt x="1400" y="270"/>
                </a:lnTo>
                <a:lnTo>
                  <a:pt x="11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6" name="object 1146"/>
          <p:cNvSpPr/>
          <p:nvPr/>
        </p:nvSpPr>
        <p:spPr>
          <a:xfrm>
            <a:off x="3356337" y="3007108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5465" y="0"/>
                </a:moveTo>
                <a:lnTo>
                  <a:pt x="0" y="3339"/>
                </a:lnTo>
                <a:lnTo>
                  <a:pt x="4426" y="6949"/>
                </a:lnTo>
                <a:lnTo>
                  <a:pt x="6820" y="6047"/>
                </a:lnTo>
                <a:lnTo>
                  <a:pt x="9711" y="4512"/>
                </a:lnTo>
                <a:lnTo>
                  <a:pt x="54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7" name="object 1147"/>
          <p:cNvSpPr/>
          <p:nvPr/>
        </p:nvSpPr>
        <p:spPr>
          <a:xfrm>
            <a:off x="2381556" y="3193584"/>
            <a:ext cx="1378" cy="1399"/>
          </a:xfrm>
          <a:custGeom>
            <a:avLst/>
            <a:gdLst/>
            <a:ahLst/>
            <a:cxnLst/>
            <a:rect l="l" t="t" r="r" b="b"/>
            <a:pathLst>
              <a:path w="2755" h="2798">
                <a:moveTo>
                  <a:pt x="0" y="45"/>
                </a:moveTo>
                <a:lnTo>
                  <a:pt x="0" y="2798"/>
                </a:lnTo>
                <a:lnTo>
                  <a:pt x="2755" y="2798"/>
                </a:lnTo>
                <a:lnTo>
                  <a:pt x="1897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8" name="object 1148"/>
          <p:cNvSpPr/>
          <p:nvPr/>
        </p:nvSpPr>
        <p:spPr>
          <a:xfrm>
            <a:off x="2380314" y="3192343"/>
            <a:ext cx="3862" cy="3881"/>
          </a:xfrm>
          <a:custGeom>
            <a:avLst/>
            <a:gdLst/>
            <a:ahLst/>
            <a:cxnLst/>
            <a:rect l="l" t="t" r="r" b="b"/>
            <a:pathLst>
              <a:path w="7723" h="7762">
                <a:moveTo>
                  <a:pt x="7633" y="7762"/>
                </a:moveTo>
                <a:lnTo>
                  <a:pt x="7723" y="5370"/>
                </a:lnTo>
                <a:lnTo>
                  <a:pt x="7317" y="2391"/>
                </a:lnTo>
                <a:lnTo>
                  <a:pt x="3974" y="0"/>
                </a:lnTo>
                <a:lnTo>
                  <a:pt x="0" y="135"/>
                </a:lnTo>
                <a:lnTo>
                  <a:pt x="0" y="7762"/>
                </a:lnTo>
                <a:lnTo>
                  <a:pt x="7633" y="7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49" name="object 1149"/>
          <p:cNvSpPr/>
          <p:nvPr/>
        </p:nvSpPr>
        <p:spPr>
          <a:xfrm>
            <a:off x="2960910" y="3091907"/>
            <a:ext cx="12692" cy="19090"/>
          </a:xfrm>
          <a:custGeom>
            <a:avLst/>
            <a:gdLst/>
            <a:ahLst/>
            <a:cxnLst/>
            <a:rect l="l" t="t" r="r" b="b"/>
            <a:pathLst>
              <a:path w="25384" h="38179">
                <a:moveTo>
                  <a:pt x="24119" y="38179"/>
                </a:moveTo>
                <a:lnTo>
                  <a:pt x="25384" y="35246"/>
                </a:lnTo>
                <a:lnTo>
                  <a:pt x="24752" y="33486"/>
                </a:lnTo>
                <a:lnTo>
                  <a:pt x="22719" y="27935"/>
                </a:lnTo>
                <a:lnTo>
                  <a:pt x="21364" y="21752"/>
                </a:lnTo>
                <a:lnTo>
                  <a:pt x="13640" y="20714"/>
                </a:lnTo>
                <a:lnTo>
                  <a:pt x="16531" y="17555"/>
                </a:lnTo>
                <a:lnTo>
                  <a:pt x="12782" y="15840"/>
                </a:lnTo>
                <a:lnTo>
                  <a:pt x="10975" y="14983"/>
                </a:lnTo>
                <a:lnTo>
                  <a:pt x="10975" y="6769"/>
                </a:lnTo>
                <a:lnTo>
                  <a:pt x="6368" y="2256"/>
                </a:lnTo>
                <a:lnTo>
                  <a:pt x="2755" y="0"/>
                </a:lnTo>
                <a:lnTo>
                  <a:pt x="0" y="0"/>
                </a:lnTo>
                <a:lnTo>
                  <a:pt x="0" y="7626"/>
                </a:lnTo>
                <a:lnTo>
                  <a:pt x="3794" y="10560"/>
                </a:lnTo>
                <a:lnTo>
                  <a:pt x="5284" y="11778"/>
                </a:lnTo>
                <a:lnTo>
                  <a:pt x="5917" y="14712"/>
                </a:lnTo>
                <a:lnTo>
                  <a:pt x="6730" y="18954"/>
                </a:lnTo>
                <a:lnTo>
                  <a:pt x="10659" y="22158"/>
                </a:lnTo>
                <a:lnTo>
                  <a:pt x="10795" y="23918"/>
                </a:lnTo>
                <a:lnTo>
                  <a:pt x="11021" y="26761"/>
                </a:lnTo>
                <a:lnTo>
                  <a:pt x="14228" y="27754"/>
                </a:lnTo>
                <a:lnTo>
                  <a:pt x="14002" y="30913"/>
                </a:lnTo>
                <a:lnTo>
                  <a:pt x="13866" y="32583"/>
                </a:lnTo>
                <a:lnTo>
                  <a:pt x="17254" y="33847"/>
                </a:lnTo>
                <a:lnTo>
                  <a:pt x="16622" y="36555"/>
                </a:lnTo>
                <a:lnTo>
                  <a:pt x="19286" y="35201"/>
                </a:lnTo>
                <a:lnTo>
                  <a:pt x="21861" y="33711"/>
                </a:lnTo>
                <a:lnTo>
                  <a:pt x="21771" y="37051"/>
                </a:lnTo>
                <a:lnTo>
                  <a:pt x="24119" y="38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0" name="object 1150"/>
          <p:cNvSpPr/>
          <p:nvPr/>
        </p:nvSpPr>
        <p:spPr>
          <a:xfrm>
            <a:off x="2959667" y="3090688"/>
            <a:ext cx="15222" cy="21775"/>
          </a:xfrm>
          <a:custGeom>
            <a:avLst/>
            <a:gdLst/>
            <a:ahLst/>
            <a:cxnLst/>
            <a:rect l="l" t="t" r="r" b="b"/>
            <a:pathLst>
              <a:path w="30443" h="43550">
                <a:moveTo>
                  <a:pt x="22132" y="43550"/>
                </a:moveTo>
                <a:lnTo>
                  <a:pt x="23035" y="41203"/>
                </a:lnTo>
                <a:lnTo>
                  <a:pt x="23442" y="32719"/>
                </a:lnTo>
                <a:lnTo>
                  <a:pt x="21771" y="31500"/>
                </a:lnTo>
                <a:lnTo>
                  <a:pt x="20325" y="34704"/>
                </a:lnTo>
                <a:lnTo>
                  <a:pt x="18970" y="33125"/>
                </a:lnTo>
                <a:lnTo>
                  <a:pt x="17751" y="29153"/>
                </a:lnTo>
                <a:lnTo>
                  <a:pt x="19467" y="42060"/>
                </a:lnTo>
                <a:lnTo>
                  <a:pt x="22132" y="43550"/>
                </a:lnTo>
                <a:close/>
              </a:path>
              <a:path w="30443" h="43550">
                <a:moveTo>
                  <a:pt x="10027" y="12816"/>
                </a:moveTo>
                <a:lnTo>
                  <a:pt x="5013" y="8845"/>
                </a:lnTo>
                <a:lnTo>
                  <a:pt x="5013" y="4964"/>
                </a:lnTo>
                <a:lnTo>
                  <a:pt x="0" y="0"/>
                </a:lnTo>
                <a:lnTo>
                  <a:pt x="0" y="11237"/>
                </a:lnTo>
                <a:lnTo>
                  <a:pt x="5465" y="15569"/>
                </a:lnTo>
                <a:lnTo>
                  <a:pt x="5420" y="18864"/>
                </a:lnTo>
                <a:lnTo>
                  <a:pt x="7497" y="23196"/>
                </a:lnTo>
                <a:lnTo>
                  <a:pt x="10659" y="25994"/>
                </a:lnTo>
                <a:lnTo>
                  <a:pt x="13053" y="21436"/>
                </a:lnTo>
                <a:lnTo>
                  <a:pt x="10433" y="18864"/>
                </a:lnTo>
                <a:lnTo>
                  <a:pt x="10479" y="16246"/>
                </a:lnTo>
                <a:lnTo>
                  <a:pt x="10027" y="12816"/>
                </a:lnTo>
                <a:close/>
              </a:path>
              <a:path w="30443" h="43550">
                <a:moveTo>
                  <a:pt x="10659" y="25994"/>
                </a:moveTo>
                <a:lnTo>
                  <a:pt x="10975" y="28657"/>
                </a:lnTo>
                <a:lnTo>
                  <a:pt x="13776" y="32132"/>
                </a:lnTo>
                <a:lnTo>
                  <a:pt x="13866" y="34930"/>
                </a:lnTo>
                <a:lnTo>
                  <a:pt x="16486" y="37773"/>
                </a:lnTo>
                <a:lnTo>
                  <a:pt x="16170" y="40481"/>
                </a:lnTo>
                <a:lnTo>
                  <a:pt x="19467" y="42060"/>
                </a:lnTo>
                <a:lnTo>
                  <a:pt x="17751" y="29153"/>
                </a:lnTo>
                <a:lnTo>
                  <a:pt x="15808" y="25633"/>
                </a:lnTo>
                <a:lnTo>
                  <a:pt x="20190" y="26220"/>
                </a:lnTo>
                <a:lnTo>
                  <a:pt x="21861" y="28702"/>
                </a:lnTo>
                <a:lnTo>
                  <a:pt x="23442" y="32719"/>
                </a:lnTo>
                <a:lnTo>
                  <a:pt x="23035" y="41203"/>
                </a:lnTo>
                <a:lnTo>
                  <a:pt x="25746" y="42963"/>
                </a:lnTo>
                <a:lnTo>
                  <a:pt x="29449" y="40526"/>
                </a:lnTo>
                <a:lnTo>
                  <a:pt x="30443" y="37412"/>
                </a:lnTo>
                <a:lnTo>
                  <a:pt x="28998" y="33396"/>
                </a:lnTo>
                <a:lnTo>
                  <a:pt x="27507" y="29244"/>
                </a:lnTo>
                <a:lnTo>
                  <a:pt x="25746" y="24234"/>
                </a:lnTo>
                <a:lnTo>
                  <a:pt x="20687" y="21887"/>
                </a:lnTo>
                <a:lnTo>
                  <a:pt x="23216" y="19180"/>
                </a:lnTo>
                <a:lnTo>
                  <a:pt x="15944" y="15840"/>
                </a:lnTo>
                <a:lnTo>
                  <a:pt x="15944" y="8213"/>
                </a:lnTo>
                <a:lnTo>
                  <a:pt x="7678" y="0"/>
                </a:lnTo>
                <a:lnTo>
                  <a:pt x="0" y="0"/>
                </a:lnTo>
                <a:lnTo>
                  <a:pt x="5013" y="4964"/>
                </a:lnTo>
                <a:lnTo>
                  <a:pt x="5600" y="4964"/>
                </a:lnTo>
                <a:lnTo>
                  <a:pt x="10975" y="10244"/>
                </a:lnTo>
                <a:lnTo>
                  <a:pt x="10975" y="18999"/>
                </a:lnTo>
                <a:lnTo>
                  <a:pt x="14905" y="20804"/>
                </a:lnTo>
                <a:lnTo>
                  <a:pt x="13053" y="21436"/>
                </a:lnTo>
                <a:lnTo>
                  <a:pt x="10659" y="25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1" name="object 1151"/>
          <p:cNvSpPr/>
          <p:nvPr/>
        </p:nvSpPr>
        <p:spPr>
          <a:xfrm>
            <a:off x="2943836" y="3068800"/>
            <a:ext cx="14318" cy="19293"/>
          </a:xfrm>
          <a:custGeom>
            <a:avLst/>
            <a:gdLst/>
            <a:ahLst/>
            <a:cxnLst/>
            <a:rect l="l" t="t" r="r" b="b"/>
            <a:pathLst>
              <a:path w="28636" h="38585">
                <a:moveTo>
                  <a:pt x="1671" y="3790"/>
                </a:moveTo>
                <a:lnTo>
                  <a:pt x="0" y="6724"/>
                </a:lnTo>
                <a:lnTo>
                  <a:pt x="3342" y="9296"/>
                </a:lnTo>
                <a:lnTo>
                  <a:pt x="5736" y="11101"/>
                </a:lnTo>
                <a:lnTo>
                  <a:pt x="8446" y="12997"/>
                </a:lnTo>
                <a:lnTo>
                  <a:pt x="9349" y="15885"/>
                </a:lnTo>
                <a:lnTo>
                  <a:pt x="9756" y="18503"/>
                </a:lnTo>
                <a:lnTo>
                  <a:pt x="7904" y="21978"/>
                </a:lnTo>
                <a:lnTo>
                  <a:pt x="12692" y="21887"/>
                </a:lnTo>
                <a:lnTo>
                  <a:pt x="14770" y="23151"/>
                </a:lnTo>
                <a:lnTo>
                  <a:pt x="14318" y="25859"/>
                </a:lnTo>
                <a:lnTo>
                  <a:pt x="17796" y="28657"/>
                </a:lnTo>
                <a:lnTo>
                  <a:pt x="20416" y="30282"/>
                </a:lnTo>
                <a:lnTo>
                  <a:pt x="19964" y="33260"/>
                </a:lnTo>
                <a:lnTo>
                  <a:pt x="21590" y="35291"/>
                </a:lnTo>
                <a:lnTo>
                  <a:pt x="25700" y="38585"/>
                </a:lnTo>
                <a:lnTo>
                  <a:pt x="28636" y="38089"/>
                </a:lnTo>
                <a:lnTo>
                  <a:pt x="28636" y="31094"/>
                </a:lnTo>
                <a:lnTo>
                  <a:pt x="24074" y="28837"/>
                </a:lnTo>
                <a:lnTo>
                  <a:pt x="22674" y="23873"/>
                </a:lnTo>
                <a:lnTo>
                  <a:pt x="20687" y="19766"/>
                </a:lnTo>
                <a:lnTo>
                  <a:pt x="18835" y="16562"/>
                </a:lnTo>
                <a:lnTo>
                  <a:pt x="14815" y="16021"/>
                </a:lnTo>
                <a:lnTo>
                  <a:pt x="12511" y="12546"/>
                </a:lnTo>
                <a:lnTo>
                  <a:pt x="12105" y="9206"/>
                </a:lnTo>
                <a:lnTo>
                  <a:pt x="8717" y="6543"/>
                </a:lnTo>
                <a:lnTo>
                  <a:pt x="5555" y="3249"/>
                </a:lnTo>
                <a:lnTo>
                  <a:pt x="4065" y="0"/>
                </a:lnTo>
                <a:lnTo>
                  <a:pt x="993" y="1037"/>
                </a:lnTo>
                <a:lnTo>
                  <a:pt x="1671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2" name="object 1152"/>
          <p:cNvSpPr/>
          <p:nvPr/>
        </p:nvSpPr>
        <p:spPr>
          <a:xfrm>
            <a:off x="2942842" y="3067469"/>
            <a:ext cx="16577" cy="21685"/>
          </a:xfrm>
          <a:custGeom>
            <a:avLst/>
            <a:gdLst/>
            <a:ahLst/>
            <a:cxnLst/>
            <a:rect l="l" t="t" r="r" b="b"/>
            <a:pathLst>
              <a:path w="33153" h="43369">
                <a:moveTo>
                  <a:pt x="0" y="2121"/>
                </a:moveTo>
                <a:lnTo>
                  <a:pt x="677" y="5550"/>
                </a:lnTo>
                <a:lnTo>
                  <a:pt x="542" y="11417"/>
                </a:lnTo>
                <a:lnTo>
                  <a:pt x="3794" y="13899"/>
                </a:lnTo>
                <a:lnTo>
                  <a:pt x="6233" y="15795"/>
                </a:lnTo>
                <a:lnTo>
                  <a:pt x="5646" y="7581"/>
                </a:lnTo>
                <a:lnTo>
                  <a:pt x="7543" y="9251"/>
                </a:lnTo>
                <a:lnTo>
                  <a:pt x="10298" y="12591"/>
                </a:lnTo>
                <a:lnTo>
                  <a:pt x="11924" y="6588"/>
                </a:lnTo>
                <a:lnTo>
                  <a:pt x="8717" y="3520"/>
                </a:lnTo>
                <a:lnTo>
                  <a:pt x="6142" y="0"/>
                </a:lnTo>
                <a:lnTo>
                  <a:pt x="2168" y="1353"/>
                </a:lnTo>
                <a:lnTo>
                  <a:pt x="0" y="2121"/>
                </a:lnTo>
                <a:close/>
              </a:path>
              <a:path w="33153" h="43369">
                <a:moveTo>
                  <a:pt x="5646" y="7581"/>
                </a:moveTo>
                <a:lnTo>
                  <a:pt x="6233" y="15795"/>
                </a:lnTo>
                <a:lnTo>
                  <a:pt x="8898" y="19089"/>
                </a:lnTo>
                <a:lnTo>
                  <a:pt x="8762" y="21978"/>
                </a:lnTo>
                <a:lnTo>
                  <a:pt x="11066" y="26491"/>
                </a:lnTo>
                <a:lnTo>
                  <a:pt x="14182" y="27032"/>
                </a:lnTo>
                <a:lnTo>
                  <a:pt x="15266" y="31455"/>
                </a:lnTo>
                <a:lnTo>
                  <a:pt x="18473" y="33441"/>
                </a:lnTo>
                <a:lnTo>
                  <a:pt x="19919" y="35923"/>
                </a:lnTo>
                <a:lnTo>
                  <a:pt x="21680" y="39488"/>
                </a:lnTo>
                <a:lnTo>
                  <a:pt x="23713" y="42060"/>
                </a:lnTo>
                <a:lnTo>
                  <a:pt x="24165" y="32809"/>
                </a:lnTo>
                <a:lnTo>
                  <a:pt x="21093" y="29198"/>
                </a:lnTo>
                <a:lnTo>
                  <a:pt x="19196" y="26220"/>
                </a:lnTo>
                <a:lnTo>
                  <a:pt x="17841" y="23151"/>
                </a:lnTo>
                <a:lnTo>
                  <a:pt x="14679" y="22068"/>
                </a:lnTo>
                <a:lnTo>
                  <a:pt x="16260" y="21120"/>
                </a:lnTo>
                <a:lnTo>
                  <a:pt x="16396" y="12952"/>
                </a:lnTo>
                <a:lnTo>
                  <a:pt x="15718" y="10018"/>
                </a:lnTo>
                <a:lnTo>
                  <a:pt x="11924" y="6588"/>
                </a:lnTo>
                <a:lnTo>
                  <a:pt x="10298" y="12591"/>
                </a:lnTo>
                <a:lnTo>
                  <a:pt x="7362" y="10379"/>
                </a:lnTo>
                <a:lnTo>
                  <a:pt x="5646" y="7581"/>
                </a:lnTo>
                <a:close/>
              </a:path>
              <a:path w="33153" h="43369">
                <a:moveTo>
                  <a:pt x="19467" y="21572"/>
                </a:moveTo>
                <a:lnTo>
                  <a:pt x="21455" y="25769"/>
                </a:lnTo>
                <a:lnTo>
                  <a:pt x="22900" y="29108"/>
                </a:lnTo>
                <a:lnTo>
                  <a:pt x="24571" y="32809"/>
                </a:lnTo>
                <a:lnTo>
                  <a:pt x="28139" y="35201"/>
                </a:lnTo>
                <a:lnTo>
                  <a:pt x="28139" y="38270"/>
                </a:lnTo>
                <a:lnTo>
                  <a:pt x="25158" y="35923"/>
                </a:lnTo>
                <a:lnTo>
                  <a:pt x="24165" y="32809"/>
                </a:lnTo>
                <a:lnTo>
                  <a:pt x="23713" y="42060"/>
                </a:lnTo>
                <a:lnTo>
                  <a:pt x="26288" y="43369"/>
                </a:lnTo>
                <a:lnTo>
                  <a:pt x="30443" y="43324"/>
                </a:lnTo>
                <a:lnTo>
                  <a:pt x="33153" y="42873"/>
                </a:lnTo>
                <a:lnTo>
                  <a:pt x="33153" y="32267"/>
                </a:lnTo>
                <a:lnTo>
                  <a:pt x="31753" y="31545"/>
                </a:lnTo>
                <a:lnTo>
                  <a:pt x="28817" y="30101"/>
                </a:lnTo>
                <a:lnTo>
                  <a:pt x="27462" y="26987"/>
                </a:lnTo>
                <a:lnTo>
                  <a:pt x="26017" y="23738"/>
                </a:lnTo>
                <a:lnTo>
                  <a:pt x="24887" y="21301"/>
                </a:lnTo>
                <a:lnTo>
                  <a:pt x="23487" y="18367"/>
                </a:lnTo>
                <a:lnTo>
                  <a:pt x="22177" y="16923"/>
                </a:lnTo>
                <a:lnTo>
                  <a:pt x="18699" y="16427"/>
                </a:lnTo>
                <a:lnTo>
                  <a:pt x="18383" y="16291"/>
                </a:lnTo>
                <a:lnTo>
                  <a:pt x="16396" y="12952"/>
                </a:lnTo>
                <a:lnTo>
                  <a:pt x="16260" y="21120"/>
                </a:lnTo>
                <a:lnTo>
                  <a:pt x="19467" y="21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3" name="object 1153"/>
          <p:cNvSpPr/>
          <p:nvPr/>
        </p:nvSpPr>
        <p:spPr>
          <a:xfrm>
            <a:off x="2401001" y="3005213"/>
            <a:ext cx="31211" cy="7266"/>
          </a:xfrm>
          <a:custGeom>
            <a:avLst/>
            <a:gdLst/>
            <a:ahLst/>
            <a:cxnLst/>
            <a:rect l="l" t="t" r="r" b="b"/>
            <a:pathLst>
              <a:path w="62422" h="14531">
                <a:moveTo>
                  <a:pt x="7588" y="4603"/>
                </a:moveTo>
                <a:lnTo>
                  <a:pt x="2710" y="1128"/>
                </a:lnTo>
                <a:lnTo>
                  <a:pt x="0" y="3474"/>
                </a:lnTo>
                <a:lnTo>
                  <a:pt x="1490" y="6318"/>
                </a:lnTo>
                <a:lnTo>
                  <a:pt x="3252" y="8303"/>
                </a:lnTo>
                <a:lnTo>
                  <a:pt x="7001" y="8078"/>
                </a:lnTo>
                <a:lnTo>
                  <a:pt x="12014" y="7762"/>
                </a:lnTo>
                <a:lnTo>
                  <a:pt x="17073" y="7987"/>
                </a:lnTo>
                <a:lnTo>
                  <a:pt x="22132" y="7987"/>
                </a:lnTo>
                <a:lnTo>
                  <a:pt x="26197" y="11688"/>
                </a:lnTo>
                <a:lnTo>
                  <a:pt x="31256" y="10560"/>
                </a:lnTo>
                <a:lnTo>
                  <a:pt x="36089" y="10786"/>
                </a:lnTo>
                <a:lnTo>
                  <a:pt x="40516" y="14531"/>
                </a:lnTo>
                <a:lnTo>
                  <a:pt x="40832" y="11237"/>
                </a:lnTo>
                <a:lnTo>
                  <a:pt x="42413" y="10876"/>
                </a:lnTo>
                <a:lnTo>
                  <a:pt x="56370" y="10650"/>
                </a:lnTo>
                <a:lnTo>
                  <a:pt x="62422" y="6047"/>
                </a:lnTo>
                <a:lnTo>
                  <a:pt x="60345" y="4603"/>
                </a:lnTo>
                <a:lnTo>
                  <a:pt x="57228" y="4558"/>
                </a:lnTo>
                <a:lnTo>
                  <a:pt x="53795" y="7762"/>
                </a:lnTo>
                <a:lnTo>
                  <a:pt x="51492" y="8078"/>
                </a:lnTo>
                <a:lnTo>
                  <a:pt x="43226" y="7942"/>
                </a:lnTo>
                <a:lnTo>
                  <a:pt x="32205" y="7987"/>
                </a:lnTo>
                <a:lnTo>
                  <a:pt x="28907" y="8303"/>
                </a:lnTo>
                <a:lnTo>
                  <a:pt x="28320" y="7581"/>
                </a:lnTo>
                <a:lnTo>
                  <a:pt x="25023" y="3790"/>
                </a:lnTo>
                <a:lnTo>
                  <a:pt x="20687" y="5866"/>
                </a:lnTo>
                <a:lnTo>
                  <a:pt x="16847" y="5280"/>
                </a:lnTo>
                <a:lnTo>
                  <a:pt x="12647" y="3204"/>
                </a:lnTo>
                <a:lnTo>
                  <a:pt x="9395" y="0"/>
                </a:lnTo>
                <a:lnTo>
                  <a:pt x="7588" y="4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4" name="object 1154"/>
          <p:cNvSpPr/>
          <p:nvPr/>
        </p:nvSpPr>
        <p:spPr>
          <a:xfrm>
            <a:off x="2399894" y="3002979"/>
            <a:ext cx="8853" cy="9974"/>
          </a:xfrm>
          <a:custGeom>
            <a:avLst/>
            <a:gdLst/>
            <a:ahLst/>
            <a:cxnLst/>
            <a:rect l="l" t="t" r="r" b="b"/>
            <a:pathLst>
              <a:path w="17706" h="19947">
                <a:moveTo>
                  <a:pt x="10659" y="0"/>
                </a:moveTo>
                <a:lnTo>
                  <a:pt x="9304" y="3565"/>
                </a:lnTo>
                <a:lnTo>
                  <a:pt x="8807" y="4558"/>
                </a:lnTo>
                <a:lnTo>
                  <a:pt x="4742" y="4512"/>
                </a:lnTo>
                <a:lnTo>
                  <a:pt x="6504" y="9522"/>
                </a:lnTo>
                <a:lnTo>
                  <a:pt x="10162" y="9567"/>
                </a:lnTo>
                <a:lnTo>
                  <a:pt x="13595" y="9883"/>
                </a:lnTo>
                <a:lnTo>
                  <a:pt x="17706" y="6949"/>
                </a:lnTo>
                <a:lnTo>
                  <a:pt x="10659" y="0"/>
                </a:lnTo>
                <a:close/>
              </a:path>
              <a:path w="17706" h="19947">
                <a:moveTo>
                  <a:pt x="1535" y="12004"/>
                </a:moveTo>
                <a:lnTo>
                  <a:pt x="4019" y="15298"/>
                </a:lnTo>
                <a:lnTo>
                  <a:pt x="9349" y="15028"/>
                </a:lnTo>
                <a:lnTo>
                  <a:pt x="12782" y="14802"/>
                </a:lnTo>
                <a:lnTo>
                  <a:pt x="23397" y="14937"/>
                </a:lnTo>
                <a:lnTo>
                  <a:pt x="27146" y="17826"/>
                </a:lnTo>
                <a:lnTo>
                  <a:pt x="36044" y="17690"/>
                </a:lnTo>
                <a:lnTo>
                  <a:pt x="39025" y="18773"/>
                </a:lnTo>
                <a:lnTo>
                  <a:pt x="41916" y="19947"/>
                </a:lnTo>
                <a:lnTo>
                  <a:pt x="42051" y="19947"/>
                </a:lnTo>
                <a:lnTo>
                  <a:pt x="45349" y="17781"/>
                </a:lnTo>
                <a:lnTo>
                  <a:pt x="58899" y="17600"/>
                </a:lnTo>
                <a:lnTo>
                  <a:pt x="59577" y="17510"/>
                </a:lnTo>
                <a:lnTo>
                  <a:pt x="66126" y="12500"/>
                </a:lnTo>
                <a:lnTo>
                  <a:pt x="68881" y="10424"/>
                </a:lnTo>
                <a:lnTo>
                  <a:pt x="66036" y="8484"/>
                </a:lnTo>
                <a:lnTo>
                  <a:pt x="63100" y="6408"/>
                </a:lnTo>
                <a:lnTo>
                  <a:pt x="58673" y="6318"/>
                </a:lnTo>
                <a:lnTo>
                  <a:pt x="54970" y="9793"/>
                </a:lnTo>
                <a:lnTo>
                  <a:pt x="50950" y="9973"/>
                </a:lnTo>
                <a:lnTo>
                  <a:pt x="32024" y="10018"/>
                </a:lnTo>
                <a:lnTo>
                  <a:pt x="29043" y="6949"/>
                </a:lnTo>
                <a:lnTo>
                  <a:pt x="25475" y="7130"/>
                </a:lnTo>
                <a:lnTo>
                  <a:pt x="22629" y="7311"/>
                </a:lnTo>
                <a:lnTo>
                  <a:pt x="20370" y="7446"/>
                </a:lnTo>
                <a:lnTo>
                  <a:pt x="17706" y="6949"/>
                </a:lnTo>
                <a:lnTo>
                  <a:pt x="13595" y="9883"/>
                </a:lnTo>
                <a:lnTo>
                  <a:pt x="10569" y="9973"/>
                </a:lnTo>
                <a:lnTo>
                  <a:pt x="6504" y="9522"/>
                </a:lnTo>
                <a:lnTo>
                  <a:pt x="4742" y="4512"/>
                </a:lnTo>
                <a:lnTo>
                  <a:pt x="587" y="6092"/>
                </a:lnTo>
                <a:lnTo>
                  <a:pt x="0" y="9116"/>
                </a:lnTo>
                <a:lnTo>
                  <a:pt x="1535" y="1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5" name="object 1155"/>
          <p:cNvSpPr/>
          <p:nvPr/>
        </p:nvSpPr>
        <p:spPr>
          <a:xfrm>
            <a:off x="3245584" y="3049869"/>
            <a:ext cx="12918" cy="27822"/>
          </a:xfrm>
          <a:custGeom>
            <a:avLst/>
            <a:gdLst/>
            <a:ahLst/>
            <a:cxnLst/>
            <a:rect l="l" t="t" r="r" b="b"/>
            <a:pathLst>
              <a:path w="25836" h="55644">
                <a:moveTo>
                  <a:pt x="3161" y="50139"/>
                </a:moveTo>
                <a:lnTo>
                  <a:pt x="0" y="52215"/>
                </a:lnTo>
                <a:lnTo>
                  <a:pt x="451" y="54877"/>
                </a:lnTo>
                <a:lnTo>
                  <a:pt x="3071" y="55644"/>
                </a:lnTo>
                <a:lnTo>
                  <a:pt x="4426" y="54426"/>
                </a:lnTo>
                <a:lnTo>
                  <a:pt x="8898" y="52215"/>
                </a:lnTo>
                <a:lnTo>
                  <a:pt x="7272" y="48830"/>
                </a:lnTo>
                <a:lnTo>
                  <a:pt x="5104" y="44452"/>
                </a:lnTo>
                <a:lnTo>
                  <a:pt x="5194" y="42918"/>
                </a:lnTo>
                <a:lnTo>
                  <a:pt x="8401" y="39623"/>
                </a:lnTo>
                <a:lnTo>
                  <a:pt x="11427" y="36645"/>
                </a:lnTo>
                <a:lnTo>
                  <a:pt x="11427" y="20579"/>
                </a:lnTo>
                <a:lnTo>
                  <a:pt x="15944" y="17374"/>
                </a:lnTo>
                <a:lnTo>
                  <a:pt x="13640" y="12681"/>
                </a:lnTo>
                <a:lnTo>
                  <a:pt x="14182" y="8303"/>
                </a:lnTo>
                <a:lnTo>
                  <a:pt x="18519" y="7852"/>
                </a:lnTo>
                <a:lnTo>
                  <a:pt x="21500" y="11598"/>
                </a:lnTo>
                <a:lnTo>
                  <a:pt x="24797" y="9973"/>
                </a:lnTo>
                <a:lnTo>
                  <a:pt x="24210" y="7762"/>
                </a:lnTo>
                <a:lnTo>
                  <a:pt x="20777" y="6408"/>
                </a:lnTo>
                <a:lnTo>
                  <a:pt x="23035" y="3474"/>
                </a:lnTo>
                <a:lnTo>
                  <a:pt x="25836" y="2166"/>
                </a:lnTo>
                <a:lnTo>
                  <a:pt x="21093" y="0"/>
                </a:lnTo>
                <a:lnTo>
                  <a:pt x="20913" y="406"/>
                </a:lnTo>
                <a:lnTo>
                  <a:pt x="18925" y="4287"/>
                </a:lnTo>
                <a:lnTo>
                  <a:pt x="16938" y="722"/>
                </a:lnTo>
                <a:lnTo>
                  <a:pt x="14182" y="406"/>
                </a:lnTo>
                <a:lnTo>
                  <a:pt x="14182" y="7942"/>
                </a:lnTo>
                <a:lnTo>
                  <a:pt x="11608" y="8439"/>
                </a:lnTo>
                <a:lnTo>
                  <a:pt x="8672" y="12139"/>
                </a:lnTo>
                <a:lnTo>
                  <a:pt x="8627" y="25814"/>
                </a:lnTo>
                <a:lnTo>
                  <a:pt x="7904" y="26355"/>
                </a:lnTo>
                <a:lnTo>
                  <a:pt x="5058" y="28386"/>
                </a:lnTo>
                <a:lnTo>
                  <a:pt x="5555" y="31274"/>
                </a:lnTo>
                <a:lnTo>
                  <a:pt x="6052" y="33711"/>
                </a:lnTo>
                <a:lnTo>
                  <a:pt x="6684" y="36961"/>
                </a:lnTo>
                <a:lnTo>
                  <a:pt x="3071" y="37999"/>
                </a:lnTo>
                <a:lnTo>
                  <a:pt x="3206" y="43866"/>
                </a:lnTo>
                <a:lnTo>
                  <a:pt x="3161" y="50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6" name="object 1156"/>
          <p:cNvSpPr/>
          <p:nvPr/>
        </p:nvSpPr>
        <p:spPr>
          <a:xfrm>
            <a:off x="3244319" y="3048650"/>
            <a:ext cx="14883" cy="23106"/>
          </a:xfrm>
          <a:custGeom>
            <a:avLst/>
            <a:gdLst/>
            <a:ahLst/>
            <a:cxnLst/>
            <a:rect l="l" t="t" r="r" b="b"/>
            <a:pathLst>
              <a:path w="29766" h="46212">
                <a:moveTo>
                  <a:pt x="13369" y="43144"/>
                </a:moveTo>
                <a:lnTo>
                  <a:pt x="11427" y="31184"/>
                </a:lnTo>
                <a:lnTo>
                  <a:pt x="11427" y="38044"/>
                </a:lnTo>
                <a:lnTo>
                  <a:pt x="10930" y="38540"/>
                </a:lnTo>
                <a:lnTo>
                  <a:pt x="10343" y="46212"/>
                </a:lnTo>
                <a:lnTo>
                  <a:pt x="13369" y="43144"/>
                </a:lnTo>
                <a:close/>
              </a:path>
              <a:path w="29766" h="46212">
                <a:moveTo>
                  <a:pt x="2845" y="51989"/>
                </a:moveTo>
                <a:lnTo>
                  <a:pt x="0" y="54426"/>
                </a:lnTo>
                <a:lnTo>
                  <a:pt x="451" y="57405"/>
                </a:lnTo>
                <a:lnTo>
                  <a:pt x="858" y="59345"/>
                </a:lnTo>
                <a:lnTo>
                  <a:pt x="4200" y="61647"/>
                </a:lnTo>
                <a:lnTo>
                  <a:pt x="4878" y="61647"/>
                </a:lnTo>
                <a:lnTo>
                  <a:pt x="8220" y="59029"/>
                </a:lnTo>
                <a:lnTo>
                  <a:pt x="13189" y="56547"/>
                </a:lnTo>
                <a:lnTo>
                  <a:pt x="14544" y="55329"/>
                </a:lnTo>
                <a:lnTo>
                  <a:pt x="12014" y="50184"/>
                </a:lnTo>
                <a:lnTo>
                  <a:pt x="10208" y="46528"/>
                </a:lnTo>
                <a:lnTo>
                  <a:pt x="10343" y="46212"/>
                </a:lnTo>
                <a:lnTo>
                  <a:pt x="10930" y="38540"/>
                </a:lnTo>
                <a:lnTo>
                  <a:pt x="11021" y="35652"/>
                </a:lnTo>
                <a:lnTo>
                  <a:pt x="11427" y="31184"/>
                </a:lnTo>
                <a:lnTo>
                  <a:pt x="13369" y="43144"/>
                </a:lnTo>
                <a:lnTo>
                  <a:pt x="16441" y="40120"/>
                </a:lnTo>
                <a:lnTo>
                  <a:pt x="16441" y="24189"/>
                </a:lnTo>
                <a:lnTo>
                  <a:pt x="19648" y="21210"/>
                </a:lnTo>
                <a:lnTo>
                  <a:pt x="19422" y="17510"/>
                </a:lnTo>
                <a:lnTo>
                  <a:pt x="19196" y="14486"/>
                </a:lnTo>
                <a:lnTo>
                  <a:pt x="20777" y="13945"/>
                </a:lnTo>
                <a:lnTo>
                  <a:pt x="24390" y="16021"/>
                </a:lnTo>
                <a:lnTo>
                  <a:pt x="22493" y="8980"/>
                </a:lnTo>
                <a:lnTo>
                  <a:pt x="19151" y="8078"/>
                </a:lnTo>
                <a:lnTo>
                  <a:pt x="19151" y="6634"/>
                </a:lnTo>
                <a:lnTo>
                  <a:pt x="22493" y="8980"/>
                </a:lnTo>
                <a:lnTo>
                  <a:pt x="24526" y="0"/>
                </a:lnTo>
                <a:lnTo>
                  <a:pt x="22132" y="406"/>
                </a:lnTo>
                <a:lnTo>
                  <a:pt x="19512" y="1173"/>
                </a:lnTo>
                <a:lnTo>
                  <a:pt x="16938" y="361"/>
                </a:lnTo>
                <a:lnTo>
                  <a:pt x="14273" y="15163"/>
                </a:lnTo>
                <a:lnTo>
                  <a:pt x="13686" y="18999"/>
                </a:lnTo>
                <a:lnTo>
                  <a:pt x="13686" y="15750"/>
                </a:lnTo>
                <a:lnTo>
                  <a:pt x="14182" y="8664"/>
                </a:lnTo>
                <a:lnTo>
                  <a:pt x="11246" y="11101"/>
                </a:lnTo>
                <a:lnTo>
                  <a:pt x="8672" y="13268"/>
                </a:lnTo>
                <a:lnTo>
                  <a:pt x="8717" y="22564"/>
                </a:lnTo>
                <a:lnTo>
                  <a:pt x="8582" y="27077"/>
                </a:lnTo>
                <a:lnTo>
                  <a:pt x="4833" y="30101"/>
                </a:lnTo>
                <a:lnTo>
                  <a:pt x="5646" y="34343"/>
                </a:lnTo>
                <a:lnTo>
                  <a:pt x="6142" y="36645"/>
                </a:lnTo>
                <a:lnTo>
                  <a:pt x="4336" y="39578"/>
                </a:lnTo>
                <a:lnTo>
                  <a:pt x="3206" y="43189"/>
                </a:lnTo>
                <a:lnTo>
                  <a:pt x="3206" y="47566"/>
                </a:lnTo>
                <a:lnTo>
                  <a:pt x="2845" y="51989"/>
                </a:lnTo>
                <a:close/>
              </a:path>
              <a:path w="29766" h="46212">
                <a:moveTo>
                  <a:pt x="14273" y="15163"/>
                </a:moveTo>
                <a:lnTo>
                  <a:pt x="16938" y="361"/>
                </a:lnTo>
                <a:lnTo>
                  <a:pt x="14182" y="90"/>
                </a:lnTo>
                <a:lnTo>
                  <a:pt x="14182" y="8664"/>
                </a:lnTo>
                <a:lnTo>
                  <a:pt x="13686" y="15750"/>
                </a:lnTo>
                <a:lnTo>
                  <a:pt x="14273" y="15163"/>
                </a:lnTo>
                <a:close/>
              </a:path>
              <a:path w="29766" h="46212">
                <a:moveTo>
                  <a:pt x="22493" y="8980"/>
                </a:moveTo>
                <a:lnTo>
                  <a:pt x="24390" y="16021"/>
                </a:lnTo>
                <a:lnTo>
                  <a:pt x="27507" y="15524"/>
                </a:lnTo>
                <a:lnTo>
                  <a:pt x="29720" y="11778"/>
                </a:lnTo>
                <a:lnTo>
                  <a:pt x="28049" y="8800"/>
                </a:lnTo>
                <a:lnTo>
                  <a:pt x="29720" y="6047"/>
                </a:lnTo>
                <a:lnTo>
                  <a:pt x="29766" y="2527"/>
                </a:lnTo>
                <a:lnTo>
                  <a:pt x="27191" y="45"/>
                </a:lnTo>
                <a:lnTo>
                  <a:pt x="24526" y="0"/>
                </a:lnTo>
                <a:lnTo>
                  <a:pt x="22493" y="89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7" name="object 1157"/>
          <p:cNvSpPr/>
          <p:nvPr/>
        </p:nvSpPr>
        <p:spPr>
          <a:xfrm>
            <a:off x="2342991" y="3064807"/>
            <a:ext cx="8268" cy="13539"/>
          </a:xfrm>
          <a:custGeom>
            <a:avLst/>
            <a:gdLst/>
            <a:ahLst/>
            <a:cxnLst/>
            <a:rect l="l" t="t" r="r" b="b"/>
            <a:pathLst>
              <a:path w="16536" h="27077">
                <a:moveTo>
                  <a:pt x="11816" y="21030"/>
                </a:moveTo>
                <a:lnTo>
                  <a:pt x="9187" y="19315"/>
                </a:lnTo>
                <a:lnTo>
                  <a:pt x="12299" y="16427"/>
                </a:lnTo>
                <a:lnTo>
                  <a:pt x="13211" y="15479"/>
                </a:lnTo>
                <a:lnTo>
                  <a:pt x="13699" y="10831"/>
                </a:lnTo>
                <a:lnTo>
                  <a:pt x="14101" y="6227"/>
                </a:lnTo>
                <a:lnTo>
                  <a:pt x="16536" y="2075"/>
                </a:lnTo>
                <a:lnTo>
                  <a:pt x="15181" y="0"/>
                </a:lnTo>
                <a:lnTo>
                  <a:pt x="14142" y="3339"/>
                </a:lnTo>
                <a:lnTo>
                  <a:pt x="9187" y="1399"/>
                </a:lnTo>
                <a:lnTo>
                  <a:pt x="8297" y="5009"/>
                </a:lnTo>
                <a:lnTo>
                  <a:pt x="6011" y="14215"/>
                </a:lnTo>
                <a:lnTo>
                  <a:pt x="63" y="20353"/>
                </a:lnTo>
                <a:lnTo>
                  <a:pt x="0" y="23061"/>
                </a:lnTo>
                <a:lnTo>
                  <a:pt x="167" y="26400"/>
                </a:lnTo>
                <a:lnTo>
                  <a:pt x="3514" y="27077"/>
                </a:lnTo>
                <a:lnTo>
                  <a:pt x="6287" y="25047"/>
                </a:lnTo>
                <a:lnTo>
                  <a:pt x="9715" y="23828"/>
                </a:lnTo>
                <a:lnTo>
                  <a:pt x="12258" y="25408"/>
                </a:lnTo>
                <a:lnTo>
                  <a:pt x="11816" y="21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8" name="object 1158"/>
          <p:cNvSpPr/>
          <p:nvPr/>
        </p:nvSpPr>
        <p:spPr>
          <a:xfrm>
            <a:off x="2341774" y="3070403"/>
            <a:ext cx="6890" cy="15728"/>
          </a:xfrm>
          <a:custGeom>
            <a:avLst/>
            <a:gdLst/>
            <a:ahLst/>
            <a:cxnLst/>
            <a:rect l="l" t="t" r="r" b="b"/>
            <a:pathLst>
              <a:path w="13780" h="31455">
                <a:moveTo>
                  <a:pt x="13591" y="0"/>
                </a:moveTo>
                <a:lnTo>
                  <a:pt x="13252" y="3204"/>
                </a:lnTo>
                <a:lnTo>
                  <a:pt x="11558" y="4783"/>
                </a:lnTo>
                <a:lnTo>
                  <a:pt x="10795" y="7762"/>
                </a:lnTo>
                <a:lnTo>
                  <a:pt x="11030" y="10605"/>
                </a:lnTo>
                <a:lnTo>
                  <a:pt x="8256" y="11372"/>
                </a:lnTo>
                <a:lnTo>
                  <a:pt x="11115" y="15614"/>
                </a:lnTo>
                <a:lnTo>
                  <a:pt x="13780" y="15705"/>
                </a:lnTo>
                <a:lnTo>
                  <a:pt x="13591" y="0"/>
                </a:lnTo>
                <a:close/>
              </a:path>
              <a:path w="13780" h="31455">
                <a:moveTo>
                  <a:pt x="1120" y="16968"/>
                </a:moveTo>
                <a:lnTo>
                  <a:pt x="5058" y="18593"/>
                </a:lnTo>
                <a:lnTo>
                  <a:pt x="7877" y="17690"/>
                </a:lnTo>
                <a:lnTo>
                  <a:pt x="11115" y="15614"/>
                </a:lnTo>
                <a:lnTo>
                  <a:pt x="8256" y="11372"/>
                </a:lnTo>
                <a:lnTo>
                  <a:pt x="4995" y="13087"/>
                </a:lnTo>
                <a:lnTo>
                  <a:pt x="4973" y="10199"/>
                </a:lnTo>
                <a:lnTo>
                  <a:pt x="10564" y="4377"/>
                </a:lnTo>
                <a:lnTo>
                  <a:pt x="10863" y="3610"/>
                </a:lnTo>
                <a:lnTo>
                  <a:pt x="13148" y="-5596"/>
                </a:lnTo>
                <a:lnTo>
                  <a:pt x="15032" y="-6453"/>
                </a:lnTo>
                <a:lnTo>
                  <a:pt x="13952" y="-3294"/>
                </a:lnTo>
                <a:lnTo>
                  <a:pt x="13591" y="0"/>
                </a:lnTo>
                <a:lnTo>
                  <a:pt x="13780" y="15705"/>
                </a:lnTo>
                <a:lnTo>
                  <a:pt x="16599" y="15930"/>
                </a:lnTo>
                <a:lnTo>
                  <a:pt x="18270" y="12952"/>
                </a:lnTo>
                <a:lnTo>
                  <a:pt x="17127" y="9251"/>
                </a:lnTo>
                <a:lnTo>
                  <a:pt x="17024" y="6588"/>
                </a:lnTo>
                <a:lnTo>
                  <a:pt x="18184" y="3926"/>
                </a:lnTo>
                <a:lnTo>
                  <a:pt x="18632" y="-315"/>
                </a:lnTo>
                <a:lnTo>
                  <a:pt x="19056" y="-4377"/>
                </a:lnTo>
                <a:lnTo>
                  <a:pt x="21129" y="-7852"/>
                </a:lnTo>
                <a:lnTo>
                  <a:pt x="21572" y="-10244"/>
                </a:lnTo>
                <a:lnTo>
                  <a:pt x="19539" y="-12816"/>
                </a:lnTo>
                <a:lnTo>
                  <a:pt x="16427" y="-15750"/>
                </a:lnTo>
                <a:lnTo>
                  <a:pt x="15244" y="-11914"/>
                </a:lnTo>
                <a:lnTo>
                  <a:pt x="14928" y="-11553"/>
                </a:lnTo>
                <a:lnTo>
                  <a:pt x="11942" y="-10786"/>
                </a:lnTo>
                <a:lnTo>
                  <a:pt x="9124" y="-10109"/>
                </a:lnTo>
                <a:lnTo>
                  <a:pt x="8320" y="-6769"/>
                </a:lnTo>
                <a:lnTo>
                  <a:pt x="6201" y="1714"/>
                </a:lnTo>
                <a:lnTo>
                  <a:pt x="700" y="7446"/>
                </a:lnTo>
                <a:lnTo>
                  <a:pt x="0" y="10379"/>
                </a:lnTo>
                <a:lnTo>
                  <a:pt x="22" y="13313"/>
                </a:lnTo>
                <a:lnTo>
                  <a:pt x="1120" y="16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59" name="object 1159"/>
          <p:cNvSpPr/>
          <p:nvPr/>
        </p:nvSpPr>
        <p:spPr>
          <a:xfrm>
            <a:off x="2433567" y="3003565"/>
            <a:ext cx="10457" cy="14058"/>
          </a:xfrm>
          <a:custGeom>
            <a:avLst/>
            <a:gdLst/>
            <a:ahLst/>
            <a:cxnLst/>
            <a:rect l="l" t="t" r="r" b="b"/>
            <a:pathLst>
              <a:path w="20913" h="28115">
                <a:moveTo>
                  <a:pt x="14860" y="23918"/>
                </a:moveTo>
                <a:lnTo>
                  <a:pt x="16893" y="26716"/>
                </a:lnTo>
                <a:lnTo>
                  <a:pt x="17931" y="28115"/>
                </a:lnTo>
                <a:lnTo>
                  <a:pt x="20913" y="25137"/>
                </a:lnTo>
                <a:lnTo>
                  <a:pt x="19377" y="22339"/>
                </a:lnTo>
                <a:lnTo>
                  <a:pt x="19874" y="19360"/>
                </a:lnTo>
                <a:lnTo>
                  <a:pt x="17615" y="16743"/>
                </a:lnTo>
                <a:lnTo>
                  <a:pt x="14589" y="15479"/>
                </a:lnTo>
                <a:lnTo>
                  <a:pt x="12466" y="13313"/>
                </a:lnTo>
                <a:lnTo>
                  <a:pt x="9304" y="11914"/>
                </a:lnTo>
                <a:lnTo>
                  <a:pt x="8672" y="7762"/>
                </a:lnTo>
                <a:lnTo>
                  <a:pt x="12240" y="3790"/>
                </a:lnTo>
                <a:lnTo>
                  <a:pt x="13098" y="0"/>
                </a:lnTo>
                <a:lnTo>
                  <a:pt x="10433" y="541"/>
                </a:lnTo>
                <a:lnTo>
                  <a:pt x="7768" y="4151"/>
                </a:lnTo>
                <a:lnTo>
                  <a:pt x="4019" y="3023"/>
                </a:lnTo>
                <a:lnTo>
                  <a:pt x="542" y="3159"/>
                </a:lnTo>
                <a:lnTo>
                  <a:pt x="0" y="6273"/>
                </a:lnTo>
                <a:lnTo>
                  <a:pt x="677" y="7130"/>
                </a:lnTo>
                <a:lnTo>
                  <a:pt x="3929" y="11101"/>
                </a:lnTo>
                <a:lnTo>
                  <a:pt x="8717" y="13945"/>
                </a:lnTo>
                <a:lnTo>
                  <a:pt x="10162" y="19360"/>
                </a:lnTo>
                <a:lnTo>
                  <a:pt x="14137" y="18458"/>
                </a:lnTo>
                <a:lnTo>
                  <a:pt x="13957" y="21526"/>
                </a:lnTo>
                <a:lnTo>
                  <a:pt x="14860" y="23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0" name="object 1160"/>
          <p:cNvSpPr/>
          <p:nvPr/>
        </p:nvSpPr>
        <p:spPr>
          <a:xfrm>
            <a:off x="2432461" y="3003092"/>
            <a:ext cx="12399" cy="9590"/>
          </a:xfrm>
          <a:custGeom>
            <a:avLst/>
            <a:gdLst/>
            <a:ahLst/>
            <a:cxnLst/>
            <a:rect l="l" t="t" r="r" b="b"/>
            <a:pathLst>
              <a:path w="24797" h="19180">
                <a:moveTo>
                  <a:pt x="948" y="9612"/>
                </a:moveTo>
                <a:lnTo>
                  <a:pt x="4471" y="13358"/>
                </a:lnTo>
                <a:lnTo>
                  <a:pt x="9124" y="17871"/>
                </a:lnTo>
                <a:lnTo>
                  <a:pt x="7949" y="9748"/>
                </a:lnTo>
                <a:lnTo>
                  <a:pt x="5013" y="6769"/>
                </a:lnTo>
                <a:lnTo>
                  <a:pt x="6459" y="6679"/>
                </a:lnTo>
                <a:lnTo>
                  <a:pt x="9711" y="6318"/>
                </a:lnTo>
                <a:lnTo>
                  <a:pt x="10659" y="0"/>
                </a:lnTo>
                <a:lnTo>
                  <a:pt x="7859" y="1714"/>
                </a:lnTo>
                <a:lnTo>
                  <a:pt x="3477" y="1579"/>
                </a:lnTo>
                <a:lnTo>
                  <a:pt x="271" y="1714"/>
                </a:lnTo>
                <a:lnTo>
                  <a:pt x="0" y="6543"/>
                </a:lnTo>
                <a:lnTo>
                  <a:pt x="948" y="9612"/>
                </a:lnTo>
                <a:close/>
              </a:path>
              <a:path w="24797" h="19180">
                <a:moveTo>
                  <a:pt x="13595" y="9432"/>
                </a:moveTo>
                <a:lnTo>
                  <a:pt x="19377" y="2933"/>
                </a:lnTo>
                <a:lnTo>
                  <a:pt x="17480" y="-225"/>
                </a:lnTo>
                <a:lnTo>
                  <a:pt x="13911" y="-1308"/>
                </a:lnTo>
                <a:lnTo>
                  <a:pt x="10659" y="0"/>
                </a:lnTo>
                <a:lnTo>
                  <a:pt x="9711" y="6318"/>
                </a:lnTo>
                <a:lnTo>
                  <a:pt x="7949" y="9748"/>
                </a:lnTo>
                <a:lnTo>
                  <a:pt x="9124" y="17871"/>
                </a:lnTo>
                <a:lnTo>
                  <a:pt x="9937" y="20940"/>
                </a:lnTo>
                <a:lnTo>
                  <a:pt x="10569" y="23286"/>
                </a:lnTo>
                <a:lnTo>
                  <a:pt x="14408" y="24640"/>
                </a:lnTo>
                <a:lnTo>
                  <a:pt x="15312" y="27213"/>
                </a:lnTo>
                <a:lnTo>
                  <a:pt x="17886" y="30146"/>
                </a:lnTo>
                <a:lnTo>
                  <a:pt x="19874" y="32764"/>
                </a:lnTo>
                <a:lnTo>
                  <a:pt x="21906" y="30823"/>
                </a:lnTo>
                <a:lnTo>
                  <a:pt x="24797" y="27980"/>
                </a:lnTo>
                <a:lnTo>
                  <a:pt x="24571" y="25001"/>
                </a:lnTo>
                <a:lnTo>
                  <a:pt x="24390" y="21662"/>
                </a:lnTo>
                <a:lnTo>
                  <a:pt x="24436" y="18819"/>
                </a:lnTo>
                <a:lnTo>
                  <a:pt x="22403" y="16156"/>
                </a:lnTo>
                <a:lnTo>
                  <a:pt x="19693" y="15163"/>
                </a:lnTo>
                <a:lnTo>
                  <a:pt x="16667" y="12952"/>
                </a:lnTo>
                <a:lnTo>
                  <a:pt x="13595" y="9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1" name="object 1161"/>
          <p:cNvSpPr/>
          <p:nvPr/>
        </p:nvSpPr>
        <p:spPr>
          <a:xfrm>
            <a:off x="3465906" y="2918299"/>
            <a:ext cx="20901" cy="2770"/>
          </a:xfrm>
          <a:custGeom>
            <a:avLst/>
            <a:gdLst/>
            <a:ahLst/>
            <a:cxnLst/>
            <a:rect l="l" t="t" r="r" b="b"/>
            <a:pathLst>
              <a:path w="41801" h="5539">
                <a:moveTo>
                  <a:pt x="10336" y="0"/>
                </a:moveTo>
                <a:lnTo>
                  <a:pt x="0" y="547"/>
                </a:lnTo>
                <a:lnTo>
                  <a:pt x="201" y="2786"/>
                </a:lnTo>
                <a:lnTo>
                  <a:pt x="23824" y="2741"/>
                </a:lnTo>
                <a:lnTo>
                  <a:pt x="27031" y="2289"/>
                </a:lnTo>
                <a:lnTo>
                  <a:pt x="29063" y="5539"/>
                </a:lnTo>
                <a:lnTo>
                  <a:pt x="37329" y="5539"/>
                </a:lnTo>
                <a:lnTo>
                  <a:pt x="41801" y="936"/>
                </a:lnTo>
                <a:lnTo>
                  <a:pt x="25490" y="120"/>
                </a:lnTo>
                <a:lnTo>
                  <a:pt x="10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2" name="object 1162"/>
          <p:cNvSpPr/>
          <p:nvPr/>
        </p:nvSpPr>
        <p:spPr>
          <a:xfrm>
            <a:off x="3463590" y="2917041"/>
            <a:ext cx="25972" cy="5291"/>
          </a:xfrm>
          <a:custGeom>
            <a:avLst/>
            <a:gdLst/>
            <a:ahLst/>
            <a:cxnLst/>
            <a:rect l="l" t="t" r="r" b="b"/>
            <a:pathLst>
              <a:path w="51943" h="10581">
                <a:moveTo>
                  <a:pt x="4787" y="7829"/>
                </a:moveTo>
                <a:lnTo>
                  <a:pt x="29314" y="7693"/>
                </a:lnTo>
                <a:lnTo>
                  <a:pt x="30579" y="7829"/>
                </a:lnTo>
                <a:lnTo>
                  <a:pt x="32295" y="10581"/>
                </a:lnTo>
                <a:lnTo>
                  <a:pt x="43000" y="10581"/>
                </a:lnTo>
                <a:lnTo>
                  <a:pt x="40922" y="5572"/>
                </a:lnTo>
                <a:lnTo>
                  <a:pt x="34915" y="5572"/>
                </a:lnTo>
                <a:lnTo>
                  <a:pt x="38464" y="467"/>
                </a:lnTo>
                <a:lnTo>
                  <a:pt x="22828" y="0"/>
                </a:lnTo>
                <a:lnTo>
                  <a:pt x="9029" y="218"/>
                </a:lnTo>
                <a:lnTo>
                  <a:pt x="1355" y="1330"/>
                </a:lnTo>
                <a:lnTo>
                  <a:pt x="316" y="1871"/>
                </a:lnTo>
                <a:lnTo>
                  <a:pt x="0" y="4489"/>
                </a:lnTo>
                <a:lnTo>
                  <a:pt x="2213" y="7061"/>
                </a:lnTo>
                <a:lnTo>
                  <a:pt x="4787" y="7829"/>
                </a:lnTo>
                <a:close/>
              </a:path>
              <a:path w="51943" h="10581">
                <a:moveTo>
                  <a:pt x="34915" y="5572"/>
                </a:moveTo>
                <a:lnTo>
                  <a:pt x="36721" y="5346"/>
                </a:lnTo>
                <a:lnTo>
                  <a:pt x="40922" y="5572"/>
                </a:lnTo>
                <a:lnTo>
                  <a:pt x="43000" y="10581"/>
                </a:lnTo>
                <a:lnTo>
                  <a:pt x="51943" y="1330"/>
                </a:lnTo>
                <a:lnTo>
                  <a:pt x="46659" y="969"/>
                </a:lnTo>
                <a:lnTo>
                  <a:pt x="38464" y="467"/>
                </a:lnTo>
                <a:lnTo>
                  <a:pt x="34915" y="5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3" name="object 1163"/>
          <p:cNvSpPr/>
          <p:nvPr/>
        </p:nvSpPr>
        <p:spPr>
          <a:xfrm>
            <a:off x="3152311" y="2694652"/>
            <a:ext cx="17571" cy="4039"/>
          </a:xfrm>
          <a:custGeom>
            <a:avLst/>
            <a:gdLst/>
            <a:ahLst/>
            <a:cxnLst/>
            <a:rect l="l" t="t" r="r" b="b"/>
            <a:pathLst>
              <a:path w="35141" h="8078">
                <a:moveTo>
                  <a:pt x="361" y="7311"/>
                </a:moveTo>
                <a:lnTo>
                  <a:pt x="1400" y="8078"/>
                </a:lnTo>
                <a:lnTo>
                  <a:pt x="12105" y="8078"/>
                </a:lnTo>
                <a:lnTo>
                  <a:pt x="14273" y="5280"/>
                </a:lnTo>
                <a:lnTo>
                  <a:pt x="16531" y="5325"/>
                </a:lnTo>
                <a:lnTo>
                  <a:pt x="22403" y="5505"/>
                </a:lnTo>
                <a:lnTo>
                  <a:pt x="28275" y="5415"/>
                </a:lnTo>
                <a:lnTo>
                  <a:pt x="34147" y="5280"/>
                </a:lnTo>
                <a:lnTo>
                  <a:pt x="35141" y="3565"/>
                </a:lnTo>
                <a:lnTo>
                  <a:pt x="34057" y="2707"/>
                </a:lnTo>
                <a:lnTo>
                  <a:pt x="12285" y="2662"/>
                </a:lnTo>
                <a:lnTo>
                  <a:pt x="9395" y="0"/>
                </a:lnTo>
                <a:lnTo>
                  <a:pt x="5239" y="2798"/>
                </a:lnTo>
                <a:lnTo>
                  <a:pt x="2439" y="2752"/>
                </a:lnTo>
                <a:lnTo>
                  <a:pt x="0" y="2978"/>
                </a:lnTo>
                <a:lnTo>
                  <a:pt x="361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4" name="object 1164"/>
          <p:cNvSpPr/>
          <p:nvPr/>
        </p:nvSpPr>
        <p:spPr>
          <a:xfrm>
            <a:off x="3151114" y="2692734"/>
            <a:ext cx="20258" cy="7221"/>
          </a:xfrm>
          <a:custGeom>
            <a:avLst/>
            <a:gdLst/>
            <a:ahLst/>
            <a:cxnLst/>
            <a:rect l="l" t="t" r="r" b="b"/>
            <a:pathLst>
              <a:path w="40516" h="14441">
                <a:moveTo>
                  <a:pt x="5781" y="14441"/>
                </a:moveTo>
                <a:lnTo>
                  <a:pt x="15312" y="14441"/>
                </a:lnTo>
                <a:lnTo>
                  <a:pt x="15944" y="13990"/>
                </a:lnTo>
                <a:lnTo>
                  <a:pt x="18880" y="11643"/>
                </a:lnTo>
                <a:lnTo>
                  <a:pt x="24887" y="11778"/>
                </a:lnTo>
                <a:lnTo>
                  <a:pt x="36586" y="11643"/>
                </a:lnTo>
                <a:lnTo>
                  <a:pt x="39161" y="9928"/>
                </a:lnTo>
                <a:lnTo>
                  <a:pt x="40516" y="6679"/>
                </a:lnTo>
                <a:lnTo>
                  <a:pt x="36450" y="4061"/>
                </a:lnTo>
                <a:lnTo>
                  <a:pt x="15673" y="4016"/>
                </a:lnTo>
                <a:lnTo>
                  <a:pt x="11337" y="0"/>
                </a:lnTo>
                <a:lnTo>
                  <a:pt x="7768" y="4151"/>
                </a:lnTo>
                <a:lnTo>
                  <a:pt x="5104" y="9432"/>
                </a:lnTo>
                <a:lnTo>
                  <a:pt x="6910" y="9071"/>
                </a:lnTo>
                <a:lnTo>
                  <a:pt x="9575" y="9025"/>
                </a:lnTo>
                <a:lnTo>
                  <a:pt x="13595" y="9432"/>
                </a:lnTo>
                <a:lnTo>
                  <a:pt x="9891" y="9432"/>
                </a:lnTo>
                <a:lnTo>
                  <a:pt x="5781" y="14441"/>
                </a:lnTo>
                <a:close/>
              </a:path>
              <a:path w="40516" h="14441">
                <a:moveTo>
                  <a:pt x="5104" y="9432"/>
                </a:moveTo>
                <a:lnTo>
                  <a:pt x="7768" y="4151"/>
                </a:lnTo>
                <a:lnTo>
                  <a:pt x="3703" y="4061"/>
                </a:lnTo>
                <a:lnTo>
                  <a:pt x="1084" y="5280"/>
                </a:lnTo>
                <a:lnTo>
                  <a:pt x="0" y="8168"/>
                </a:lnTo>
                <a:lnTo>
                  <a:pt x="271" y="11372"/>
                </a:lnTo>
                <a:lnTo>
                  <a:pt x="2529" y="14351"/>
                </a:lnTo>
                <a:lnTo>
                  <a:pt x="5781" y="14441"/>
                </a:lnTo>
                <a:lnTo>
                  <a:pt x="9891" y="9432"/>
                </a:lnTo>
                <a:lnTo>
                  <a:pt x="5104" y="9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5" name="object 1165"/>
          <p:cNvSpPr/>
          <p:nvPr/>
        </p:nvSpPr>
        <p:spPr>
          <a:xfrm>
            <a:off x="2386840" y="3041655"/>
            <a:ext cx="11495" cy="10199"/>
          </a:xfrm>
          <a:custGeom>
            <a:avLst/>
            <a:gdLst/>
            <a:ahLst/>
            <a:cxnLst/>
            <a:rect l="l" t="t" r="r" b="b"/>
            <a:pathLst>
              <a:path w="22990" h="20398">
                <a:moveTo>
                  <a:pt x="0" y="2843"/>
                </a:moveTo>
                <a:lnTo>
                  <a:pt x="542" y="5686"/>
                </a:lnTo>
                <a:lnTo>
                  <a:pt x="1806" y="5370"/>
                </a:lnTo>
                <a:lnTo>
                  <a:pt x="5555" y="4512"/>
                </a:lnTo>
                <a:lnTo>
                  <a:pt x="6549" y="9928"/>
                </a:lnTo>
                <a:lnTo>
                  <a:pt x="10117" y="8439"/>
                </a:lnTo>
                <a:lnTo>
                  <a:pt x="12692" y="10289"/>
                </a:lnTo>
                <a:lnTo>
                  <a:pt x="13640" y="13042"/>
                </a:lnTo>
                <a:lnTo>
                  <a:pt x="15086" y="15705"/>
                </a:lnTo>
                <a:lnTo>
                  <a:pt x="18744" y="20263"/>
                </a:lnTo>
                <a:lnTo>
                  <a:pt x="22990" y="20398"/>
                </a:lnTo>
                <a:lnTo>
                  <a:pt x="22268" y="17826"/>
                </a:lnTo>
                <a:lnTo>
                  <a:pt x="19106" y="14757"/>
                </a:lnTo>
                <a:lnTo>
                  <a:pt x="19693" y="12185"/>
                </a:lnTo>
                <a:lnTo>
                  <a:pt x="20325" y="9477"/>
                </a:lnTo>
                <a:lnTo>
                  <a:pt x="16667" y="6904"/>
                </a:lnTo>
                <a:lnTo>
                  <a:pt x="13053" y="5731"/>
                </a:lnTo>
                <a:lnTo>
                  <a:pt x="10479" y="2030"/>
                </a:lnTo>
                <a:lnTo>
                  <a:pt x="6142" y="2888"/>
                </a:lnTo>
                <a:lnTo>
                  <a:pt x="3252" y="1218"/>
                </a:lnTo>
                <a:lnTo>
                  <a:pt x="1445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6" name="object 1166"/>
          <p:cNvSpPr/>
          <p:nvPr/>
        </p:nvSpPr>
        <p:spPr>
          <a:xfrm>
            <a:off x="2385711" y="3042400"/>
            <a:ext cx="9756" cy="7649"/>
          </a:xfrm>
          <a:custGeom>
            <a:avLst/>
            <a:gdLst/>
            <a:ahLst/>
            <a:cxnLst/>
            <a:rect l="l" t="t" r="r" b="b"/>
            <a:pathLst>
              <a:path w="19512" h="15298">
                <a:moveTo>
                  <a:pt x="17706" y="2121"/>
                </a:moveTo>
                <a:lnTo>
                  <a:pt x="14453" y="0"/>
                </a:lnTo>
                <a:lnTo>
                  <a:pt x="15854" y="6769"/>
                </a:lnTo>
                <a:lnTo>
                  <a:pt x="17344" y="7536"/>
                </a:lnTo>
                <a:lnTo>
                  <a:pt x="19512" y="10109"/>
                </a:lnTo>
                <a:lnTo>
                  <a:pt x="17706" y="2121"/>
                </a:lnTo>
                <a:close/>
              </a:path>
              <a:path w="19512" h="15298">
                <a:moveTo>
                  <a:pt x="27146" y="19857"/>
                </a:moveTo>
                <a:lnTo>
                  <a:pt x="27552" y="17059"/>
                </a:lnTo>
                <a:lnTo>
                  <a:pt x="25655" y="13854"/>
                </a:lnTo>
                <a:lnTo>
                  <a:pt x="24390" y="11282"/>
                </a:lnTo>
                <a:lnTo>
                  <a:pt x="25339" y="7220"/>
                </a:lnTo>
                <a:lnTo>
                  <a:pt x="22674" y="4016"/>
                </a:lnTo>
                <a:lnTo>
                  <a:pt x="19693" y="3068"/>
                </a:lnTo>
                <a:lnTo>
                  <a:pt x="17706" y="2121"/>
                </a:lnTo>
                <a:lnTo>
                  <a:pt x="19512" y="10109"/>
                </a:lnTo>
                <a:lnTo>
                  <a:pt x="19467" y="12861"/>
                </a:lnTo>
                <a:lnTo>
                  <a:pt x="17977" y="9928"/>
                </a:lnTo>
                <a:lnTo>
                  <a:pt x="15854" y="6769"/>
                </a:lnTo>
                <a:lnTo>
                  <a:pt x="14453" y="0"/>
                </a:lnTo>
                <a:lnTo>
                  <a:pt x="11698" y="-1805"/>
                </a:lnTo>
                <a:lnTo>
                  <a:pt x="7904" y="-992"/>
                </a:lnTo>
                <a:lnTo>
                  <a:pt x="5917" y="-2978"/>
                </a:lnTo>
                <a:lnTo>
                  <a:pt x="2755" y="-5189"/>
                </a:lnTo>
                <a:lnTo>
                  <a:pt x="1490" y="-2617"/>
                </a:lnTo>
                <a:lnTo>
                  <a:pt x="45" y="225"/>
                </a:lnTo>
                <a:lnTo>
                  <a:pt x="0" y="3429"/>
                </a:lnTo>
                <a:lnTo>
                  <a:pt x="3342" y="6634"/>
                </a:lnTo>
                <a:lnTo>
                  <a:pt x="6549" y="7401"/>
                </a:lnTo>
                <a:lnTo>
                  <a:pt x="9304" y="9973"/>
                </a:lnTo>
                <a:lnTo>
                  <a:pt x="13505" y="12094"/>
                </a:lnTo>
                <a:lnTo>
                  <a:pt x="15131" y="15389"/>
                </a:lnTo>
                <a:lnTo>
                  <a:pt x="16622" y="18142"/>
                </a:lnTo>
                <a:lnTo>
                  <a:pt x="19332" y="20714"/>
                </a:lnTo>
                <a:lnTo>
                  <a:pt x="22358" y="22294"/>
                </a:lnTo>
                <a:lnTo>
                  <a:pt x="23713" y="23016"/>
                </a:lnTo>
                <a:lnTo>
                  <a:pt x="27146" y="19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7" name="object 1167"/>
          <p:cNvSpPr/>
          <p:nvPr/>
        </p:nvSpPr>
        <p:spPr>
          <a:xfrm>
            <a:off x="2271342" y="2908161"/>
            <a:ext cx="11073" cy="15592"/>
          </a:xfrm>
          <a:custGeom>
            <a:avLst/>
            <a:gdLst/>
            <a:ahLst/>
            <a:cxnLst/>
            <a:rect l="l" t="t" r="r" b="b"/>
            <a:pathLst>
              <a:path w="22146" h="31184">
                <a:moveTo>
                  <a:pt x="13993" y="16156"/>
                </a:moveTo>
                <a:lnTo>
                  <a:pt x="10185" y="12816"/>
                </a:lnTo>
                <a:lnTo>
                  <a:pt x="8469" y="9025"/>
                </a:lnTo>
                <a:lnTo>
                  <a:pt x="8469" y="5460"/>
                </a:lnTo>
                <a:lnTo>
                  <a:pt x="7177" y="3068"/>
                </a:lnTo>
                <a:lnTo>
                  <a:pt x="1481" y="5054"/>
                </a:lnTo>
                <a:lnTo>
                  <a:pt x="2877" y="0"/>
                </a:lnTo>
                <a:lnTo>
                  <a:pt x="316" y="315"/>
                </a:lnTo>
                <a:lnTo>
                  <a:pt x="0" y="3023"/>
                </a:lnTo>
                <a:lnTo>
                  <a:pt x="275" y="4287"/>
                </a:lnTo>
                <a:lnTo>
                  <a:pt x="889" y="7085"/>
                </a:lnTo>
                <a:lnTo>
                  <a:pt x="3617" y="9025"/>
                </a:lnTo>
                <a:lnTo>
                  <a:pt x="3152" y="12500"/>
                </a:lnTo>
                <a:lnTo>
                  <a:pt x="2795" y="15298"/>
                </a:lnTo>
                <a:lnTo>
                  <a:pt x="6034" y="16833"/>
                </a:lnTo>
                <a:lnTo>
                  <a:pt x="7981" y="18367"/>
                </a:lnTo>
                <a:lnTo>
                  <a:pt x="10587" y="20398"/>
                </a:lnTo>
                <a:lnTo>
                  <a:pt x="10501" y="23693"/>
                </a:lnTo>
                <a:lnTo>
                  <a:pt x="13993" y="27168"/>
                </a:lnTo>
                <a:lnTo>
                  <a:pt x="13993" y="25949"/>
                </a:lnTo>
                <a:lnTo>
                  <a:pt x="14526" y="28612"/>
                </a:lnTo>
                <a:lnTo>
                  <a:pt x="18781" y="31184"/>
                </a:lnTo>
                <a:lnTo>
                  <a:pt x="21766" y="29921"/>
                </a:lnTo>
                <a:lnTo>
                  <a:pt x="22146" y="26942"/>
                </a:lnTo>
                <a:lnTo>
                  <a:pt x="18356" y="25678"/>
                </a:lnTo>
                <a:lnTo>
                  <a:pt x="13993" y="25814"/>
                </a:lnTo>
                <a:lnTo>
                  <a:pt x="13993" y="1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8" name="object 1168"/>
          <p:cNvSpPr/>
          <p:nvPr/>
        </p:nvSpPr>
        <p:spPr>
          <a:xfrm>
            <a:off x="2270102" y="2906875"/>
            <a:ext cx="8047" cy="16833"/>
          </a:xfrm>
          <a:custGeom>
            <a:avLst/>
            <a:gdLst/>
            <a:ahLst/>
            <a:cxnLst/>
            <a:rect l="l" t="t" r="r" b="b"/>
            <a:pathLst>
              <a:path w="16093" h="33666">
                <a:moveTo>
                  <a:pt x="13469" y="20398"/>
                </a:moveTo>
                <a:lnTo>
                  <a:pt x="10632" y="18006"/>
                </a:lnTo>
                <a:lnTo>
                  <a:pt x="10840" y="25769"/>
                </a:lnTo>
                <a:lnTo>
                  <a:pt x="12389" y="28928"/>
                </a:lnTo>
                <a:lnTo>
                  <a:pt x="16093" y="33125"/>
                </a:lnTo>
                <a:lnTo>
                  <a:pt x="13975" y="19857"/>
                </a:lnTo>
                <a:lnTo>
                  <a:pt x="13469" y="20398"/>
                </a:lnTo>
                <a:close/>
              </a:path>
              <a:path w="16093" h="33666">
                <a:moveTo>
                  <a:pt x="24987" y="26175"/>
                </a:moveTo>
                <a:lnTo>
                  <a:pt x="21789" y="25859"/>
                </a:lnTo>
                <a:lnTo>
                  <a:pt x="18970" y="25859"/>
                </a:lnTo>
                <a:lnTo>
                  <a:pt x="18970" y="17645"/>
                </a:lnTo>
                <a:lnTo>
                  <a:pt x="13446" y="12771"/>
                </a:lnTo>
                <a:lnTo>
                  <a:pt x="13446" y="7446"/>
                </a:lnTo>
                <a:lnTo>
                  <a:pt x="12132" y="4964"/>
                </a:lnTo>
                <a:lnTo>
                  <a:pt x="8491" y="12410"/>
                </a:lnTo>
                <a:lnTo>
                  <a:pt x="6291" y="8664"/>
                </a:lnTo>
                <a:lnTo>
                  <a:pt x="6459" y="0"/>
                </a:lnTo>
                <a:lnTo>
                  <a:pt x="3387" y="-541"/>
                </a:lnTo>
                <a:lnTo>
                  <a:pt x="659" y="676"/>
                </a:lnTo>
                <a:lnTo>
                  <a:pt x="0" y="4242"/>
                </a:lnTo>
                <a:lnTo>
                  <a:pt x="320" y="7401"/>
                </a:lnTo>
                <a:lnTo>
                  <a:pt x="1969" y="11147"/>
                </a:lnTo>
                <a:lnTo>
                  <a:pt x="3179" y="14757"/>
                </a:lnTo>
                <a:lnTo>
                  <a:pt x="2669" y="18503"/>
                </a:lnTo>
                <a:lnTo>
                  <a:pt x="5758" y="20669"/>
                </a:lnTo>
                <a:lnTo>
                  <a:pt x="8938" y="22880"/>
                </a:lnTo>
                <a:lnTo>
                  <a:pt x="10840" y="25769"/>
                </a:lnTo>
                <a:lnTo>
                  <a:pt x="10632" y="18006"/>
                </a:lnTo>
                <a:lnTo>
                  <a:pt x="8112" y="15389"/>
                </a:lnTo>
                <a:lnTo>
                  <a:pt x="8469" y="12587"/>
                </a:lnTo>
                <a:lnTo>
                  <a:pt x="8469" y="15028"/>
                </a:lnTo>
                <a:lnTo>
                  <a:pt x="13975" y="19857"/>
                </a:lnTo>
                <a:lnTo>
                  <a:pt x="16093" y="33125"/>
                </a:lnTo>
                <a:lnTo>
                  <a:pt x="19332" y="35517"/>
                </a:lnTo>
                <a:lnTo>
                  <a:pt x="22087" y="36374"/>
                </a:lnTo>
                <a:lnTo>
                  <a:pt x="23483" y="36374"/>
                </a:lnTo>
                <a:lnTo>
                  <a:pt x="26572" y="33486"/>
                </a:lnTo>
                <a:lnTo>
                  <a:pt x="27123" y="30101"/>
                </a:lnTo>
                <a:lnTo>
                  <a:pt x="24987" y="26175"/>
                </a:lnTo>
                <a:close/>
              </a:path>
              <a:path w="16093" h="33666">
                <a:moveTo>
                  <a:pt x="8469" y="9206"/>
                </a:moveTo>
                <a:lnTo>
                  <a:pt x="8491" y="12410"/>
                </a:lnTo>
                <a:lnTo>
                  <a:pt x="12132" y="4964"/>
                </a:lnTo>
                <a:lnTo>
                  <a:pt x="7773" y="3204"/>
                </a:lnTo>
                <a:lnTo>
                  <a:pt x="6459" y="0"/>
                </a:lnTo>
                <a:lnTo>
                  <a:pt x="6291" y="8664"/>
                </a:lnTo>
                <a:lnTo>
                  <a:pt x="8469" y="9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69" name="object 1169"/>
          <p:cNvSpPr/>
          <p:nvPr/>
        </p:nvSpPr>
        <p:spPr>
          <a:xfrm>
            <a:off x="3460405" y="2942798"/>
            <a:ext cx="8175" cy="6769"/>
          </a:xfrm>
          <a:custGeom>
            <a:avLst/>
            <a:gdLst/>
            <a:ahLst/>
            <a:cxnLst/>
            <a:rect l="l" t="t" r="r" b="b"/>
            <a:pathLst>
              <a:path w="16350" h="13538">
                <a:moveTo>
                  <a:pt x="1084" y="5054"/>
                </a:moveTo>
                <a:lnTo>
                  <a:pt x="4065" y="7762"/>
                </a:lnTo>
                <a:lnTo>
                  <a:pt x="6865" y="10695"/>
                </a:lnTo>
                <a:lnTo>
                  <a:pt x="9711" y="13538"/>
                </a:lnTo>
                <a:lnTo>
                  <a:pt x="13821" y="13538"/>
                </a:lnTo>
                <a:lnTo>
                  <a:pt x="14499" y="10831"/>
                </a:lnTo>
                <a:lnTo>
                  <a:pt x="16350" y="9702"/>
                </a:lnTo>
                <a:lnTo>
                  <a:pt x="12782" y="5911"/>
                </a:lnTo>
                <a:lnTo>
                  <a:pt x="12782" y="5641"/>
                </a:lnTo>
                <a:lnTo>
                  <a:pt x="9214" y="5460"/>
                </a:lnTo>
                <a:lnTo>
                  <a:pt x="6142" y="5325"/>
                </a:lnTo>
                <a:lnTo>
                  <a:pt x="5555" y="4106"/>
                </a:lnTo>
                <a:lnTo>
                  <a:pt x="5465" y="1399"/>
                </a:lnTo>
                <a:lnTo>
                  <a:pt x="2213" y="0"/>
                </a:lnTo>
                <a:lnTo>
                  <a:pt x="0" y="2572"/>
                </a:lnTo>
                <a:lnTo>
                  <a:pt x="1084" y="5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0" name="object 1170"/>
          <p:cNvSpPr/>
          <p:nvPr/>
        </p:nvSpPr>
        <p:spPr>
          <a:xfrm>
            <a:off x="3459186" y="2941557"/>
            <a:ext cx="11360" cy="9229"/>
          </a:xfrm>
          <a:custGeom>
            <a:avLst/>
            <a:gdLst/>
            <a:ahLst/>
            <a:cxnLst/>
            <a:rect l="l" t="t" r="r" b="b"/>
            <a:pathLst>
              <a:path w="22719" h="18458">
                <a:moveTo>
                  <a:pt x="632" y="902"/>
                </a:moveTo>
                <a:lnTo>
                  <a:pt x="180" y="3520"/>
                </a:lnTo>
                <a:lnTo>
                  <a:pt x="0" y="4874"/>
                </a:lnTo>
                <a:lnTo>
                  <a:pt x="1806" y="9341"/>
                </a:lnTo>
                <a:lnTo>
                  <a:pt x="5962" y="13313"/>
                </a:lnTo>
                <a:lnTo>
                  <a:pt x="9530" y="16923"/>
                </a:lnTo>
                <a:lnTo>
                  <a:pt x="12150" y="18458"/>
                </a:lnTo>
                <a:lnTo>
                  <a:pt x="16125" y="18458"/>
                </a:lnTo>
                <a:lnTo>
                  <a:pt x="15266" y="12049"/>
                </a:lnTo>
                <a:lnTo>
                  <a:pt x="12511" y="12907"/>
                </a:lnTo>
                <a:lnTo>
                  <a:pt x="9891" y="10244"/>
                </a:lnTo>
                <a:lnTo>
                  <a:pt x="7678" y="0"/>
                </a:lnTo>
                <a:lnTo>
                  <a:pt x="3929" y="90"/>
                </a:lnTo>
                <a:lnTo>
                  <a:pt x="632" y="902"/>
                </a:lnTo>
                <a:close/>
              </a:path>
              <a:path w="22719" h="18458">
                <a:moveTo>
                  <a:pt x="22719" y="12726"/>
                </a:moveTo>
                <a:lnTo>
                  <a:pt x="19828" y="9657"/>
                </a:lnTo>
                <a:lnTo>
                  <a:pt x="16712" y="6363"/>
                </a:lnTo>
                <a:lnTo>
                  <a:pt x="15944" y="5641"/>
                </a:lnTo>
                <a:lnTo>
                  <a:pt x="11743" y="5460"/>
                </a:lnTo>
                <a:lnTo>
                  <a:pt x="10614" y="5280"/>
                </a:lnTo>
                <a:lnTo>
                  <a:pt x="10388" y="2707"/>
                </a:lnTo>
                <a:lnTo>
                  <a:pt x="7678" y="0"/>
                </a:lnTo>
                <a:lnTo>
                  <a:pt x="9891" y="10244"/>
                </a:lnTo>
                <a:lnTo>
                  <a:pt x="11517" y="10424"/>
                </a:lnTo>
                <a:lnTo>
                  <a:pt x="15266" y="12049"/>
                </a:lnTo>
                <a:lnTo>
                  <a:pt x="16125" y="18458"/>
                </a:lnTo>
                <a:lnTo>
                  <a:pt x="20099" y="14306"/>
                </a:lnTo>
                <a:lnTo>
                  <a:pt x="22719" y="12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1" name="object 1171"/>
          <p:cNvSpPr/>
          <p:nvPr/>
        </p:nvSpPr>
        <p:spPr>
          <a:xfrm>
            <a:off x="2972970" y="3116345"/>
            <a:ext cx="7430" cy="7898"/>
          </a:xfrm>
          <a:custGeom>
            <a:avLst/>
            <a:gdLst/>
            <a:ahLst/>
            <a:cxnLst/>
            <a:rect l="l" t="t" r="r" b="b"/>
            <a:pathLst>
              <a:path w="14860" h="15795">
                <a:moveTo>
                  <a:pt x="8762" y="10515"/>
                </a:moveTo>
                <a:lnTo>
                  <a:pt x="13821" y="4919"/>
                </a:lnTo>
                <a:lnTo>
                  <a:pt x="10027" y="2527"/>
                </a:lnTo>
                <a:lnTo>
                  <a:pt x="7136" y="3113"/>
                </a:lnTo>
                <a:lnTo>
                  <a:pt x="4110" y="2933"/>
                </a:lnTo>
                <a:lnTo>
                  <a:pt x="1987" y="0"/>
                </a:lnTo>
                <a:lnTo>
                  <a:pt x="0" y="3023"/>
                </a:lnTo>
                <a:lnTo>
                  <a:pt x="2981" y="6634"/>
                </a:lnTo>
                <a:lnTo>
                  <a:pt x="4787" y="9386"/>
                </a:lnTo>
                <a:lnTo>
                  <a:pt x="7046" y="10018"/>
                </a:lnTo>
                <a:lnTo>
                  <a:pt x="10569" y="11056"/>
                </a:lnTo>
                <a:lnTo>
                  <a:pt x="6865" y="15750"/>
                </a:lnTo>
                <a:lnTo>
                  <a:pt x="10795" y="15795"/>
                </a:lnTo>
                <a:lnTo>
                  <a:pt x="14860" y="11508"/>
                </a:lnTo>
                <a:lnTo>
                  <a:pt x="8762" y="10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2" name="object 1172"/>
          <p:cNvSpPr/>
          <p:nvPr/>
        </p:nvSpPr>
        <p:spPr>
          <a:xfrm>
            <a:off x="2971592" y="3115397"/>
            <a:ext cx="11337" cy="10087"/>
          </a:xfrm>
          <a:custGeom>
            <a:avLst/>
            <a:gdLst/>
            <a:ahLst/>
            <a:cxnLst/>
            <a:rect l="l" t="t" r="r" b="b"/>
            <a:pathLst>
              <a:path w="22674" h="20173">
                <a:moveTo>
                  <a:pt x="9033" y="15073"/>
                </a:moveTo>
                <a:lnTo>
                  <a:pt x="9033" y="18412"/>
                </a:lnTo>
                <a:lnTo>
                  <a:pt x="10569" y="20127"/>
                </a:lnTo>
                <a:lnTo>
                  <a:pt x="14634" y="20173"/>
                </a:lnTo>
                <a:lnTo>
                  <a:pt x="22674" y="11733"/>
                </a:lnTo>
                <a:lnTo>
                  <a:pt x="18022" y="10966"/>
                </a:lnTo>
                <a:lnTo>
                  <a:pt x="16802" y="10379"/>
                </a:lnTo>
                <a:lnTo>
                  <a:pt x="16983" y="4151"/>
                </a:lnTo>
                <a:lnTo>
                  <a:pt x="14092" y="2346"/>
                </a:lnTo>
                <a:lnTo>
                  <a:pt x="12285" y="1985"/>
                </a:lnTo>
                <a:lnTo>
                  <a:pt x="8898" y="2662"/>
                </a:lnTo>
                <a:lnTo>
                  <a:pt x="6820" y="451"/>
                </a:lnTo>
                <a:lnTo>
                  <a:pt x="3161" y="0"/>
                </a:lnTo>
                <a:lnTo>
                  <a:pt x="451" y="2301"/>
                </a:lnTo>
                <a:lnTo>
                  <a:pt x="0" y="5505"/>
                </a:lnTo>
                <a:lnTo>
                  <a:pt x="3026" y="9206"/>
                </a:lnTo>
                <a:lnTo>
                  <a:pt x="6413" y="13448"/>
                </a:lnTo>
                <a:lnTo>
                  <a:pt x="9033" y="14306"/>
                </a:lnTo>
                <a:lnTo>
                  <a:pt x="9033" y="15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3" name="object 1173"/>
          <p:cNvSpPr/>
          <p:nvPr/>
        </p:nvSpPr>
        <p:spPr>
          <a:xfrm>
            <a:off x="2747601" y="3177811"/>
            <a:ext cx="9169" cy="5799"/>
          </a:xfrm>
          <a:custGeom>
            <a:avLst/>
            <a:gdLst/>
            <a:ahLst/>
            <a:cxnLst/>
            <a:rect l="l" t="t" r="r" b="b"/>
            <a:pathLst>
              <a:path w="18338" h="11598">
                <a:moveTo>
                  <a:pt x="722" y="7491"/>
                </a:moveTo>
                <a:lnTo>
                  <a:pt x="0" y="9928"/>
                </a:lnTo>
                <a:lnTo>
                  <a:pt x="3342" y="11598"/>
                </a:lnTo>
                <a:lnTo>
                  <a:pt x="3568" y="11237"/>
                </a:lnTo>
                <a:lnTo>
                  <a:pt x="7362" y="10018"/>
                </a:lnTo>
                <a:lnTo>
                  <a:pt x="10975" y="8890"/>
                </a:lnTo>
                <a:lnTo>
                  <a:pt x="14182" y="6227"/>
                </a:lnTo>
                <a:lnTo>
                  <a:pt x="18338" y="6679"/>
                </a:lnTo>
                <a:lnTo>
                  <a:pt x="16622" y="2527"/>
                </a:lnTo>
                <a:lnTo>
                  <a:pt x="15086" y="1895"/>
                </a:lnTo>
                <a:lnTo>
                  <a:pt x="12285" y="4377"/>
                </a:lnTo>
                <a:lnTo>
                  <a:pt x="8536" y="0"/>
                </a:lnTo>
                <a:lnTo>
                  <a:pt x="5600" y="3068"/>
                </a:lnTo>
                <a:lnTo>
                  <a:pt x="8220" y="5866"/>
                </a:lnTo>
                <a:lnTo>
                  <a:pt x="4200" y="6859"/>
                </a:lnTo>
                <a:lnTo>
                  <a:pt x="722" y="7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4" name="object 1174"/>
          <p:cNvSpPr/>
          <p:nvPr/>
        </p:nvSpPr>
        <p:spPr>
          <a:xfrm>
            <a:off x="2746224" y="3177338"/>
            <a:ext cx="13121" cy="7243"/>
          </a:xfrm>
          <a:custGeom>
            <a:avLst/>
            <a:gdLst/>
            <a:ahLst/>
            <a:cxnLst/>
            <a:rect l="l" t="t" r="r" b="b"/>
            <a:pathLst>
              <a:path w="26242" h="14486">
                <a:moveTo>
                  <a:pt x="1490" y="7040"/>
                </a:moveTo>
                <a:lnTo>
                  <a:pt x="0" y="9612"/>
                </a:lnTo>
                <a:lnTo>
                  <a:pt x="1626" y="13087"/>
                </a:lnTo>
                <a:lnTo>
                  <a:pt x="6142" y="14486"/>
                </a:lnTo>
                <a:lnTo>
                  <a:pt x="7226" y="14486"/>
                </a:lnTo>
                <a:lnTo>
                  <a:pt x="10885" y="13358"/>
                </a:lnTo>
                <a:lnTo>
                  <a:pt x="14544" y="11823"/>
                </a:lnTo>
                <a:lnTo>
                  <a:pt x="18654" y="9883"/>
                </a:lnTo>
                <a:lnTo>
                  <a:pt x="22900" y="10379"/>
                </a:lnTo>
                <a:lnTo>
                  <a:pt x="24345" y="6408"/>
                </a:lnTo>
                <a:lnTo>
                  <a:pt x="26242" y="2211"/>
                </a:lnTo>
                <a:lnTo>
                  <a:pt x="21726" y="3068"/>
                </a:lnTo>
                <a:lnTo>
                  <a:pt x="19919" y="1037"/>
                </a:lnTo>
                <a:lnTo>
                  <a:pt x="17344" y="0"/>
                </a:lnTo>
                <a:lnTo>
                  <a:pt x="9440" y="90"/>
                </a:lnTo>
                <a:lnTo>
                  <a:pt x="6549" y="2301"/>
                </a:lnTo>
                <a:lnTo>
                  <a:pt x="4426" y="5731"/>
                </a:lnTo>
                <a:lnTo>
                  <a:pt x="1490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5" name="object 1175"/>
          <p:cNvSpPr/>
          <p:nvPr/>
        </p:nvSpPr>
        <p:spPr>
          <a:xfrm>
            <a:off x="2378846" y="3149177"/>
            <a:ext cx="4065" cy="11937"/>
          </a:xfrm>
          <a:custGeom>
            <a:avLst/>
            <a:gdLst/>
            <a:ahLst/>
            <a:cxnLst/>
            <a:rect l="l" t="t" r="r" b="b"/>
            <a:pathLst>
              <a:path w="8130" h="23873">
                <a:moveTo>
                  <a:pt x="4607" y="0"/>
                </a:moveTo>
                <a:lnTo>
                  <a:pt x="2755" y="676"/>
                </a:lnTo>
                <a:lnTo>
                  <a:pt x="2710" y="6002"/>
                </a:lnTo>
                <a:lnTo>
                  <a:pt x="2077" y="11462"/>
                </a:lnTo>
                <a:lnTo>
                  <a:pt x="2890" y="16652"/>
                </a:lnTo>
                <a:lnTo>
                  <a:pt x="3387" y="19721"/>
                </a:lnTo>
                <a:lnTo>
                  <a:pt x="0" y="20669"/>
                </a:lnTo>
                <a:lnTo>
                  <a:pt x="722" y="23783"/>
                </a:lnTo>
                <a:lnTo>
                  <a:pt x="4155" y="23873"/>
                </a:lnTo>
                <a:lnTo>
                  <a:pt x="7543" y="23693"/>
                </a:lnTo>
                <a:lnTo>
                  <a:pt x="8130" y="19902"/>
                </a:lnTo>
                <a:lnTo>
                  <a:pt x="5600" y="17149"/>
                </a:lnTo>
                <a:lnTo>
                  <a:pt x="4742" y="11372"/>
                </a:lnTo>
                <a:lnTo>
                  <a:pt x="6504" y="5596"/>
                </a:lnTo>
                <a:lnTo>
                  <a:pt x="4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6" name="object 1176"/>
          <p:cNvSpPr/>
          <p:nvPr/>
        </p:nvSpPr>
        <p:spPr>
          <a:xfrm>
            <a:off x="2377671" y="3147845"/>
            <a:ext cx="6708" cy="14487"/>
          </a:xfrm>
          <a:custGeom>
            <a:avLst/>
            <a:gdLst/>
            <a:ahLst/>
            <a:cxnLst/>
            <a:rect l="l" t="t" r="r" b="b"/>
            <a:pathLst>
              <a:path w="13415" h="28973">
                <a:moveTo>
                  <a:pt x="2800" y="19721"/>
                </a:moveTo>
                <a:lnTo>
                  <a:pt x="2077" y="21391"/>
                </a:lnTo>
                <a:lnTo>
                  <a:pt x="0" y="24324"/>
                </a:lnTo>
                <a:lnTo>
                  <a:pt x="632" y="27032"/>
                </a:lnTo>
                <a:lnTo>
                  <a:pt x="1084" y="28928"/>
                </a:lnTo>
                <a:lnTo>
                  <a:pt x="6955" y="28973"/>
                </a:lnTo>
                <a:lnTo>
                  <a:pt x="10072" y="28837"/>
                </a:lnTo>
                <a:lnTo>
                  <a:pt x="12556" y="26130"/>
                </a:lnTo>
                <a:lnTo>
                  <a:pt x="13415" y="22790"/>
                </a:lnTo>
                <a:lnTo>
                  <a:pt x="11111" y="19405"/>
                </a:lnTo>
                <a:lnTo>
                  <a:pt x="10117" y="16743"/>
                </a:lnTo>
                <a:lnTo>
                  <a:pt x="10253" y="12681"/>
                </a:lnTo>
                <a:lnTo>
                  <a:pt x="10433" y="9206"/>
                </a:lnTo>
                <a:lnTo>
                  <a:pt x="10569" y="5550"/>
                </a:lnTo>
                <a:lnTo>
                  <a:pt x="9304" y="1850"/>
                </a:lnTo>
                <a:lnTo>
                  <a:pt x="6639" y="0"/>
                </a:lnTo>
                <a:lnTo>
                  <a:pt x="2664" y="1895"/>
                </a:lnTo>
                <a:lnTo>
                  <a:pt x="2619" y="4738"/>
                </a:lnTo>
                <a:lnTo>
                  <a:pt x="2484" y="7626"/>
                </a:lnTo>
                <a:lnTo>
                  <a:pt x="2303" y="11598"/>
                </a:lnTo>
                <a:lnTo>
                  <a:pt x="2122" y="15705"/>
                </a:lnTo>
                <a:lnTo>
                  <a:pt x="2800" y="197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7" name="object 1177"/>
          <p:cNvSpPr/>
          <p:nvPr/>
        </p:nvSpPr>
        <p:spPr>
          <a:xfrm>
            <a:off x="3051653" y="3165875"/>
            <a:ext cx="497" cy="677"/>
          </a:xfrm>
          <a:custGeom>
            <a:avLst/>
            <a:gdLst/>
            <a:ahLst/>
            <a:cxnLst/>
            <a:rect l="l" t="t" r="r" b="b"/>
            <a:pathLst>
              <a:path w="993" h="1353">
                <a:moveTo>
                  <a:pt x="135" y="225"/>
                </a:moveTo>
                <a:lnTo>
                  <a:pt x="0" y="541"/>
                </a:lnTo>
                <a:lnTo>
                  <a:pt x="45" y="1037"/>
                </a:lnTo>
                <a:lnTo>
                  <a:pt x="225" y="1218"/>
                </a:lnTo>
                <a:lnTo>
                  <a:pt x="542" y="1353"/>
                </a:lnTo>
                <a:lnTo>
                  <a:pt x="767" y="1353"/>
                </a:lnTo>
                <a:lnTo>
                  <a:pt x="858" y="496"/>
                </a:lnTo>
                <a:lnTo>
                  <a:pt x="993" y="0"/>
                </a:lnTo>
                <a:lnTo>
                  <a:pt x="406" y="135"/>
                </a:lnTo>
                <a:lnTo>
                  <a:pt x="135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8" name="object 1178"/>
          <p:cNvSpPr/>
          <p:nvPr/>
        </p:nvSpPr>
        <p:spPr>
          <a:xfrm>
            <a:off x="3050366" y="3164002"/>
            <a:ext cx="3501" cy="3836"/>
          </a:xfrm>
          <a:custGeom>
            <a:avLst/>
            <a:gdLst/>
            <a:ahLst/>
            <a:cxnLst/>
            <a:rect l="l" t="t" r="r" b="b"/>
            <a:pathLst>
              <a:path w="7001" h="7672">
                <a:moveTo>
                  <a:pt x="2348" y="7581"/>
                </a:moveTo>
                <a:lnTo>
                  <a:pt x="5600" y="7672"/>
                </a:lnTo>
                <a:lnTo>
                  <a:pt x="5962" y="4332"/>
                </a:lnTo>
                <a:lnTo>
                  <a:pt x="7001" y="0"/>
                </a:lnTo>
                <a:lnTo>
                  <a:pt x="813" y="1940"/>
                </a:lnTo>
                <a:lnTo>
                  <a:pt x="0" y="4151"/>
                </a:lnTo>
                <a:lnTo>
                  <a:pt x="2348" y="7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79" name="object 1179"/>
          <p:cNvSpPr/>
          <p:nvPr/>
        </p:nvSpPr>
        <p:spPr>
          <a:xfrm>
            <a:off x="2693648" y="3097345"/>
            <a:ext cx="14431" cy="2744"/>
          </a:xfrm>
          <a:custGeom>
            <a:avLst/>
            <a:gdLst/>
            <a:ahLst/>
            <a:cxnLst/>
            <a:rect l="l" t="t" r="r" b="b"/>
            <a:pathLst>
              <a:path w="28862" h="5488">
                <a:moveTo>
                  <a:pt x="8582" y="4783"/>
                </a:moveTo>
                <a:lnTo>
                  <a:pt x="3477" y="1218"/>
                </a:lnTo>
                <a:lnTo>
                  <a:pt x="0" y="4603"/>
                </a:lnTo>
                <a:lnTo>
                  <a:pt x="18427" y="5488"/>
                </a:lnTo>
                <a:lnTo>
                  <a:pt x="27048" y="3823"/>
                </a:lnTo>
                <a:lnTo>
                  <a:pt x="28862" y="2707"/>
                </a:lnTo>
                <a:lnTo>
                  <a:pt x="13098" y="2707"/>
                </a:lnTo>
                <a:lnTo>
                  <a:pt x="10162" y="0"/>
                </a:lnTo>
                <a:lnTo>
                  <a:pt x="8582" y="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0" name="object 1180"/>
          <p:cNvSpPr/>
          <p:nvPr/>
        </p:nvSpPr>
        <p:spPr>
          <a:xfrm>
            <a:off x="2690824" y="3095134"/>
            <a:ext cx="21116" cy="6205"/>
          </a:xfrm>
          <a:custGeom>
            <a:avLst/>
            <a:gdLst/>
            <a:ahLst/>
            <a:cxnLst/>
            <a:rect l="l" t="t" r="r" b="b"/>
            <a:pathLst>
              <a:path w="42232" h="12410">
                <a:moveTo>
                  <a:pt x="22584" y="12410"/>
                </a:moveTo>
                <a:lnTo>
                  <a:pt x="29314" y="12410"/>
                </a:lnTo>
                <a:lnTo>
                  <a:pt x="32701" y="11508"/>
                </a:lnTo>
                <a:lnTo>
                  <a:pt x="35954" y="9161"/>
                </a:lnTo>
                <a:lnTo>
                  <a:pt x="42232" y="4648"/>
                </a:lnTo>
                <a:lnTo>
                  <a:pt x="19738" y="4648"/>
                </a:lnTo>
                <a:lnTo>
                  <a:pt x="14679" y="0"/>
                </a:lnTo>
                <a:lnTo>
                  <a:pt x="13460" y="3655"/>
                </a:lnTo>
                <a:lnTo>
                  <a:pt x="13053" y="4693"/>
                </a:lnTo>
                <a:lnTo>
                  <a:pt x="8807" y="4919"/>
                </a:lnTo>
                <a:lnTo>
                  <a:pt x="6142" y="5054"/>
                </a:lnTo>
                <a:lnTo>
                  <a:pt x="3884" y="7265"/>
                </a:lnTo>
                <a:lnTo>
                  <a:pt x="0" y="11101"/>
                </a:lnTo>
                <a:lnTo>
                  <a:pt x="5465" y="11508"/>
                </a:lnTo>
                <a:lnTo>
                  <a:pt x="12963" y="12094"/>
                </a:lnTo>
                <a:lnTo>
                  <a:pt x="18383" y="12410"/>
                </a:lnTo>
                <a:lnTo>
                  <a:pt x="22584" y="12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1" name="object 1181"/>
          <p:cNvSpPr/>
          <p:nvPr/>
        </p:nvSpPr>
        <p:spPr>
          <a:xfrm>
            <a:off x="3194860" y="2729899"/>
            <a:ext cx="4630" cy="8146"/>
          </a:xfrm>
          <a:custGeom>
            <a:avLst/>
            <a:gdLst/>
            <a:ahLst/>
            <a:cxnLst/>
            <a:rect l="l" t="t" r="r" b="b"/>
            <a:pathLst>
              <a:path w="9259" h="16291">
                <a:moveTo>
                  <a:pt x="2213" y="9071"/>
                </a:moveTo>
                <a:lnTo>
                  <a:pt x="2755" y="12816"/>
                </a:lnTo>
                <a:lnTo>
                  <a:pt x="2800" y="16291"/>
                </a:lnTo>
                <a:lnTo>
                  <a:pt x="5420" y="16291"/>
                </a:lnTo>
                <a:lnTo>
                  <a:pt x="9259" y="14486"/>
                </a:lnTo>
                <a:lnTo>
                  <a:pt x="8175" y="11688"/>
                </a:lnTo>
                <a:lnTo>
                  <a:pt x="6459" y="7175"/>
                </a:lnTo>
                <a:lnTo>
                  <a:pt x="5781" y="1805"/>
                </a:lnTo>
                <a:lnTo>
                  <a:pt x="0" y="0"/>
                </a:lnTo>
                <a:lnTo>
                  <a:pt x="0" y="8123"/>
                </a:lnTo>
                <a:lnTo>
                  <a:pt x="2213" y="9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2" name="object 1182"/>
          <p:cNvSpPr/>
          <p:nvPr/>
        </p:nvSpPr>
        <p:spPr>
          <a:xfrm>
            <a:off x="3193618" y="2728184"/>
            <a:ext cx="6888" cy="11102"/>
          </a:xfrm>
          <a:custGeom>
            <a:avLst/>
            <a:gdLst/>
            <a:ahLst/>
            <a:cxnLst/>
            <a:rect l="l" t="t" r="r" b="b"/>
            <a:pathLst>
              <a:path w="13776" h="22203">
                <a:moveTo>
                  <a:pt x="2800" y="18097"/>
                </a:moveTo>
                <a:lnTo>
                  <a:pt x="3026" y="22203"/>
                </a:lnTo>
                <a:lnTo>
                  <a:pt x="9937" y="22158"/>
                </a:lnTo>
                <a:lnTo>
                  <a:pt x="12602" y="19857"/>
                </a:lnTo>
                <a:lnTo>
                  <a:pt x="13776" y="16336"/>
                </a:lnTo>
                <a:lnTo>
                  <a:pt x="12150" y="11869"/>
                </a:lnTo>
                <a:lnTo>
                  <a:pt x="10840" y="7852"/>
                </a:lnTo>
                <a:lnTo>
                  <a:pt x="9214" y="2888"/>
                </a:lnTo>
                <a:lnTo>
                  <a:pt x="3252" y="1037"/>
                </a:lnTo>
                <a:lnTo>
                  <a:pt x="0" y="0"/>
                </a:lnTo>
                <a:lnTo>
                  <a:pt x="0" y="13223"/>
                </a:lnTo>
                <a:lnTo>
                  <a:pt x="2664" y="15298"/>
                </a:lnTo>
                <a:lnTo>
                  <a:pt x="2800" y="18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3" name="object 1183"/>
          <p:cNvSpPr/>
          <p:nvPr/>
        </p:nvSpPr>
        <p:spPr>
          <a:xfrm>
            <a:off x="2426973" y="2995510"/>
            <a:ext cx="6866" cy="9996"/>
          </a:xfrm>
          <a:custGeom>
            <a:avLst/>
            <a:gdLst/>
            <a:ahLst/>
            <a:cxnLst/>
            <a:rect l="l" t="t" r="r" b="b"/>
            <a:pathLst>
              <a:path w="13731" h="19992">
                <a:moveTo>
                  <a:pt x="4245" y="0"/>
                </a:moveTo>
                <a:lnTo>
                  <a:pt x="0" y="270"/>
                </a:lnTo>
                <a:lnTo>
                  <a:pt x="0" y="7220"/>
                </a:lnTo>
                <a:lnTo>
                  <a:pt x="3658" y="10063"/>
                </a:lnTo>
                <a:lnTo>
                  <a:pt x="6459" y="14035"/>
                </a:lnTo>
                <a:lnTo>
                  <a:pt x="10208" y="16968"/>
                </a:lnTo>
                <a:lnTo>
                  <a:pt x="10298" y="19992"/>
                </a:lnTo>
                <a:lnTo>
                  <a:pt x="12918" y="18864"/>
                </a:lnTo>
                <a:lnTo>
                  <a:pt x="13731" y="15073"/>
                </a:lnTo>
                <a:lnTo>
                  <a:pt x="10614" y="12049"/>
                </a:lnTo>
                <a:lnTo>
                  <a:pt x="7633" y="8619"/>
                </a:lnTo>
                <a:lnTo>
                  <a:pt x="4110" y="5911"/>
                </a:lnTo>
                <a:lnTo>
                  <a:pt x="2032" y="4287"/>
                </a:lnTo>
                <a:lnTo>
                  <a:pt x="4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4" name="object 1184"/>
          <p:cNvSpPr/>
          <p:nvPr/>
        </p:nvSpPr>
        <p:spPr>
          <a:xfrm>
            <a:off x="2425731" y="2994269"/>
            <a:ext cx="9372" cy="12862"/>
          </a:xfrm>
          <a:custGeom>
            <a:avLst/>
            <a:gdLst/>
            <a:ahLst/>
            <a:cxnLst/>
            <a:rect l="l" t="t" r="r" b="b"/>
            <a:pathLst>
              <a:path w="18744" h="25723">
                <a:moveTo>
                  <a:pt x="2619" y="12952"/>
                </a:moveTo>
                <a:lnTo>
                  <a:pt x="5691" y="16246"/>
                </a:lnTo>
                <a:lnTo>
                  <a:pt x="8265" y="18909"/>
                </a:lnTo>
                <a:lnTo>
                  <a:pt x="9620" y="22384"/>
                </a:lnTo>
                <a:lnTo>
                  <a:pt x="12014" y="25047"/>
                </a:lnTo>
                <a:lnTo>
                  <a:pt x="15357" y="24099"/>
                </a:lnTo>
                <a:lnTo>
                  <a:pt x="18744" y="25723"/>
                </a:lnTo>
                <a:lnTo>
                  <a:pt x="18744" y="16517"/>
                </a:lnTo>
                <a:lnTo>
                  <a:pt x="17977" y="15750"/>
                </a:lnTo>
                <a:lnTo>
                  <a:pt x="15312" y="13087"/>
                </a:lnTo>
                <a:lnTo>
                  <a:pt x="10750" y="8439"/>
                </a:lnTo>
                <a:lnTo>
                  <a:pt x="8175" y="6498"/>
                </a:lnTo>
                <a:lnTo>
                  <a:pt x="7723" y="3836"/>
                </a:lnTo>
                <a:lnTo>
                  <a:pt x="7136" y="0"/>
                </a:lnTo>
                <a:lnTo>
                  <a:pt x="2303" y="270"/>
                </a:lnTo>
                <a:lnTo>
                  <a:pt x="0" y="406"/>
                </a:lnTo>
                <a:lnTo>
                  <a:pt x="0" y="10876"/>
                </a:lnTo>
                <a:lnTo>
                  <a:pt x="2619" y="12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5" name="object 1185"/>
          <p:cNvSpPr/>
          <p:nvPr/>
        </p:nvSpPr>
        <p:spPr>
          <a:xfrm>
            <a:off x="2377649" y="2985107"/>
            <a:ext cx="5285" cy="15344"/>
          </a:xfrm>
          <a:custGeom>
            <a:avLst/>
            <a:gdLst/>
            <a:ahLst/>
            <a:cxnLst/>
            <a:rect l="l" t="t" r="r" b="b"/>
            <a:pathLst>
              <a:path w="10569" h="30688">
                <a:moveTo>
                  <a:pt x="9395" y="22519"/>
                </a:moveTo>
                <a:lnTo>
                  <a:pt x="7181" y="26987"/>
                </a:lnTo>
                <a:lnTo>
                  <a:pt x="7994" y="30688"/>
                </a:lnTo>
                <a:lnTo>
                  <a:pt x="10569" y="30507"/>
                </a:lnTo>
                <a:lnTo>
                  <a:pt x="10569" y="18006"/>
                </a:lnTo>
                <a:lnTo>
                  <a:pt x="10298" y="16833"/>
                </a:lnTo>
                <a:lnTo>
                  <a:pt x="7091" y="15660"/>
                </a:lnTo>
                <a:lnTo>
                  <a:pt x="8853" y="11778"/>
                </a:lnTo>
                <a:lnTo>
                  <a:pt x="5058" y="9341"/>
                </a:lnTo>
                <a:lnTo>
                  <a:pt x="5058" y="5460"/>
                </a:lnTo>
                <a:lnTo>
                  <a:pt x="3432" y="2391"/>
                </a:lnTo>
                <a:lnTo>
                  <a:pt x="225" y="0"/>
                </a:lnTo>
                <a:lnTo>
                  <a:pt x="0" y="3204"/>
                </a:lnTo>
                <a:lnTo>
                  <a:pt x="2213" y="7852"/>
                </a:lnTo>
                <a:lnTo>
                  <a:pt x="5058" y="10244"/>
                </a:lnTo>
                <a:lnTo>
                  <a:pt x="5058" y="19676"/>
                </a:lnTo>
                <a:lnTo>
                  <a:pt x="9395" y="22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6" name="object 1186"/>
          <p:cNvSpPr/>
          <p:nvPr/>
        </p:nvSpPr>
        <p:spPr>
          <a:xfrm>
            <a:off x="2376384" y="2983844"/>
            <a:ext cx="7792" cy="18300"/>
          </a:xfrm>
          <a:custGeom>
            <a:avLst/>
            <a:gdLst/>
            <a:ahLst/>
            <a:cxnLst/>
            <a:rect l="l" t="t" r="r" b="b"/>
            <a:pathLst>
              <a:path w="15583" h="36600">
                <a:moveTo>
                  <a:pt x="10072" y="10650"/>
                </a:moveTo>
                <a:lnTo>
                  <a:pt x="10072" y="4693"/>
                </a:lnTo>
                <a:lnTo>
                  <a:pt x="7994" y="2933"/>
                </a:lnTo>
                <a:lnTo>
                  <a:pt x="5555" y="135"/>
                </a:lnTo>
                <a:lnTo>
                  <a:pt x="2890" y="0"/>
                </a:lnTo>
                <a:lnTo>
                  <a:pt x="271" y="2301"/>
                </a:lnTo>
                <a:lnTo>
                  <a:pt x="0" y="5911"/>
                </a:lnTo>
                <a:lnTo>
                  <a:pt x="2032" y="10740"/>
                </a:lnTo>
                <a:lnTo>
                  <a:pt x="5104" y="13854"/>
                </a:lnTo>
                <a:lnTo>
                  <a:pt x="5104" y="23602"/>
                </a:lnTo>
                <a:lnTo>
                  <a:pt x="7994" y="26581"/>
                </a:lnTo>
                <a:lnTo>
                  <a:pt x="7859" y="29424"/>
                </a:lnTo>
                <a:lnTo>
                  <a:pt x="7768" y="32267"/>
                </a:lnTo>
                <a:lnTo>
                  <a:pt x="8401" y="35156"/>
                </a:lnTo>
                <a:lnTo>
                  <a:pt x="11382" y="36600"/>
                </a:lnTo>
                <a:lnTo>
                  <a:pt x="12376" y="36600"/>
                </a:lnTo>
                <a:lnTo>
                  <a:pt x="15583" y="33982"/>
                </a:lnTo>
                <a:lnTo>
                  <a:pt x="15583" y="19811"/>
                </a:lnTo>
                <a:lnTo>
                  <a:pt x="13234" y="16788"/>
                </a:lnTo>
                <a:lnTo>
                  <a:pt x="12421" y="14125"/>
                </a:lnTo>
                <a:lnTo>
                  <a:pt x="10072" y="10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7" name="object 1187"/>
          <p:cNvSpPr/>
          <p:nvPr/>
        </p:nvSpPr>
        <p:spPr>
          <a:xfrm>
            <a:off x="3080696" y="2893968"/>
            <a:ext cx="5669" cy="6747"/>
          </a:xfrm>
          <a:custGeom>
            <a:avLst/>
            <a:gdLst/>
            <a:ahLst/>
            <a:cxnLst/>
            <a:rect l="l" t="t" r="r" b="b"/>
            <a:pathLst>
              <a:path w="11337" h="13493">
                <a:moveTo>
                  <a:pt x="9937" y="451"/>
                </a:moveTo>
                <a:lnTo>
                  <a:pt x="6910" y="0"/>
                </a:lnTo>
                <a:lnTo>
                  <a:pt x="5194" y="3745"/>
                </a:lnTo>
                <a:lnTo>
                  <a:pt x="3026" y="6859"/>
                </a:lnTo>
                <a:lnTo>
                  <a:pt x="0" y="10109"/>
                </a:lnTo>
                <a:lnTo>
                  <a:pt x="0" y="12681"/>
                </a:lnTo>
                <a:lnTo>
                  <a:pt x="1264" y="13493"/>
                </a:lnTo>
                <a:lnTo>
                  <a:pt x="4471" y="10379"/>
                </a:lnTo>
                <a:lnTo>
                  <a:pt x="7678" y="7220"/>
                </a:lnTo>
                <a:lnTo>
                  <a:pt x="10885" y="4016"/>
                </a:lnTo>
                <a:lnTo>
                  <a:pt x="11337" y="3610"/>
                </a:lnTo>
                <a:lnTo>
                  <a:pt x="10614" y="541"/>
                </a:lnTo>
                <a:lnTo>
                  <a:pt x="9937" y="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8" name="object 1188"/>
          <p:cNvSpPr/>
          <p:nvPr/>
        </p:nvSpPr>
        <p:spPr>
          <a:xfrm>
            <a:off x="3078957" y="2892817"/>
            <a:ext cx="8718" cy="9500"/>
          </a:xfrm>
          <a:custGeom>
            <a:avLst/>
            <a:gdLst/>
            <a:ahLst/>
            <a:cxnLst/>
            <a:rect l="l" t="t" r="r" b="b"/>
            <a:pathLst>
              <a:path w="17435" h="18999">
                <a:moveTo>
                  <a:pt x="2077" y="9883"/>
                </a:moveTo>
                <a:lnTo>
                  <a:pt x="0" y="13268"/>
                </a:lnTo>
                <a:lnTo>
                  <a:pt x="903" y="16246"/>
                </a:lnTo>
                <a:lnTo>
                  <a:pt x="5058" y="18999"/>
                </a:lnTo>
                <a:lnTo>
                  <a:pt x="9214" y="14892"/>
                </a:lnTo>
                <a:lnTo>
                  <a:pt x="13821" y="10379"/>
                </a:lnTo>
                <a:lnTo>
                  <a:pt x="17435" y="6814"/>
                </a:lnTo>
                <a:lnTo>
                  <a:pt x="16531" y="3068"/>
                </a:lnTo>
                <a:lnTo>
                  <a:pt x="14995" y="451"/>
                </a:lnTo>
                <a:lnTo>
                  <a:pt x="11608" y="0"/>
                </a:lnTo>
                <a:lnTo>
                  <a:pt x="7994" y="1263"/>
                </a:lnTo>
                <a:lnTo>
                  <a:pt x="6323" y="4467"/>
                </a:lnTo>
                <a:lnTo>
                  <a:pt x="4607" y="7265"/>
                </a:lnTo>
                <a:lnTo>
                  <a:pt x="2077" y="9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89" name="object 1189"/>
          <p:cNvSpPr/>
          <p:nvPr/>
        </p:nvSpPr>
        <p:spPr>
          <a:xfrm>
            <a:off x="3152831" y="3138097"/>
            <a:ext cx="8447" cy="17984"/>
          </a:xfrm>
          <a:custGeom>
            <a:avLst/>
            <a:gdLst/>
            <a:ahLst/>
            <a:cxnLst/>
            <a:rect l="l" t="t" r="r" b="b"/>
            <a:pathLst>
              <a:path w="16893" h="35968">
                <a:moveTo>
                  <a:pt x="13279" y="5641"/>
                </a:moveTo>
                <a:lnTo>
                  <a:pt x="12376" y="6318"/>
                </a:lnTo>
                <a:lnTo>
                  <a:pt x="9033" y="9025"/>
                </a:lnTo>
                <a:lnTo>
                  <a:pt x="9801" y="12410"/>
                </a:lnTo>
                <a:lnTo>
                  <a:pt x="9756" y="15930"/>
                </a:lnTo>
                <a:lnTo>
                  <a:pt x="6052" y="17961"/>
                </a:lnTo>
                <a:lnTo>
                  <a:pt x="4155" y="18819"/>
                </a:lnTo>
                <a:lnTo>
                  <a:pt x="1636" y="19966"/>
                </a:lnTo>
                <a:lnTo>
                  <a:pt x="3884" y="22564"/>
                </a:lnTo>
                <a:lnTo>
                  <a:pt x="2258" y="25543"/>
                </a:lnTo>
                <a:lnTo>
                  <a:pt x="632" y="28567"/>
                </a:lnTo>
                <a:lnTo>
                  <a:pt x="0" y="29740"/>
                </a:lnTo>
                <a:lnTo>
                  <a:pt x="1219" y="32403"/>
                </a:lnTo>
                <a:lnTo>
                  <a:pt x="2755" y="35968"/>
                </a:lnTo>
                <a:lnTo>
                  <a:pt x="4923" y="32764"/>
                </a:lnTo>
                <a:lnTo>
                  <a:pt x="3929" y="30507"/>
                </a:lnTo>
                <a:lnTo>
                  <a:pt x="4381" y="27799"/>
                </a:lnTo>
                <a:lnTo>
                  <a:pt x="7994" y="24731"/>
                </a:lnTo>
                <a:lnTo>
                  <a:pt x="9756" y="20714"/>
                </a:lnTo>
                <a:lnTo>
                  <a:pt x="9756" y="16382"/>
                </a:lnTo>
                <a:lnTo>
                  <a:pt x="13234" y="13584"/>
                </a:lnTo>
                <a:lnTo>
                  <a:pt x="15266" y="10154"/>
                </a:lnTo>
                <a:lnTo>
                  <a:pt x="15312" y="5731"/>
                </a:lnTo>
                <a:lnTo>
                  <a:pt x="16893" y="2391"/>
                </a:lnTo>
                <a:lnTo>
                  <a:pt x="16125" y="0"/>
                </a:lnTo>
                <a:lnTo>
                  <a:pt x="12963" y="451"/>
                </a:lnTo>
                <a:lnTo>
                  <a:pt x="12195" y="2798"/>
                </a:lnTo>
                <a:lnTo>
                  <a:pt x="13279" y="5641"/>
                </a:lnTo>
                <a:close/>
              </a:path>
              <a:path w="16893" h="35968">
                <a:moveTo>
                  <a:pt x="1636" y="19966"/>
                </a:moveTo>
                <a:lnTo>
                  <a:pt x="1580" y="1999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0" name="object 1190"/>
          <p:cNvSpPr/>
          <p:nvPr/>
        </p:nvSpPr>
        <p:spPr>
          <a:xfrm>
            <a:off x="3151453" y="3136788"/>
            <a:ext cx="11518" cy="21888"/>
          </a:xfrm>
          <a:custGeom>
            <a:avLst/>
            <a:gdLst/>
            <a:ahLst/>
            <a:cxnLst/>
            <a:rect l="l" t="t" r="r" b="b"/>
            <a:pathLst>
              <a:path w="23035" h="43775">
                <a:moveTo>
                  <a:pt x="9440" y="37141"/>
                </a:moveTo>
                <a:lnTo>
                  <a:pt x="9530" y="31635"/>
                </a:lnTo>
                <a:lnTo>
                  <a:pt x="14995" y="26987"/>
                </a:lnTo>
                <a:lnTo>
                  <a:pt x="14995" y="20759"/>
                </a:lnTo>
                <a:lnTo>
                  <a:pt x="17931" y="18277"/>
                </a:lnTo>
                <a:lnTo>
                  <a:pt x="20506" y="16111"/>
                </a:lnTo>
                <a:lnTo>
                  <a:pt x="20416" y="10018"/>
                </a:lnTo>
                <a:lnTo>
                  <a:pt x="21409" y="6814"/>
                </a:lnTo>
                <a:lnTo>
                  <a:pt x="23035" y="3384"/>
                </a:lnTo>
                <a:lnTo>
                  <a:pt x="20416" y="180"/>
                </a:lnTo>
                <a:lnTo>
                  <a:pt x="17525" y="0"/>
                </a:lnTo>
                <a:lnTo>
                  <a:pt x="13911" y="631"/>
                </a:lnTo>
                <a:lnTo>
                  <a:pt x="12737" y="4287"/>
                </a:lnTo>
                <a:lnTo>
                  <a:pt x="13008" y="7491"/>
                </a:lnTo>
                <a:lnTo>
                  <a:pt x="9846" y="10424"/>
                </a:lnTo>
                <a:lnTo>
                  <a:pt x="9982" y="16788"/>
                </a:lnTo>
                <a:lnTo>
                  <a:pt x="8356" y="17961"/>
                </a:lnTo>
                <a:lnTo>
                  <a:pt x="5736" y="19225"/>
                </a:lnTo>
                <a:lnTo>
                  <a:pt x="2529" y="22158"/>
                </a:lnTo>
                <a:lnTo>
                  <a:pt x="3658" y="25498"/>
                </a:lnTo>
                <a:lnTo>
                  <a:pt x="0" y="32222"/>
                </a:lnTo>
                <a:lnTo>
                  <a:pt x="5058" y="43775"/>
                </a:lnTo>
                <a:lnTo>
                  <a:pt x="7588" y="39984"/>
                </a:lnTo>
                <a:lnTo>
                  <a:pt x="9440" y="37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1" name="object 1191"/>
          <p:cNvSpPr/>
          <p:nvPr/>
        </p:nvSpPr>
        <p:spPr>
          <a:xfrm>
            <a:off x="3171214" y="2694088"/>
            <a:ext cx="9914" cy="3227"/>
          </a:xfrm>
          <a:custGeom>
            <a:avLst/>
            <a:gdLst/>
            <a:ahLst/>
            <a:cxnLst/>
            <a:rect l="l" t="t" r="r" b="b"/>
            <a:pathLst>
              <a:path w="19828" h="6453">
                <a:moveTo>
                  <a:pt x="3613" y="2707"/>
                </a:moveTo>
                <a:lnTo>
                  <a:pt x="0" y="5415"/>
                </a:lnTo>
                <a:lnTo>
                  <a:pt x="2755" y="6453"/>
                </a:lnTo>
                <a:lnTo>
                  <a:pt x="18338" y="6453"/>
                </a:lnTo>
                <a:lnTo>
                  <a:pt x="19828" y="5144"/>
                </a:lnTo>
                <a:lnTo>
                  <a:pt x="18338" y="3068"/>
                </a:lnTo>
                <a:lnTo>
                  <a:pt x="15221" y="3971"/>
                </a:lnTo>
                <a:lnTo>
                  <a:pt x="11879" y="0"/>
                </a:lnTo>
                <a:lnTo>
                  <a:pt x="11427" y="3655"/>
                </a:lnTo>
                <a:lnTo>
                  <a:pt x="9846" y="3836"/>
                </a:lnTo>
                <a:lnTo>
                  <a:pt x="6820" y="4151"/>
                </a:lnTo>
                <a:lnTo>
                  <a:pt x="361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2" name="object 1192"/>
          <p:cNvSpPr/>
          <p:nvPr/>
        </p:nvSpPr>
        <p:spPr>
          <a:xfrm>
            <a:off x="3168481" y="2693592"/>
            <a:ext cx="14273" cy="4987"/>
          </a:xfrm>
          <a:custGeom>
            <a:avLst/>
            <a:gdLst/>
            <a:ahLst/>
            <a:cxnLst/>
            <a:rect l="l" t="t" r="r" b="b"/>
            <a:pathLst>
              <a:path w="28546" h="9973">
                <a:moveTo>
                  <a:pt x="4697" y="8800"/>
                </a:moveTo>
                <a:lnTo>
                  <a:pt x="5420" y="9025"/>
                </a:lnTo>
                <a:lnTo>
                  <a:pt x="8039" y="9973"/>
                </a:lnTo>
                <a:lnTo>
                  <a:pt x="23848" y="9973"/>
                </a:lnTo>
                <a:lnTo>
                  <a:pt x="25836" y="9116"/>
                </a:lnTo>
                <a:lnTo>
                  <a:pt x="28546" y="6498"/>
                </a:lnTo>
                <a:lnTo>
                  <a:pt x="26017" y="2888"/>
                </a:lnTo>
                <a:lnTo>
                  <a:pt x="22719" y="2075"/>
                </a:lnTo>
                <a:lnTo>
                  <a:pt x="19874" y="135"/>
                </a:lnTo>
                <a:lnTo>
                  <a:pt x="16305" y="0"/>
                </a:lnTo>
                <a:lnTo>
                  <a:pt x="13369" y="2346"/>
                </a:lnTo>
                <a:lnTo>
                  <a:pt x="10388" y="2166"/>
                </a:lnTo>
                <a:lnTo>
                  <a:pt x="7226" y="1985"/>
                </a:lnTo>
                <a:lnTo>
                  <a:pt x="3929" y="4422"/>
                </a:lnTo>
                <a:lnTo>
                  <a:pt x="0" y="7356"/>
                </a:lnTo>
                <a:lnTo>
                  <a:pt x="4697" y="8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3" name="object 1193"/>
          <p:cNvSpPr/>
          <p:nvPr/>
        </p:nvSpPr>
        <p:spPr>
          <a:xfrm>
            <a:off x="2560875" y="3052576"/>
            <a:ext cx="4923" cy="5731"/>
          </a:xfrm>
          <a:custGeom>
            <a:avLst/>
            <a:gdLst/>
            <a:ahLst/>
            <a:cxnLst/>
            <a:rect l="l" t="t" r="r" b="b"/>
            <a:pathLst>
              <a:path w="9846" h="11462">
                <a:moveTo>
                  <a:pt x="5736" y="6047"/>
                </a:moveTo>
                <a:lnTo>
                  <a:pt x="4878" y="9477"/>
                </a:lnTo>
                <a:lnTo>
                  <a:pt x="4516" y="11056"/>
                </a:lnTo>
                <a:lnTo>
                  <a:pt x="8220" y="11462"/>
                </a:lnTo>
                <a:lnTo>
                  <a:pt x="9846" y="9883"/>
                </a:lnTo>
                <a:lnTo>
                  <a:pt x="9846" y="3655"/>
                </a:lnTo>
                <a:lnTo>
                  <a:pt x="7091" y="2121"/>
                </a:lnTo>
                <a:lnTo>
                  <a:pt x="4471" y="3023"/>
                </a:lnTo>
                <a:lnTo>
                  <a:pt x="1897" y="2752"/>
                </a:lnTo>
                <a:lnTo>
                  <a:pt x="1490" y="5505"/>
                </a:lnTo>
                <a:lnTo>
                  <a:pt x="5736" y="6047"/>
                </a:lnTo>
                <a:close/>
              </a:path>
              <a:path w="9846" h="11462">
                <a:moveTo>
                  <a:pt x="1897" y="2752"/>
                </a:moveTo>
                <a:lnTo>
                  <a:pt x="1084" y="0"/>
                </a:lnTo>
                <a:lnTo>
                  <a:pt x="0" y="2843"/>
                </a:lnTo>
                <a:lnTo>
                  <a:pt x="1897" y="2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4" name="object 1194"/>
          <p:cNvSpPr/>
          <p:nvPr/>
        </p:nvSpPr>
        <p:spPr>
          <a:xfrm>
            <a:off x="2559203" y="3051335"/>
            <a:ext cx="7837" cy="7920"/>
          </a:xfrm>
          <a:custGeom>
            <a:avLst/>
            <a:gdLst/>
            <a:ahLst/>
            <a:cxnLst/>
            <a:rect l="l" t="t" r="r" b="b"/>
            <a:pathLst>
              <a:path w="15673" h="15840">
                <a:moveTo>
                  <a:pt x="722" y="5686"/>
                </a:moveTo>
                <a:lnTo>
                  <a:pt x="3613" y="8574"/>
                </a:lnTo>
                <a:lnTo>
                  <a:pt x="5826" y="11372"/>
                </a:lnTo>
                <a:lnTo>
                  <a:pt x="7543" y="15163"/>
                </a:lnTo>
                <a:lnTo>
                  <a:pt x="10388" y="15840"/>
                </a:lnTo>
                <a:lnTo>
                  <a:pt x="11969" y="15840"/>
                </a:lnTo>
                <a:lnTo>
                  <a:pt x="15673" y="13403"/>
                </a:lnTo>
                <a:lnTo>
                  <a:pt x="15673" y="4648"/>
                </a:lnTo>
                <a:lnTo>
                  <a:pt x="14408" y="3971"/>
                </a:lnTo>
                <a:lnTo>
                  <a:pt x="9937" y="2662"/>
                </a:lnTo>
                <a:lnTo>
                  <a:pt x="6684" y="1714"/>
                </a:lnTo>
                <a:lnTo>
                  <a:pt x="4065" y="0"/>
                </a:lnTo>
                <a:lnTo>
                  <a:pt x="0" y="2437"/>
                </a:lnTo>
                <a:lnTo>
                  <a:pt x="722" y="5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5" name="object 1195"/>
          <p:cNvSpPr/>
          <p:nvPr/>
        </p:nvSpPr>
        <p:spPr>
          <a:xfrm>
            <a:off x="2567221" y="3058759"/>
            <a:ext cx="5578" cy="4468"/>
          </a:xfrm>
          <a:custGeom>
            <a:avLst/>
            <a:gdLst/>
            <a:ahLst/>
            <a:cxnLst/>
            <a:rect l="l" t="t" r="r" b="b"/>
            <a:pathLst>
              <a:path w="11156" h="8935">
                <a:moveTo>
                  <a:pt x="0" y="2707"/>
                </a:moveTo>
                <a:lnTo>
                  <a:pt x="3026" y="5280"/>
                </a:lnTo>
                <a:lnTo>
                  <a:pt x="7859" y="7717"/>
                </a:lnTo>
                <a:lnTo>
                  <a:pt x="10343" y="8935"/>
                </a:lnTo>
                <a:lnTo>
                  <a:pt x="11156" y="5144"/>
                </a:lnTo>
                <a:lnTo>
                  <a:pt x="9440" y="3474"/>
                </a:lnTo>
                <a:lnTo>
                  <a:pt x="6594" y="541"/>
                </a:lnTo>
                <a:lnTo>
                  <a:pt x="3613" y="0"/>
                </a:lnTo>
                <a:lnTo>
                  <a:pt x="0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6" name="object 1196"/>
          <p:cNvSpPr/>
          <p:nvPr/>
        </p:nvSpPr>
        <p:spPr>
          <a:xfrm>
            <a:off x="2565233" y="3057450"/>
            <a:ext cx="8876" cy="7582"/>
          </a:xfrm>
          <a:custGeom>
            <a:avLst/>
            <a:gdLst/>
            <a:ahLst/>
            <a:cxnLst/>
            <a:rect l="l" t="t" r="r" b="b"/>
            <a:pathLst>
              <a:path w="17751" h="15163">
                <a:moveTo>
                  <a:pt x="4742" y="9477"/>
                </a:moveTo>
                <a:lnTo>
                  <a:pt x="7497" y="11056"/>
                </a:lnTo>
                <a:lnTo>
                  <a:pt x="11066" y="12726"/>
                </a:lnTo>
                <a:lnTo>
                  <a:pt x="16034" y="15163"/>
                </a:lnTo>
                <a:lnTo>
                  <a:pt x="16757" y="12049"/>
                </a:lnTo>
                <a:lnTo>
                  <a:pt x="17615" y="8168"/>
                </a:lnTo>
                <a:lnTo>
                  <a:pt x="17751" y="7040"/>
                </a:lnTo>
                <a:lnTo>
                  <a:pt x="15176" y="4377"/>
                </a:lnTo>
                <a:lnTo>
                  <a:pt x="11337" y="361"/>
                </a:lnTo>
                <a:lnTo>
                  <a:pt x="6955" y="0"/>
                </a:lnTo>
                <a:lnTo>
                  <a:pt x="2484" y="3339"/>
                </a:lnTo>
                <a:lnTo>
                  <a:pt x="0" y="5189"/>
                </a:lnTo>
                <a:lnTo>
                  <a:pt x="4742" y="94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7" name="object 1197"/>
          <p:cNvSpPr/>
          <p:nvPr/>
        </p:nvSpPr>
        <p:spPr>
          <a:xfrm>
            <a:off x="2738658" y="3181377"/>
            <a:ext cx="3997" cy="4648"/>
          </a:xfrm>
          <a:custGeom>
            <a:avLst/>
            <a:gdLst/>
            <a:ahLst/>
            <a:cxnLst/>
            <a:rect l="l" t="t" r="r" b="b"/>
            <a:pathLst>
              <a:path w="7994" h="9296">
                <a:moveTo>
                  <a:pt x="0" y="2843"/>
                </a:moveTo>
                <a:lnTo>
                  <a:pt x="225" y="6002"/>
                </a:lnTo>
                <a:lnTo>
                  <a:pt x="2710" y="8664"/>
                </a:lnTo>
                <a:lnTo>
                  <a:pt x="7362" y="9296"/>
                </a:lnTo>
                <a:lnTo>
                  <a:pt x="7994" y="4874"/>
                </a:lnTo>
                <a:lnTo>
                  <a:pt x="5510" y="0"/>
                </a:lnTo>
                <a:lnTo>
                  <a:pt x="2619" y="3384"/>
                </a:lnTo>
                <a:lnTo>
                  <a:pt x="0" y="2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8" name="object 1198"/>
          <p:cNvSpPr/>
          <p:nvPr/>
        </p:nvSpPr>
        <p:spPr>
          <a:xfrm>
            <a:off x="2736761" y="3179165"/>
            <a:ext cx="7995" cy="8101"/>
          </a:xfrm>
          <a:custGeom>
            <a:avLst/>
            <a:gdLst/>
            <a:ahLst/>
            <a:cxnLst/>
            <a:rect l="l" t="t" r="r" b="b"/>
            <a:pathLst>
              <a:path w="15989" h="16201">
                <a:moveTo>
                  <a:pt x="1400" y="6273"/>
                </a:moveTo>
                <a:lnTo>
                  <a:pt x="0" y="9071"/>
                </a:lnTo>
                <a:lnTo>
                  <a:pt x="2755" y="12681"/>
                </a:lnTo>
                <a:lnTo>
                  <a:pt x="5962" y="16201"/>
                </a:lnTo>
                <a:lnTo>
                  <a:pt x="9395" y="15163"/>
                </a:lnTo>
                <a:lnTo>
                  <a:pt x="12963" y="15389"/>
                </a:lnTo>
                <a:lnTo>
                  <a:pt x="15989" y="12230"/>
                </a:lnTo>
                <a:lnTo>
                  <a:pt x="9846" y="0"/>
                </a:lnTo>
                <a:lnTo>
                  <a:pt x="7407" y="2843"/>
                </a:lnTo>
                <a:lnTo>
                  <a:pt x="4245" y="4874"/>
                </a:lnTo>
                <a:lnTo>
                  <a:pt x="1400" y="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199" name="object 1199"/>
          <p:cNvSpPr/>
          <p:nvPr/>
        </p:nvSpPr>
        <p:spPr>
          <a:xfrm>
            <a:off x="3065497" y="2998375"/>
            <a:ext cx="5352" cy="4062"/>
          </a:xfrm>
          <a:custGeom>
            <a:avLst/>
            <a:gdLst/>
            <a:ahLst/>
            <a:cxnLst/>
            <a:rect l="l" t="t" r="r" b="b"/>
            <a:pathLst>
              <a:path w="10704" h="8123">
                <a:moveTo>
                  <a:pt x="6413" y="6047"/>
                </a:moveTo>
                <a:lnTo>
                  <a:pt x="10704" y="1579"/>
                </a:lnTo>
                <a:lnTo>
                  <a:pt x="9259" y="0"/>
                </a:lnTo>
                <a:lnTo>
                  <a:pt x="5781" y="451"/>
                </a:lnTo>
                <a:lnTo>
                  <a:pt x="0" y="8123"/>
                </a:lnTo>
                <a:lnTo>
                  <a:pt x="2710" y="8123"/>
                </a:lnTo>
                <a:lnTo>
                  <a:pt x="6413" y="6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0" name="object 1200"/>
          <p:cNvSpPr/>
          <p:nvPr/>
        </p:nvSpPr>
        <p:spPr>
          <a:xfrm>
            <a:off x="3063013" y="2997134"/>
            <a:ext cx="9214" cy="6544"/>
          </a:xfrm>
          <a:custGeom>
            <a:avLst/>
            <a:gdLst/>
            <a:ahLst/>
            <a:cxnLst/>
            <a:rect l="l" t="t" r="r" b="b"/>
            <a:pathLst>
              <a:path w="18428" h="13087">
                <a:moveTo>
                  <a:pt x="10388" y="13087"/>
                </a:moveTo>
                <a:lnTo>
                  <a:pt x="12195" y="11192"/>
                </a:lnTo>
                <a:lnTo>
                  <a:pt x="15763" y="7626"/>
                </a:lnTo>
                <a:lnTo>
                  <a:pt x="18428" y="3655"/>
                </a:lnTo>
                <a:lnTo>
                  <a:pt x="16576" y="947"/>
                </a:lnTo>
                <a:lnTo>
                  <a:pt x="13911" y="0"/>
                </a:lnTo>
                <a:lnTo>
                  <a:pt x="9349" y="586"/>
                </a:lnTo>
                <a:lnTo>
                  <a:pt x="8762" y="1353"/>
                </a:lnTo>
                <a:lnTo>
                  <a:pt x="2981" y="9116"/>
                </a:lnTo>
                <a:lnTo>
                  <a:pt x="0" y="13087"/>
                </a:lnTo>
                <a:lnTo>
                  <a:pt x="10388" y="130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1" name="object 1201"/>
          <p:cNvSpPr/>
          <p:nvPr/>
        </p:nvSpPr>
        <p:spPr>
          <a:xfrm>
            <a:off x="3038283" y="2983438"/>
            <a:ext cx="5262" cy="3340"/>
          </a:xfrm>
          <a:custGeom>
            <a:avLst/>
            <a:gdLst/>
            <a:ahLst/>
            <a:cxnLst/>
            <a:rect l="l" t="t" r="r" b="b"/>
            <a:pathLst>
              <a:path w="10524" h="6679">
                <a:moveTo>
                  <a:pt x="3568" y="0"/>
                </a:moveTo>
                <a:lnTo>
                  <a:pt x="90" y="2346"/>
                </a:lnTo>
                <a:lnTo>
                  <a:pt x="0" y="4738"/>
                </a:lnTo>
                <a:lnTo>
                  <a:pt x="5194" y="6679"/>
                </a:lnTo>
                <a:lnTo>
                  <a:pt x="8627" y="5144"/>
                </a:lnTo>
                <a:lnTo>
                  <a:pt x="10524" y="0"/>
                </a:lnTo>
                <a:lnTo>
                  <a:pt x="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2" name="object 1202"/>
          <p:cNvSpPr/>
          <p:nvPr/>
        </p:nvSpPr>
        <p:spPr>
          <a:xfrm>
            <a:off x="3036996" y="2982196"/>
            <a:ext cx="8334" cy="5258"/>
          </a:xfrm>
          <a:custGeom>
            <a:avLst/>
            <a:gdLst/>
            <a:ahLst/>
            <a:cxnLst/>
            <a:rect l="l" t="t" r="r" b="b"/>
            <a:pathLst>
              <a:path w="16667" h="10515">
                <a:moveTo>
                  <a:pt x="14273" y="6543"/>
                </a:moveTo>
                <a:lnTo>
                  <a:pt x="15402" y="3339"/>
                </a:lnTo>
                <a:lnTo>
                  <a:pt x="16667" y="0"/>
                </a:lnTo>
                <a:lnTo>
                  <a:pt x="4833" y="0"/>
                </a:lnTo>
                <a:lnTo>
                  <a:pt x="3071" y="2030"/>
                </a:lnTo>
                <a:lnTo>
                  <a:pt x="180" y="4467"/>
                </a:lnTo>
                <a:lnTo>
                  <a:pt x="0" y="8890"/>
                </a:lnTo>
                <a:lnTo>
                  <a:pt x="3432" y="10199"/>
                </a:lnTo>
                <a:lnTo>
                  <a:pt x="6504" y="10515"/>
                </a:lnTo>
                <a:lnTo>
                  <a:pt x="10162" y="9748"/>
                </a:lnTo>
                <a:lnTo>
                  <a:pt x="14273" y="6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3" name="object 1203"/>
          <p:cNvSpPr/>
          <p:nvPr/>
        </p:nvSpPr>
        <p:spPr>
          <a:xfrm>
            <a:off x="3445951" y="3172035"/>
            <a:ext cx="4427" cy="4648"/>
          </a:xfrm>
          <a:custGeom>
            <a:avLst/>
            <a:gdLst/>
            <a:ahLst/>
            <a:cxnLst/>
            <a:rect l="l" t="t" r="r" b="b"/>
            <a:pathLst>
              <a:path w="8853" h="9296">
                <a:moveTo>
                  <a:pt x="6142" y="3790"/>
                </a:moveTo>
                <a:lnTo>
                  <a:pt x="8807" y="2075"/>
                </a:lnTo>
                <a:lnTo>
                  <a:pt x="8853" y="225"/>
                </a:lnTo>
                <a:lnTo>
                  <a:pt x="5646" y="0"/>
                </a:lnTo>
                <a:lnTo>
                  <a:pt x="4381" y="1083"/>
                </a:lnTo>
                <a:lnTo>
                  <a:pt x="5871" y="4648"/>
                </a:lnTo>
                <a:lnTo>
                  <a:pt x="0" y="5596"/>
                </a:lnTo>
                <a:lnTo>
                  <a:pt x="1535" y="9116"/>
                </a:lnTo>
                <a:lnTo>
                  <a:pt x="4200" y="9296"/>
                </a:lnTo>
                <a:lnTo>
                  <a:pt x="7497" y="7987"/>
                </a:lnTo>
                <a:lnTo>
                  <a:pt x="6142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4" name="object 1204"/>
          <p:cNvSpPr/>
          <p:nvPr/>
        </p:nvSpPr>
        <p:spPr>
          <a:xfrm>
            <a:off x="3444845" y="3170726"/>
            <a:ext cx="7272" cy="7920"/>
          </a:xfrm>
          <a:custGeom>
            <a:avLst/>
            <a:gdLst/>
            <a:ahLst/>
            <a:cxnLst/>
            <a:rect l="l" t="t" r="r" b="b"/>
            <a:pathLst>
              <a:path w="14544" h="15840">
                <a:moveTo>
                  <a:pt x="3342" y="6002"/>
                </a:moveTo>
                <a:lnTo>
                  <a:pt x="0" y="9477"/>
                </a:lnTo>
                <a:lnTo>
                  <a:pt x="1445" y="12726"/>
                </a:lnTo>
                <a:lnTo>
                  <a:pt x="3929" y="15840"/>
                </a:lnTo>
                <a:lnTo>
                  <a:pt x="7362" y="14261"/>
                </a:lnTo>
                <a:lnTo>
                  <a:pt x="10208" y="13042"/>
                </a:lnTo>
                <a:lnTo>
                  <a:pt x="10975" y="10515"/>
                </a:lnTo>
                <a:lnTo>
                  <a:pt x="11969" y="7085"/>
                </a:lnTo>
                <a:lnTo>
                  <a:pt x="14544" y="4738"/>
                </a:lnTo>
                <a:lnTo>
                  <a:pt x="13866" y="1308"/>
                </a:lnTo>
                <a:lnTo>
                  <a:pt x="10524" y="0"/>
                </a:lnTo>
                <a:lnTo>
                  <a:pt x="7046" y="225"/>
                </a:lnTo>
                <a:lnTo>
                  <a:pt x="4426" y="2482"/>
                </a:lnTo>
                <a:lnTo>
                  <a:pt x="3342" y="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5" name="object 1205"/>
          <p:cNvSpPr/>
          <p:nvPr/>
        </p:nvSpPr>
        <p:spPr>
          <a:xfrm>
            <a:off x="2220072" y="2901956"/>
            <a:ext cx="2965" cy="5596"/>
          </a:xfrm>
          <a:custGeom>
            <a:avLst/>
            <a:gdLst/>
            <a:ahLst/>
            <a:cxnLst/>
            <a:rect l="l" t="t" r="r" b="b"/>
            <a:pathLst>
              <a:path w="5930" h="11192">
                <a:moveTo>
                  <a:pt x="4724" y="361"/>
                </a:moveTo>
                <a:lnTo>
                  <a:pt x="2077" y="0"/>
                </a:lnTo>
                <a:lnTo>
                  <a:pt x="1165" y="1444"/>
                </a:lnTo>
                <a:lnTo>
                  <a:pt x="1187" y="4648"/>
                </a:lnTo>
                <a:lnTo>
                  <a:pt x="0" y="8078"/>
                </a:lnTo>
                <a:lnTo>
                  <a:pt x="2244" y="11192"/>
                </a:lnTo>
                <a:lnTo>
                  <a:pt x="4805" y="8664"/>
                </a:lnTo>
                <a:lnTo>
                  <a:pt x="5740" y="6904"/>
                </a:lnTo>
                <a:lnTo>
                  <a:pt x="5930" y="3881"/>
                </a:lnTo>
                <a:lnTo>
                  <a:pt x="5275" y="451"/>
                </a:lnTo>
                <a:lnTo>
                  <a:pt x="4724" y="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6" name="object 1206"/>
          <p:cNvSpPr/>
          <p:nvPr/>
        </p:nvSpPr>
        <p:spPr>
          <a:xfrm>
            <a:off x="2219078" y="2900557"/>
            <a:ext cx="5610" cy="8891"/>
          </a:xfrm>
          <a:custGeom>
            <a:avLst/>
            <a:gdLst/>
            <a:ahLst/>
            <a:cxnLst/>
            <a:rect l="l" t="t" r="r" b="b"/>
            <a:pathLst>
              <a:path w="11219" h="17781">
                <a:moveTo>
                  <a:pt x="5822" y="496"/>
                </a:moveTo>
                <a:lnTo>
                  <a:pt x="2836" y="0"/>
                </a:lnTo>
                <a:lnTo>
                  <a:pt x="1034" y="2933"/>
                </a:lnTo>
                <a:lnTo>
                  <a:pt x="654" y="3565"/>
                </a:lnTo>
                <a:lnTo>
                  <a:pt x="528" y="6543"/>
                </a:lnTo>
                <a:lnTo>
                  <a:pt x="293" y="9116"/>
                </a:lnTo>
                <a:lnTo>
                  <a:pt x="0" y="12365"/>
                </a:lnTo>
                <a:lnTo>
                  <a:pt x="2222" y="15434"/>
                </a:lnTo>
                <a:lnTo>
                  <a:pt x="3916" y="17781"/>
                </a:lnTo>
                <a:lnTo>
                  <a:pt x="11219" y="10605"/>
                </a:lnTo>
                <a:lnTo>
                  <a:pt x="10352" y="8664"/>
                </a:lnTo>
                <a:lnTo>
                  <a:pt x="10564" y="4919"/>
                </a:lnTo>
                <a:lnTo>
                  <a:pt x="8807" y="947"/>
                </a:lnTo>
                <a:lnTo>
                  <a:pt x="5822" y="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7" name="object 1207"/>
          <p:cNvSpPr/>
          <p:nvPr/>
        </p:nvSpPr>
        <p:spPr>
          <a:xfrm>
            <a:off x="3045081" y="2892614"/>
            <a:ext cx="5104" cy="2775"/>
          </a:xfrm>
          <a:custGeom>
            <a:avLst/>
            <a:gdLst/>
            <a:ahLst/>
            <a:cxnLst/>
            <a:rect l="l" t="t" r="r" b="b"/>
            <a:pathLst>
              <a:path w="10208" h="5550">
                <a:moveTo>
                  <a:pt x="9801" y="5550"/>
                </a:moveTo>
                <a:lnTo>
                  <a:pt x="10208" y="3655"/>
                </a:lnTo>
                <a:lnTo>
                  <a:pt x="6459" y="0"/>
                </a:lnTo>
                <a:lnTo>
                  <a:pt x="3568" y="2617"/>
                </a:lnTo>
                <a:lnTo>
                  <a:pt x="45" y="1714"/>
                </a:lnTo>
                <a:lnTo>
                  <a:pt x="0" y="4512"/>
                </a:lnTo>
                <a:lnTo>
                  <a:pt x="9801" y="5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8" name="object 1208"/>
          <p:cNvSpPr/>
          <p:nvPr/>
        </p:nvSpPr>
        <p:spPr>
          <a:xfrm>
            <a:off x="3043861" y="2890876"/>
            <a:ext cx="7679" cy="5574"/>
          </a:xfrm>
          <a:custGeom>
            <a:avLst/>
            <a:gdLst/>
            <a:ahLst/>
            <a:cxnLst/>
            <a:rect l="l" t="t" r="r" b="b"/>
            <a:pathLst>
              <a:path w="15357" h="11147">
                <a:moveTo>
                  <a:pt x="10298" y="11147"/>
                </a:moveTo>
                <a:lnTo>
                  <a:pt x="13550" y="11147"/>
                </a:lnTo>
                <a:lnTo>
                  <a:pt x="14544" y="10289"/>
                </a:lnTo>
                <a:lnTo>
                  <a:pt x="15086" y="7672"/>
                </a:lnTo>
                <a:lnTo>
                  <a:pt x="15357" y="6363"/>
                </a:lnTo>
                <a:lnTo>
                  <a:pt x="8943" y="0"/>
                </a:lnTo>
                <a:lnTo>
                  <a:pt x="5058" y="3745"/>
                </a:lnTo>
                <a:lnTo>
                  <a:pt x="2393" y="3610"/>
                </a:lnTo>
                <a:lnTo>
                  <a:pt x="0" y="6588"/>
                </a:lnTo>
                <a:lnTo>
                  <a:pt x="2213" y="10470"/>
                </a:lnTo>
                <a:lnTo>
                  <a:pt x="5871" y="10876"/>
                </a:lnTo>
                <a:lnTo>
                  <a:pt x="8446" y="11147"/>
                </a:lnTo>
                <a:lnTo>
                  <a:pt x="10298" y="1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09" name="object 1209"/>
          <p:cNvSpPr/>
          <p:nvPr/>
        </p:nvSpPr>
        <p:spPr>
          <a:xfrm>
            <a:off x="3197299" y="3013268"/>
            <a:ext cx="4178" cy="4942"/>
          </a:xfrm>
          <a:custGeom>
            <a:avLst/>
            <a:gdLst/>
            <a:ahLst/>
            <a:cxnLst/>
            <a:rect l="l" t="t" r="r" b="b"/>
            <a:pathLst>
              <a:path w="8356" h="9883">
                <a:moveTo>
                  <a:pt x="0" y="3610"/>
                </a:moveTo>
                <a:lnTo>
                  <a:pt x="1987" y="5370"/>
                </a:lnTo>
                <a:lnTo>
                  <a:pt x="3748" y="6995"/>
                </a:lnTo>
                <a:lnTo>
                  <a:pt x="5194" y="9883"/>
                </a:lnTo>
                <a:lnTo>
                  <a:pt x="8356" y="7356"/>
                </a:lnTo>
                <a:lnTo>
                  <a:pt x="6368" y="4287"/>
                </a:lnTo>
                <a:lnTo>
                  <a:pt x="1987" y="0"/>
                </a:lnTo>
                <a:lnTo>
                  <a:pt x="0" y="3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0" name="object 1210"/>
          <p:cNvSpPr/>
          <p:nvPr/>
        </p:nvSpPr>
        <p:spPr>
          <a:xfrm>
            <a:off x="3196328" y="3011531"/>
            <a:ext cx="6685" cy="7153"/>
          </a:xfrm>
          <a:custGeom>
            <a:avLst/>
            <a:gdLst/>
            <a:ahLst/>
            <a:cxnLst/>
            <a:rect l="l" t="t" r="r" b="b"/>
            <a:pathLst>
              <a:path w="13369" h="14306">
                <a:moveTo>
                  <a:pt x="767" y="9386"/>
                </a:moveTo>
                <a:lnTo>
                  <a:pt x="3974" y="12500"/>
                </a:lnTo>
                <a:lnTo>
                  <a:pt x="8039" y="14306"/>
                </a:lnTo>
                <a:lnTo>
                  <a:pt x="9124" y="14306"/>
                </a:lnTo>
                <a:lnTo>
                  <a:pt x="12556" y="12139"/>
                </a:lnTo>
                <a:lnTo>
                  <a:pt x="13369" y="9296"/>
                </a:lnTo>
                <a:lnTo>
                  <a:pt x="10433" y="6363"/>
                </a:lnTo>
                <a:lnTo>
                  <a:pt x="6775" y="2798"/>
                </a:lnTo>
                <a:lnTo>
                  <a:pt x="3974" y="0"/>
                </a:lnTo>
                <a:lnTo>
                  <a:pt x="677" y="3159"/>
                </a:lnTo>
                <a:lnTo>
                  <a:pt x="0" y="6363"/>
                </a:lnTo>
                <a:lnTo>
                  <a:pt x="767" y="9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1" name="object 1211"/>
          <p:cNvSpPr/>
          <p:nvPr/>
        </p:nvSpPr>
        <p:spPr>
          <a:xfrm>
            <a:off x="2718671" y="3177608"/>
            <a:ext cx="4156" cy="2414"/>
          </a:xfrm>
          <a:custGeom>
            <a:avLst/>
            <a:gdLst/>
            <a:ahLst/>
            <a:cxnLst/>
            <a:rect l="l" t="t" r="r" b="b"/>
            <a:pathLst>
              <a:path w="8311" h="4828">
                <a:moveTo>
                  <a:pt x="7362" y="0"/>
                </a:moveTo>
                <a:lnTo>
                  <a:pt x="3206" y="676"/>
                </a:lnTo>
                <a:lnTo>
                  <a:pt x="0" y="3429"/>
                </a:lnTo>
                <a:lnTo>
                  <a:pt x="4200" y="4828"/>
                </a:lnTo>
                <a:lnTo>
                  <a:pt x="7633" y="4828"/>
                </a:lnTo>
                <a:lnTo>
                  <a:pt x="8311" y="2211"/>
                </a:lnTo>
                <a:lnTo>
                  <a:pt x="73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2" name="object 1212"/>
          <p:cNvSpPr/>
          <p:nvPr/>
        </p:nvSpPr>
        <p:spPr>
          <a:xfrm>
            <a:off x="2716932" y="3175803"/>
            <a:ext cx="7137" cy="5551"/>
          </a:xfrm>
          <a:custGeom>
            <a:avLst/>
            <a:gdLst/>
            <a:ahLst/>
            <a:cxnLst/>
            <a:rect l="l" t="t" r="r" b="b"/>
            <a:pathLst>
              <a:path w="14273" h="11101">
                <a:moveTo>
                  <a:pt x="3206" y="10695"/>
                </a:moveTo>
                <a:lnTo>
                  <a:pt x="6955" y="11101"/>
                </a:lnTo>
                <a:lnTo>
                  <a:pt x="11246" y="10921"/>
                </a:lnTo>
                <a:lnTo>
                  <a:pt x="14273" y="8123"/>
                </a:lnTo>
                <a:lnTo>
                  <a:pt x="14228" y="5144"/>
                </a:lnTo>
                <a:lnTo>
                  <a:pt x="12376" y="1624"/>
                </a:lnTo>
                <a:lnTo>
                  <a:pt x="8807" y="0"/>
                </a:lnTo>
                <a:lnTo>
                  <a:pt x="5691" y="1985"/>
                </a:lnTo>
                <a:lnTo>
                  <a:pt x="2800" y="4422"/>
                </a:lnTo>
                <a:lnTo>
                  <a:pt x="0" y="6679"/>
                </a:lnTo>
                <a:lnTo>
                  <a:pt x="3206" y="10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3" name="object 1213"/>
          <p:cNvSpPr/>
          <p:nvPr/>
        </p:nvSpPr>
        <p:spPr>
          <a:xfrm>
            <a:off x="3071008" y="2900105"/>
            <a:ext cx="7904" cy="4806"/>
          </a:xfrm>
          <a:custGeom>
            <a:avLst/>
            <a:gdLst/>
            <a:ahLst/>
            <a:cxnLst/>
            <a:rect l="l" t="t" r="r" b="b"/>
            <a:pathLst>
              <a:path w="15808" h="9612">
                <a:moveTo>
                  <a:pt x="5375" y="6679"/>
                </a:moveTo>
                <a:lnTo>
                  <a:pt x="1806" y="6724"/>
                </a:lnTo>
                <a:lnTo>
                  <a:pt x="0" y="9386"/>
                </a:lnTo>
                <a:lnTo>
                  <a:pt x="2574" y="9612"/>
                </a:lnTo>
                <a:lnTo>
                  <a:pt x="5826" y="8168"/>
                </a:lnTo>
                <a:lnTo>
                  <a:pt x="5465" y="6679"/>
                </a:lnTo>
                <a:lnTo>
                  <a:pt x="8717" y="6273"/>
                </a:lnTo>
                <a:lnTo>
                  <a:pt x="13234" y="4197"/>
                </a:lnTo>
                <a:lnTo>
                  <a:pt x="15808" y="1940"/>
                </a:lnTo>
                <a:lnTo>
                  <a:pt x="10750" y="0"/>
                </a:lnTo>
                <a:lnTo>
                  <a:pt x="7272" y="1534"/>
                </a:lnTo>
                <a:lnTo>
                  <a:pt x="5375" y="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4" name="object 1214"/>
          <p:cNvSpPr/>
          <p:nvPr/>
        </p:nvSpPr>
        <p:spPr>
          <a:xfrm>
            <a:off x="3069517" y="2899271"/>
            <a:ext cx="11789" cy="6815"/>
          </a:xfrm>
          <a:custGeom>
            <a:avLst/>
            <a:gdLst/>
            <a:ahLst/>
            <a:cxnLst/>
            <a:rect l="l" t="t" r="r" b="b"/>
            <a:pathLst>
              <a:path w="23577" h="13629">
                <a:moveTo>
                  <a:pt x="4200" y="6002"/>
                </a:moveTo>
                <a:lnTo>
                  <a:pt x="1490" y="6679"/>
                </a:lnTo>
                <a:lnTo>
                  <a:pt x="0" y="8935"/>
                </a:lnTo>
                <a:lnTo>
                  <a:pt x="542" y="11553"/>
                </a:lnTo>
                <a:lnTo>
                  <a:pt x="948" y="13538"/>
                </a:lnTo>
                <a:lnTo>
                  <a:pt x="5284" y="13629"/>
                </a:lnTo>
                <a:lnTo>
                  <a:pt x="7272" y="13403"/>
                </a:lnTo>
                <a:lnTo>
                  <a:pt x="10750" y="10424"/>
                </a:lnTo>
                <a:lnTo>
                  <a:pt x="14137" y="9567"/>
                </a:lnTo>
                <a:lnTo>
                  <a:pt x="17977" y="7626"/>
                </a:lnTo>
                <a:lnTo>
                  <a:pt x="20461" y="5505"/>
                </a:lnTo>
                <a:lnTo>
                  <a:pt x="23577" y="2752"/>
                </a:lnTo>
                <a:lnTo>
                  <a:pt x="19693" y="1263"/>
                </a:lnTo>
                <a:lnTo>
                  <a:pt x="16486" y="90"/>
                </a:lnTo>
                <a:lnTo>
                  <a:pt x="13686" y="0"/>
                </a:lnTo>
                <a:lnTo>
                  <a:pt x="9440" y="1940"/>
                </a:lnTo>
                <a:lnTo>
                  <a:pt x="6775" y="5776"/>
                </a:lnTo>
                <a:lnTo>
                  <a:pt x="4200" y="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5" name="object 1215"/>
          <p:cNvSpPr/>
          <p:nvPr/>
        </p:nvSpPr>
        <p:spPr>
          <a:xfrm>
            <a:off x="3030401" y="3167860"/>
            <a:ext cx="4856" cy="3137"/>
          </a:xfrm>
          <a:custGeom>
            <a:avLst/>
            <a:gdLst/>
            <a:ahLst/>
            <a:cxnLst/>
            <a:rect l="l" t="t" r="r" b="b"/>
            <a:pathLst>
              <a:path w="9711" h="6273">
                <a:moveTo>
                  <a:pt x="3613" y="1805"/>
                </a:moveTo>
                <a:lnTo>
                  <a:pt x="0" y="2752"/>
                </a:lnTo>
                <a:lnTo>
                  <a:pt x="1038" y="6273"/>
                </a:lnTo>
                <a:lnTo>
                  <a:pt x="5555" y="5460"/>
                </a:lnTo>
                <a:lnTo>
                  <a:pt x="9711" y="1037"/>
                </a:lnTo>
                <a:lnTo>
                  <a:pt x="6865" y="0"/>
                </a:lnTo>
                <a:lnTo>
                  <a:pt x="361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6" name="object 1216"/>
          <p:cNvSpPr/>
          <p:nvPr/>
        </p:nvSpPr>
        <p:spPr>
          <a:xfrm>
            <a:off x="3028775" y="3166303"/>
            <a:ext cx="8672" cy="5664"/>
          </a:xfrm>
          <a:custGeom>
            <a:avLst/>
            <a:gdLst/>
            <a:ahLst/>
            <a:cxnLst/>
            <a:rect l="l" t="t" r="r" b="b"/>
            <a:pathLst>
              <a:path w="17344" h="11327">
                <a:moveTo>
                  <a:pt x="2710" y="11327"/>
                </a:moveTo>
                <a:lnTo>
                  <a:pt x="6549" y="11011"/>
                </a:lnTo>
                <a:lnTo>
                  <a:pt x="9666" y="11282"/>
                </a:lnTo>
                <a:lnTo>
                  <a:pt x="17344" y="3159"/>
                </a:lnTo>
                <a:lnTo>
                  <a:pt x="12647" y="1399"/>
                </a:lnTo>
                <a:lnTo>
                  <a:pt x="10750" y="722"/>
                </a:lnTo>
                <a:lnTo>
                  <a:pt x="8130" y="0"/>
                </a:lnTo>
                <a:lnTo>
                  <a:pt x="6594" y="1714"/>
                </a:lnTo>
                <a:lnTo>
                  <a:pt x="3523" y="3339"/>
                </a:lnTo>
                <a:lnTo>
                  <a:pt x="45" y="5550"/>
                </a:lnTo>
                <a:lnTo>
                  <a:pt x="0" y="8890"/>
                </a:lnTo>
                <a:lnTo>
                  <a:pt x="2710" y="11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7" name="object 1217"/>
          <p:cNvSpPr/>
          <p:nvPr/>
        </p:nvSpPr>
        <p:spPr>
          <a:xfrm>
            <a:off x="2793131" y="2629395"/>
            <a:ext cx="3839" cy="3294"/>
          </a:xfrm>
          <a:custGeom>
            <a:avLst/>
            <a:gdLst/>
            <a:ahLst/>
            <a:cxnLst/>
            <a:rect l="l" t="t" r="r" b="b"/>
            <a:pathLst>
              <a:path w="7678" h="6588">
                <a:moveTo>
                  <a:pt x="7678" y="4828"/>
                </a:moveTo>
                <a:lnTo>
                  <a:pt x="5194" y="1669"/>
                </a:lnTo>
                <a:lnTo>
                  <a:pt x="1580" y="0"/>
                </a:lnTo>
                <a:lnTo>
                  <a:pt x="0" y="2572"/>
                </a:lnTo>
                <a:lnTo>
                  <a:pt x="813" y="5686"/>
                </a:lnTo>
                <a:lnTo>
                  <a:pt x="5646" y="6588"/>
                </a:lnTo>
                <a:lnTo>
                  <a:pt x="7678" y="4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8" name="object 1218"/>
          <p:cNvSpPr/>
          <p:nvPr/>
        </p:nvSpPr>
        <p:spPr>
          <a:xfrm>
            <a:off x="2791821" y="2628199"/>
            <a:ext cx="6369" cy="5348"/>
          </a:xfrm>
          <a:custGeom>
            <a:avLst/>
            <a:gdLst/>
            <a:ahLst/>
            <a:cxnLst/>
            <a:rect l="l" t="t" r="r" b="b"/>
            <a:pathLst>
              <a:path w="12737" h="10695">
                <a:moveTo>
                  <a:pt x="1490" y="9432"/>
                </a:moveTo>
                <a:lnTo>
                  <a:pt x="4562" y="10470"/>
                </a:lnTo>
                <a:lnTo>
                  <a:pt x="7362" y="10695"/>
                </a:lnTo>
                <a:lnTo>
                  <a:pt x="10388" y="10424"/>
                </a:lnTo>
                <a:lnTo>
                  <a:pt x="12737" y="6769"/>
                </a:lnTo>
                <a:lnTo>
                  <a:pt x="12195" y="4106"/>
                </a:lnTo>
                <a:lnTo>
                  <a:pt x="7994" y="902"/>
                </a:lnTo>
                <a:lnTo>
                  <a:pt x="4652" y="0"/>
                </a:lnTo>
                <a:lnTo>
                  <a:pt x="903" y="2437"/>
                </a:lnTo>
                <a:lnTo>
                  <a:pt x="0" y="5911"/>
                </a:lnTo>
                <a:lnTo>
                  <a:pt x="1490" y="9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19" name="object 1219"/>
          <p:cNvSpPr/>
          <p:nvPr/>
        </p:nvSpPr>
        <p:spPr>
          <a:xfrm>
            <a:off x="2737100" y="2987432"/>
            <a:ext cx="5081" cy="3949"/>
          </a:xfrm>
          <a:custGeom>
            <a:avLst/>
            <a:gdLst/>
            <a:ahLst/>
            <a:cxnLst/>
            <a:rect l="l" t="t" r="r" b="b"/>
            <a:pathLst>
              <a:path w="10162" h="7897">
                <a:moveTo>
                  <a:pt x="3523" y="7897"/>
                </a:moveTo>
                <a:lnTo>
                  <a:pt x="7904" y="3700"/>
                </a:lnTo>
                <a:lnTo>
                  <a:pt x="10162" y="1534"/>
                </a:lnTo>
                <a:lnTo>
                  <a:pt x="6233" y="0"/>
                </a:lnTo>
                <a:lnTo>
                  <a:pt x="2800" y="3204"/>
                </a:lnTo>
                <a:lnTo>
                  <a:pt x="0" y="4738"/>
                </a:lnTo>
                <a:lnTo>
                  <a:pt x="2619" y="7807"/>
                </a:lnTo>
                <a:lnTo>
                  <a:pt x="3523" y="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0" name="object 1220"/>
          <p:cNvSpPr/>
          <p:nvPr/>
        </p:nvSpPr>
        <p:spPr>
          <a:xfrm>
            <a:off x="2735564" y="2985965"/>
            <a:ext cx="8763" cy="6679"/>
          </a:xfrm>
          <a:custGeom>
            <a:avLst/>
            <a:gdLst/>
            <a:ahLst/>
            <a:cxnLst/>
            <a:rect l="l" t="t" r="r" b="b"/>
            <a:pathLst>
              <a:path w="17525" h="13358">
                <a:moveTo>
                  <a:pt x="6459" y="13358"/>
                </a:moveTo>
                <a:lnTo>
                  <a:pt x="7001" y="13358"/>
                </a:lnTo>
                <a:lnTo>
                  <a:pt x="10117" y="10921"/>
                </a:lnTo>
                <a:lnTo>
                  <a:pt x="13686" y="7491"/>
                </a:lnTo>
                <a:lnTo>
                  <a:pt x="17525" y="3520"/>
                </a:lnTo>
                <a:lnTo>
                  <a:pt x="13911" y="2075"/>
                </a:lnTo>
                <a:lnTo>
                  <a:pt x="10162" y="586"/>
                </a:lnTo>
                <a:lnTo>
                  <a:pt x="8627" y="0"/>
                </a:lnTo>
                <a:lnTo>
                  <a:pt x="5871" y="2707"/>
                </a:lnTo>
                <a:lnTo>
                  <a:pt x="3703" y="4603"/>
                </a:lnTo>
                <a:lnTo>
                  <a:pt x="0" y="7897"/>
                </a:lnTo>
                <a:lnTo>
                  <a:pt x="3748" y="12320"/>
                </a:lnTo>
                <a:lnTo>
                  <a:pt x="6459" y="13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1" name="object 1221"/>
          <p:cNvSpPr/>
          <p:nvPr/>
        </p:nvSpPr>
        <p:spPr>
          <a:xfrm>
            <a:off x="2407505" y="2813975"/>
            <a:ext cx="5691" cy="2888"/>
          </a:xfrm>
          <a:custGeom>
            <a:avLst/>
            <a:gdLst/>
            <a:ahLst/>
            <a:cxnLst/>
            <a:rect l="l" t="t" r="r" b="b"/>
            <a:pathLst>
              <a:path w="11382" h="5776">
                <a:moveTo>
                  <a:pt x="4291" y="5776"/>
                </a:moveTo>
                <a:lnTo>
                  <a:pt x="7362" y="5641"/>
                </a:lnTo>
                <a:lnTo>
                  <a:pt x="10433" y="4919"/>
                </a:lnTo>
                <a:lnTo>
                  <a:pt x="11382" y="4016"/>
                </a:lnTo>
                <a:lnTo>
                  <a:pt x="8130" y="902"/>
                </a:lnTo>
                <a:lnTo>
                  <a:pt x="7136" y="0"/>
                </a:lnTo>
                <a:lnTo>
                  <a:pt x="5962" y="3159"/>
                </a:lnTo>
                <a:lnTo>
                  <a:pt x="2213" y="1805"/>
                </a:lnTo>
                <a:lnTo>
                  <a:pt x="0" y="4512"/>
                </a:lnTo>
                <a:lnTo>
                  <a:pt x="4291" y="5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2" name="object 1222"/>
          <p:cNvSpPr/>
          <p:nvPr/>
        </p:nvSpPr>
        <p:spPr>
          <a:xfrm>
            <a:off x="2405337" y="2811809"/>
            <a:ext cx="9372" cy="6138"/>
          </a:xfrm>
          <a:custGeom>
            <a:avLst/>
            <a:gdLst/>
            <a:ahLst/>
            <a:cxnLst/>
            <a:rect l="l" t="t" r="r" b="b"/>
            <a:pathLst>
              <a:path w="18744" h="12275">
                <a:moveTo>
                  <a:pt x="10388" y="12275"/>
                </a:moveTo>
                <a:lnTo>
                  <a:pt x="13640" y="12094"/>
                </a:lnTo>
                <a:lnTo>
                  <a:pt x="17615" y="10244"/>
                </a:lnTo>
                <a:lnTo>
                  <a:pt x="18744" y="7356"/>
                </a:lnTo>
                <a:lnTo>
                  <a:pt x="16034" y="4558"/>
                </a:lnTo>
                <a:lnTo>
                  <a:pt x="13189" y="2527"/>
                </a:lnTo>
                <a:lnTo>
                  <a:pt x="10479" y="0"/>
                </a:lnTo>
                <a:lnTo>
                  <a:pt x="9169" y="3474"/>
                </a:lnTo>
                <a:lnTo>
                  <a:pt x="8807" y="4016"/>
                </a:lnTo>
                <a:lnTo>
                  <a:pt x="5871" y="4874"/>
                </a:lnTo>
                <a:lnTo>
                  <a:pt x="2393" y="7265"/>
                </a:lnTo>
                <a:lnTo>
                  <a:pt x="0" y="10199"/>
                </a:lnTo>
                <a:lnTo>
                  <a:pt x="3658" y="11237"/>
                </a:lnTo>
                <a:lnTo>
                  <a:pt x="6052" y="11914"/>
                </a:lnTo>
                <a:lnTo>
                  <a:pt x="10388" y="12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3" name="object 1223"/>
          <p:cNvSpPr/>
          <p:nvPr/>
        </p:nvSpPr>
        <p:spPr>
          <a:xfrm>
            <a:off x="2319627" y="3151591"/>
            <a:ext cx="4413" cy="4942"/>
          </a:xfrm>
          <a:custGeom>
            <a:avLst/>
            <a:gdLst/>
            <a:ahLst/>
            <a:cxnLst/>
            <a:rect l="l" t="t" r="r" b="b"/>
            <a:pathLst>
              <a:path w="8825" h="9883">
                <a:moveTo>
                  <a:pt x="0" y="6859"/>
                </a:moveTo>
                <a:lnTo>
                  <a:pt x="3577" y="9883"/>
                </a:lnTo>
                <a:lnTo>
                  <a:pt x="5058" y="7040"/>
                </a:lnTo>
                <a:lnTo>
                  <a:pt x="8825" y="3655"/>
                </a:lnTo>
                <a:lnTo>
                  <a:pt x="6942" y="0"/>
                </a:lnTo>
                <a:lnTo>
                  <a:pt x="2199" y="4467"/>
                </a:lnTo>
                <a:lnTo>
                  <a:pt x="0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4" name="object 1224"/>
          <p:cNvSpPr/>
          <p:nvPr/>
        </p:nvSpPr>
        <p:spPr>
          <a:xfrm>
            <a:off x="2317805" y="3150711"/>
            <a:ext cx="7252" cy="6205"/>
          </a:xfrm>
          <a:custGeom>
            <a:avLst/>
            <a:gdLst/>
            <a:ahLst/>
            <a:cxnLst/>
            <a:rect l="l" t="t" r="r" b="b"/>
            <a:pathLst>
              <a:path w="14503" h="12410">
                <a:moveTo>
                  <a:pt x="6481" y="12410"/>
                </a:moveTo>
                <a:lnTo>
                  <a:pt x="8853" y="12410"/>
                </a:lnTo>
                <a:lnTo>
                  <a:pt x="12177" y="9025"/>
                </a:lnTo>
                <a:lnTo>
                  <a:pt x="14440" y="6227"/>
                </a:lnTo>
                <a:lnTo>
                  <a:pt x="14503" y="2978"/>
                </a:lnTo>
                <a:lnTo>
                  <a:pt x="12344" y="0"/>
                </a:lnTo>
                <a:lnTo>
                  <a:pt x="8703" y="135"/>
                </a:lnTo>
                <a:lnTo>
                  <a:pt x="4047" y="4558"/>
                </a:lnTo>
                <a:lnTo>
                  <a:pt x="0" y="8845"/>
                </a:lnTo>
                <a:lnTo>
                  <a:pt x="3708" y="11914"/>
                </a:lnTo>
                <a:lnTo>
                  <a:pt x="6481" y="12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5" name="object 1225"/>
          <p:cNvSpPr/>
          <p:nvPr/>
        </p:nvSpPr>
        <p:spPr>
          <a:xfrm>
            <a:off x="3474091" y="3124558"/>
            <a:ext cx="3207" cy="4129"/>
          </a:xfrm>
          <a:custGeom>
            <a:avLst/>
            <a:gdLst/>
            <a:ahLst/>
            <a:cxnLst/>
            <a:rect l="l" t="t" r="r" b="b"/>
            <a:pathLst>
              <a:path w="6413" h="8258">
                <a:moveTo>
                  <a:pt x="5691" y="1353"/>
                </a:moveTo>
                <a:lnTo>
                  <a:pt x="2664" y="0"/>
                </a:lnTo>
                <a:lnTo>
                  <a:pt x="0" y="1489"/>
                </a:lnTo>
                <a:lnTo>
                  <a:pt x="1490" y="5189"/>
                </a:lnTo>
                <a:lnTo>
                  <a:pt x="4697" y="8258"/>
                </a:lnTo>
                <a:lnTo>
                  <a:pt x="6413" y="5641"/>
                </a:lnTo>
                <a:lnTo>
                  <a:pt x="5691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6" name="object 1226"/>
          <p:cNvSpPr/>
          <p:nvPr/>
        </p:nvSpPr>
        <p:spPr>
          <a:xfrm>
            <a:off x="3472714" y="3123272"/>
            <a:ext cx="5646" cy="7424"/>
          </a:xfrm>
          <a:custGeom>
            <a:avLst/>
            <a:gdLst/>
            <a:ahLst/>
            <a:cxnLst/>
            <a:rect l="l" t="t" r="r" b="b"/>
            <a:pathLst>
              <a:path w="11292" h="14847">
                <a:moveTo>
                  <a:pt x="2032" y="8935"/>
                </a:moveTo>
                <a:lnTo>
                  <a:pt x="5149" y="12094"/>
                </a:lnTo>
                <a:lnTo>
                  <a:pt x="7814" y="14847"/>
                </a:lnTo>
                <a:lnTo>
                  <a:pt x="9530" y="12185"/>
                </a:lnTo>
                <a:lnTo>
                  <a:pt x="11292" y="9477"/>
                </a:lnTo>
                <a:lnTo>
                  <a:pt x="11111" y="6995"/>
                </a:lnTo>
                <a:lnTo>
                  <a:pt x="10930" y="3926"/>
                </a:lnTo>
                <a:lnTo>
                  <a:pt x="9169" y="902"/>
                </a:lnTo>
                <a:lnTo>
                  <a:pt x="6413" y="0"/>
                </a:lnTo>
                <a:lnTo>
                  <a:pt x="2935" y="767"/>
                </a:lnTo>
                <a:lnTo>
                  <a:pt x="45" y="3023"/>
                </a:lnTo>
                <a:lnTo>
                  <a:pt x="0" y="6137"/>
                </a:lnTo>
                <a:lnTo>
                  <a:pt x="2032" y="8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7" name="object 1227"/>
          <p:cNvSpPr/>
          <p:nvPr/>
        </p:nvSpPr>
        <p:spPr>
          <a:xfrm>
            <a:off x="2958154" y="3087845"/>
            <a:ext cx="2981" cy="4062"/>
          </a:xfrm>
          <a:custGeom>
            <a:avLst/>
            <a:gdLst/>
            <a:ahLst/>
            <a:cxnLst/>
            <a:rect l="l" t="t" r="r" b="b"/>
            <a:pathLst>
              <a:path w="5962" h="8123">
                <a:moveTo>
                  <a:pt x="0" y="0"/>
                </a:moveTo>
                <a:lnTo>
                  <a:pt x="0" y="3836"/>
                </a:lnTo>
                <a:lnTo>
                  <a:pt x="135" y="7897"/>
                </a:lnTo>
                <a:lnTo>
                  <a:pt x="5510" y="8123"/>
                </a:lnTo>
                <a:lnTo>
                  <a:pt x="5962" y="3971"/>
                </a:lnTo>
                <a:lnTo>
                  <a:pt x="4381" y="108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8" name="object 1228"/>
          <p:cNvSpPr/>
          <p:nvPr/>
        </p:nvSpPr>
        <p:spPr>
          <a:xfrm>
            <a:off x="2956912" y="3086266"/>
            <a:ext cx="5533" cy="6950"/>
          </a:xfrm>
          <a:custGeom>
            <a:avLst/>
            <a:gdLst/>
            <a:ahLst/>
            <a:cxnLst/>
            <a:rect l="l" t="t" r="r" b="b"/>
            <a:pathLst>
              <a:path w="11066" h="13899">
                <a:moveTo>
                  <a:pt x="0" y="6137"/>
                </a:moveTo>
                <a:lnTo>
                  <a:pt x="0" y="7085"/>
                </a:lnTo>
                <a:lnTo>
                  <a:pt x="180" y="12861"/>
                </a:lnTo>
                <a:lnTo>
                  <a:pt x="1671" y="13538"/>
                </a:lnTo>
                <a:lnTo>
                  <a:pt x="7904" y="13809"/>
                </a:lnTo>
                <a:lnTo>
                  <a:pt x="10253" y="13899"/>
                </a:lnTo>
                <a:lnTo>
                  <a:pt x="10479" y="11598"/>
                </a:lnTo>
                <a:lnTo>
                  <a:pt x="11066" y="5911"/>
                </a:lnTo>
                <a:lnTo>
                  <a:pt x="8446" y="2075"/>
                </a:lnTo>
                <a:lnTo>
                  <a:pt x="3116" y="767"/>
                </a:lnTo>
                <a:lnTo>
                  <a:pt x="0" y="0"/>
                </a:lnTo>
                <a:lnTo>
                  <a:pt x="0" y="6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29" name="object 1229"/>
          <p:cNvSpPr/>
          <p:nvPr/>
        </p:nvSpPr>
        <p:spPr>
          <a:xfrm>
            <a:off x="2376136" y="3190290"/>
            <a:ext cx="5420" cy="3836"/>
          </a:xfrm>
          <a:custGeom>
            <a:avLst/>
            <a:gdLst/>
            <a:ahLst/>
            <a:cxnLst/>
            <a:rect l="l" t="t" r="r" b="b"/>
            <a:pathLst>
              <a:path w="10840" h="7672">
                <a:moveTo>
                  <a:pt x="0" y="2933"/>
                </a:moveTo>
                <a:lnTo>
                  <a:pt x="3884" y="3610"/>
                </a:lnTo>
                <a:lnTo>
                  <a:pt x="6459" y="7672"/>
                </a:lnTo>
                <a:lnTo>
                  <a:pt x="10840" y="6634"/>
                </a:lnTo>
                <a:lnTo>
                  <a:pt x="6052" y="135"/>
                </a:lnTo>
                <a:lnTo>
                  <a:pt x="5600" y="0"/>
                </a:lnTo>
                <a:lnTo>
                  <a:pt x="0" y="2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0" name="object 1230"/>
          <p:cNvSpPr/>
          <p:nvPr/>
        </p:nvSpPr>
        <p:spPr>
          <a:xfrm>
            <a:off x="2372274" y="3188778"/>
            <a:ext cx="11405" cy="6160"/>
          </a:xfrm>
          <a:custGeom>
            <a:avLst/>
            <a:gdLst/>
            <a:ahLst/>
            <a:cxnLst/>
            <a:rect l="l" t="t" r="r" b="b"/>
            <a:pathLst>
              <a:path w="22810" h="12320">
                <a:moveTo>
                  <a:pt x="7272" y="8394"/>
                </a:moveTo>
                <a:lnTo>
                  <a:pt x="10704" y="10018"/>
                </a:lnTo>
                <a:lnTo>
                  <a:pt x="14544" y="12320"/>
                </a:lnTo>
                <a:lnTo>
                  <a:pt x="17164" y="12320"/>
                </a:lnTo>
                <a:lnTo>
                  <a:pt x="19106" y="12094"/>
                </a:lnTo>
                <a:lnTo>
                  <a:pt x="22810" y="11282"/>
                </a:lnTo>
                <a:lnTo>
                  <a:pt x="20551" y="8213"/>
                </a:lnTo>
                <a:lnTo>
                  <a:pt x="15357" y="1083"/>
                </a:lnTo>
                <a:lnTo>
                  <a:pt x="13686" y="0"/>
                </a:lnTo>
                <a:lnTo>
                  <a:pt x="6549" y="3745"/>
                </a:lnTo>
                <a:lnTo>
                  <a:pt x="0" y="7175"/>
                </a:lnTo>
                <a:lnTo>
                  <a:pt x="7272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1" name="object 1231"/>
          <p:cNvSpPr/>
          <p:nvPr/>
        </p:nvSpPr>
        <p:spPr>
          <a:xfrm>
            <a:off x="2688250" y="3082452"/>
            <a:ext cx="5194" cy="2866"/>
          </a:xfrm>
          <a:custGeom>
            <a:avLst/>
            <a:gdLst/>
            <a:ahLst/>
            <a:cxnLst/>
            <a:rect l="l" t="t" r="r" b="b"/>
            <a:pathLst>
              <a:path w="10388" h="5731">
                <a:moveTo>
                  <a:pt x="10388" y="4964"/>
                </a:moveTo>
                <a:lnTo>
                  <a:pt x="8988" y="2346"/>
                </a:lnTo>
                <a:lnTo>
                  <a:pt x="7136" y="0"/>
                </a:lnTo>
                <a:lnTo>
                  <a:pt x="5917" y="3113"/>
                </a:lnTo>
                <a:lnTo>
                  <a:pt x="2213" y="1805"/>
                </a:lnTo>
                <a:lnTo>
                  <a:pt x="0" y="4512"/>
                </a:lnTo>
                <a:lnTo>
                  <a:pt x="4291" y="5731"/>
                </a:lnTo>
                <a:lnTo>
                  <a:pt x="7362" y="5641"/>
                </a:lnTo>
                <a:lnTo>
                  <a:pt x="10388" y="49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2" name="object 1232"/>
          <p:cNvSpPr/>
          <p:nvPr/>
        </p:nvSpPr>
        <p:spPr>
          <a:xfrm>
            <a:off x="2686082" y="3080286"/>
            <a:ext cx="9372" cy="6138"/>
          </a:xfrm>
          <a:custGeom>
            <a:avLst/>
            <a:gdLst/>
            <a:ahLst/>
            <a:cxnLst/>
            <a:rect l="l" t="t" r="r" b="b"/>
            <a:pathLst>
              <a:path w="18744" h="12275">
                <a:moveTo>
                  <a:pt x="10343" y="12275"/>
                </a:moveTo>
                <a:lnTo>
                  <a:pt x="13595" y="12094"/>
                </a:lnTo>
                <a:lnTo>
                  <a:pt x="17615" y="10244"/>
                </a:lnTo>
                <a:lnTo>
                  <a:pt x="18744" y="7356"/>
                </a:lnTo>
                <a:lnTo>
                  <a:pt x="16034" y="4558"/>
                </a:lnTo>
                <a:lnTo>
                  <a:pt x="13144" y="2527"/>
                </a:lnTo>
                <a:lnTo>
                  <a:pt x="10479" y="0"/>
                </a:lnTo>
                <a:lnTo>
                  <a:pt x="9169" y="3474"/>
                </a:lnTo>
                <a:lnTo>
                  <a:pt x="8807" y="4016"/>
                </a:lnTo>
                <a:lnTo>
                  <a:pt x="5871" y="4874"/>
                </a:lnTo>
                <a:lnTo>
                  <a:pt x="2393" y="7265"/>
                </a:lnTo>
                <a:lnTo>
                  <a:pt x="0" y="10199"/>
                </a:lnTo>
                <a:lnTo>
                  <a:pt x="3613" y="11237"/>
                </a:lnTo>
                <a:lnTo>
                  <a:pt x="6052" y="11959"/>
                </a:lnTo>
                <a:lnTo>
                  <a:pt x="10343" y="12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3" name="object 1233"/>
          <p:cNvSpPr/>
          <p:nvPr/>
        </p:nvSpPr>
        <p:spPr>
          <a:xfrm>
            <a:off x="2381511" y="3140444"/>
            <a:ext cx="1852" cy="6860"/>
          </a:xfrm>
          <a:custGeom>
            <a:avLst/>
            <a:gdLst/>
            <a:ahLst/>
            <a:cxnLst/>
            <a:rect l="l" t="t" r="r" b="b"/>
            <a:pathLst>
              <a:path w="3703" h="13719">
                <a:moveTo>
                  <a:pt x="1084" y="0"/>
                </a:moveTo>
                <a:lnTo>
                  <a:pt x="0" y="11011"/>
                </a:lnTo>
                <a:lnTo>
                  <a:pt x="1987" y="13719"/>
                </a:lnTo>
                <a:lnTo>
                  <a:pt x="2755" y="9477"/>
                </a:lnTo>
                <a:lnTo>
                  <a:pt x="2755" y="5280"/>
                </a:lnTo>
                <a:lnTo>
                  <a:pt x="3703" y="2978"/>
                </a:lnTo>
                <a:lnTo>
                  <a:pt x="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4" name="object 1234"/>
          <p:cNvSpPr/>
          <p:nvPr/>
        </p:nvSpPr>
        <p:spPr>
          <a:xfrm>
            <a:off x="2380223" y="3137488"/>
            <a:ext cx="4223" cy="11801"/>
          </a:xfrm>
          <a:custGeom>
            <a:avLst/>
            <a:gdLst/>
            <a:ahLst/>
            <a:cxnLst/>
            <a:rect l="l" t="t" r="r" b="b"/>
            <a:pathLst>
              <a:path w="8446" h="23602">
                <a:moveTo>
                  <a:pt x="4381" y="23602"/>
                </a:moveTo>
                <a:lnTo>
                  <a:pt x="8446" y="18999"/>
                </a:lnTo>
                <a:lnTo>
                  <a:pt x="8130" y="16382"/>
                </a:lnTo>
                <a:lnTo>
                  <a:pt x="7814" y="12907"/>
                </a:lnTo>
                <a:lnTo>
                  <a:pt x="8085" y="10289"/>
                </a:lnTo>
                <a:lnTo>
                  <a:pt x="8311" y="7401"/>
                </a:lnTo>
                <a:lnTo>
                  <a:pt x="5510" y="4287"/>
                </a:lnTo>
                <a:lnTo>
                  <a:pt x="1761" y="0"/>
                </a:lnTo>
                <a:lnTo>
                  <a:pt x="1174" y="5641"/>
                </a:lnTo>
                <a:lnTo>
                  <a:pt x="45" y="16968"/>
                </a:lnTo>
                <a:lnTo>
                  <a:pt x="0" y="17645"/>
                </a:lnTo>
                <a:lnTo>
                  <a:pt x="2529" y="21120"/>
                </a:lnTo>
                <a:lnTo>
                  <a:pt x="4381" y="23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5" name="object 1235"/>
          <p:cNvSpPr/>
          <p:nvPr/>
        </p:nvSpPr>
        <p:spPr>
          <a:xfrm>
            <a:off x="3178351" y="2739398"/>
            <a:ext cx="4156" cy="2663"/>
          </a:xfrm>
          <a:custGeom>
            <a:avLst/>
            <a:gdLst/>
            <a:ahLst/>
            <a:cxnLst/>
            <a:rect l="l" t="t" r="r" b="b"/>
            <a:pathLst>
              <a:path w="8311" h="5325">
                <a:moveTo>
                  <a:pt x="8311" y="3926"/>
                </a:moveTo>
                <a:lnTo>
                  <a:pt x="5104" y="1173"/>
                </a:lnTo>
                <a:lnTo>
                  <a:pt x="1580" y="0"/>
                </a:lnTo>
                <a:lnTo>
                  <a:pt x="0" y="2662"/>
                </a:lnTo>
                <a:lnTo>
                  <a:pt x="722" y="5280"/>
                </a:lnTo>
                <a:lnTo>
                  <a:pt x="4110" y="5325"/>
                </a:lnTo>
                <a:lnTo>
                  <a:pt x="8311" y="3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6" name="object 1236"/>
          <p:cNvSpPr/>
          <p:nvPr/>
        </p:nvSpPr>
        <p:spPr>
          <a:xfrm>
            <a:off x="3176973" y="2738202"/>
            <a:ext cx="7295" cy="5190"/>
          </a:xfrm>
          <a:custGeom>
            <a:avLst/>
            <a:gdLst/>
            <a:ahLst/>
            <a:cxnLst/>
            <a:rect l="l" t="t" r="r" b="b"/>
            <a:pathLst>
              <a:path w="14589" h="10379">
                <a:moveTo>
                  <a:pt x="632" y="3384"/>
                </a:moveTo>
                <a:lnTo>
                  <a:pt x="0" y="5957"/>
                </a:lnTo>
                <a:lnTo>
                  <a:pt x="1987" y="9522"/>
                </a:lnTo>
                <a:lnTo>
                  <a:pt x="4787" y="10154"/>
                </a:lnTo>
                <a:lnTo>
                  <a:pt x="7588" y="10379"/>
                </a:lnTo>
                <a:lnTo>
                  <a:pt x="11337" y="9973"/>
                </a:lnTo>
                <a:lnTo>
                  <a:pt x="14589" y="5957"/>
                </a:lnTo>
                <a:lnTo>
                  <a:pt x="10117" y="2301"/>
                </a:lnTo>
                <a:lnTo>
                  <a:pt x="7452" y="361"/>
                </a:lnTo>
                <a:lnTo>
                  <a:pt x="3342" y="0"/>
                </a:lnTo>
                <a:lnTo>
                  <a:pt x="632" y="3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7" name="object 1237"/>
          <p:cNvSpPr/>
          <p:nvPr/>
        </p:nvSpPr>
        <p:spPr>
          <a:xfrm>
            <a:off x="3095805" y="3132569"/>
            <a:ext cx="2710" cy="4084"/>
          </a:xfrm>
          <a:custGeom>
            <a:avLst/>
            <a:gdLst/>
            <a:ahLst/>
            <a:cxnLst/>
            <a:rect l="l" t="t" r="r" b="b"/>
            <a:pathLst>
              <a:path w="5420" h="8168">
                <a:moveTo>
                  <a:pt x="3974" y="0"/>
                </a:moveTo>
                <a:lnTo>
                  <a:pt x="1174" y="3159"/>
                </a:lnTo>
                <a:lnTo>
                  <a:pt x="0" y="6679"/>
                </a:lnTo>
                <a:lnTo>
                  <a:pt x="2710" y="8168"/>
                </a:lnTo>
                <a:lnTo>
                  <a:pt x="5375" y="7491"/>
                </a:lnTo>
                <a:lnTo>
                  <a:pt x="5420" y="4151"/>
                </a:lnTo>
                <a:lnTo>
                  <a:pt x="3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8" name="object 1238"/>
          <p:cNvSpPr/>
          <p:nvPr/>
        </p:nvSpPr>
        <p:spPr>
          <a:xfrm>
            <a:off x="3094202" y="3130831"/>
            <a:ext cx="5827" cy="7108"/>
          </a:xfrm>
          <a:custGeom>
            <a:avLst/>
            <a:gdLst/>
            <a:ahLst/>
            <a:cxnLst/>
            <a:rect l="l" t="t" r="r" b="b"/>
            <a:pathLst>
              <a:path w="11653" h="14215">
                <a:moveTo>
                  <a:pt x="2710" y="13493"/>
                </a:moveTo>
                <a:lnTo>
                  <a:pt x="6549" y="14215"/>
                </a:lnTo>
                <a:lnTo>
                  <a:pt x="7588" y="14215"/>
                </a:lnTo>
                <a:lnTo>
                  <a:pt x="10433" y="12410"/>
                </a:lnTo>
                <a:lnTo>
                  <a:pt x="11066" y="9341"/>
                </a:lnTo>
                <a:lnTo>
                  <a:pt x="11337" y="6769"/>
                </a:lnTo>
                <a:lnTo>
                  <a:pt x="11653" y="3790"/>
                </a:lnTo>
                <a:lnTo>
                  <a:pt x="8717" y="1489"/>
                </a:lnTo>
                <a:lnTo>
                  <a:pt x="6820" y="0"/>
                </a:lnTo>
                <a:lnTo>
                  <a:pt x="4562" y="2707"/>
                </a:lnTo>
                <a:lnTo>
                  <a:pt x="2077" y="5596"/>
                </a:lnTo>
                <a:lnTo>
                  <a:pt x="0" y="8710"/>
                </a:lnTo>
                <a:lnTo>
                  <a:pt x="2710" y="13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39" name="object 1239"/>
          <p:cNvSpPr/>
          <p:nvPr/>
        </p:nvSpPr>
        <p:spPr>
          <a:xfrm>
            <a:off x="3163423" y="2796307"/>
            <a:ext cx="5081" cy="4107"/>
          </a:xfrm>
          <a:custGeom>
            <a:avLst/>
            <a:gdLst/>
            <a:ahLst/>
            <a:cxnLst/>
            <a:rect l="l" t="t" r="r" b="b"/>
            <a:pathLst>
              <a:path w="10162" h="8213">
                <a:moveTo>
                  <a:pt x="5510" y="2437"/>
                </a:moveTo>
                <a:lnTo>
                  <a:pt x="3613" y="0"/>
                </a:lnTo>
                <a:lnTo>
                  <a:pt x="0" y="4332"/>
                </a:lnTo>
                <a:lnTo>
                  <a:pt x="4652" y="5776"/>
                </a:lnTo>
                <a:lnTo>
                  <a:pt x="6549" y="8213"/>
                </a:lnTo>
                <a:lnTo>
                  <a:pt x="10162" y="3881"/>
                </a:lnTo>
                <a:lnTo>
                  <a:pt x="5510" y="2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0" name="object 1240"/>
          <p:cNvSpPr/>
          <p:nvPr/>
        </p:nvSpPr>
        <p:spPr>
          <a:xfrm>
            <a:off x="3162135" y="2795517"/>
            <a:ext cx="7656" cy="6882"/>
          </a:xfrm>
          <a:custGeom>
            <a:avLst/>
            <a:gdLst/>
            <a:ahLst/>
            <a:cxnLst/>
            <a:rect l="l" t="t" r="r" b="b"/>
            <a:pathLst>
              <a:path w="15312" h="13764">
                <a:moveTo>
                  <a:pt x="0" y="5144"/>
                </a:moveTo>
                <a:lnTo>
                  <a:pt x="4019" y="8529"/>
                </a:lnTo>
                <a:lnTo>
                  <a:pt x="6865" y="10921"/>
                </a:lnTo>
                <a:lnTo>
                  <a:pt x="9078" y="13764"/>
                </a:lnTo>
                <a:lnTo>
                  <a:pt x="11066" y="11372"/>
                </a:lnTo>
                <a:lnTo>
                  <a:pt x="15312" y="6227"/>
                </a:lnTo>
                <a:lnTo>
                  <a:pt x="11292" y="2843"/>
                </a:lnTo>
                <a:lnTo>
                  <a:pt x="8130" y="45"/>
                </a:lnTo>
                <a:lnTo>
                  <a:pt x="4245" y="0"/>
                </a:lnTo>
                <a:lnTo>
                  <a:pt x="0" y="5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1" name="object 1241"/>
          <p:cNvSpPr/>
          <p:nvPr/>
        </p:nvSpPr>
        <p:spPr>
          <a:xfrm>
            <a:off x="3225190" y="2936864"/>
            <a:ext cx="4043" cy="2933"/>
          </a:xfrm>
          <a:custGeom>
            <a:avLst/>
            <a:gdLst/>
            <a:ahLst/>
            <a:cxnLst/>
            <a:rect l="l" t="t" r="r" b="b"/>
            <a:pathLst>
              <a:path w="8085" h="5866">
                <a:moveTo>
                  <a:pt x="813" y="1579"/>
                </a:moveTo>
                <a:lnTo>
                  <a:pt x="0" y="5054"/>
                </a:lnTo>
                <a:lnTo>
                  <a:pt x="1806" y="5866"/>
                </a:lnTo>
                <a:lnTo>
                  <a:pt x="2710" y="2707"/>
                </a:lnTo>
                <a:lnTo>
                  <a:pt x="6820" y="4874"/>
                </a:lnTo>
                <a:lnTo>
                  <a:pt x="8085" y="2211"/>
                </a:lnTo>
                <a:lnTo>
                  <a:pt x="5871" y="0"/>
                </a:lnTo>
                <a:lnTo>
                  <a:pt x="3206" y="767"/>
                </a:lnTo>
                <a:lnTo>
                  <a:pt x="813" y="1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2" name="object 1242"/>
          <p:cNvSpPr/>
          <p:nvPr/>
        </p:nvSpPr>
        <p:spPr>
          <a:xfrm>
            <a:off x="3223881" y="2935374"/>
            <a:ext cx="6459" cy="6138"/>
          </a:xfrm>
          <a:custGeom>
            <a:avLst/>
            <a:gdLst/>
            <a:ahLst/>
            <a:cxnLst/>
            <a:rect l="l" t="t" r="r" b="b"/>
            <a:pathLst>
              <a:path w="12918" h="12275">
                <a:moveTo>
                  <a:pt x="316" y="5505"/>
                </a:moveTo>
                <a:lnTo>
                  <a:pt x="0" y="9838"/>
                </a:lnTo>
                <a:lnTo>
                  <a:pt x="3387" y="11147"/>
                </a:lnTo>
                <a:lnTo>
                  <a:pt x="5962" y="12275"/>
                </a:lnTo>
                <a:lnTo>
                  <a:pt x="6775" y="9522"/>
                </a:lnTo>
                <a:lnTo>
                  <a:pt x="9395" y="9071"/>
                </a:lnTo>
                <a:lnTo>
                  <a:pt x="12918" y="6227"/>
                </a:lnTo>
                <a:lnTo>
                  <a:pt x="12466" y="3429"/>
                </a:lnTo>
                <a:lnTo>
                  <a:pt x="9033" y="0"/>
                </a:lnTo>
                <a:lnTo>
                  <a:pt x="4878" y="1444"/>
                </a:lnTo>
                <a:lnTo>
                  <a:pt x="2619" y="2211"/>
                </a:lnTo>
                <a:lnTo>
                  <a:pt x="316" y="5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3" name="object 1243"/>
          <p:cNvSpPr/>
          <p:nvPr/>
        </p:nvSpPr>
        <p:spPr>
          <a:xfrm>
            <a:off x="2676935" y="3183701"/>
            <a:ext cx="3252" cy="3723"/>
          </a:xfrm>
          <a:custGeom>
            <a:avLst/>
            <a:gdLst/>
            <a:ahLst/>
            <a:cxnLst/>
            <a:rect l="l" t="t" r="r" b="b"/>
            <a:pathLst>
              <a:path w="6504" h="7446">
                <a:moveTo>
                  <a:pt x="3568" y="2121"/>
                </a:moveTo>
                <a:lnTo>
                  <a:pt x="0" y="0"/>
                </a:lnTo>
                <a:lnTo>
                  <a:pt x="677" y="4738"/>
                </a:lnTo>
                <a:lnTo>
                  <a:pt x="2619" y="7446"/>
                </a:lnTo>
                <a:lnTo>
                  <a:pt x="6504" y="6273"/>
                </a:lnTo>
                <a:lnTo>
                  <a:pt x="4697" y="3339"/>
                </a:lnTo>
                <a:lnTo>
                  <a:pt x="3568" y="2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4" name="object 1244"/>
          <p:cNvSpPr/>
          <p:nvPr/>
        </p:nvSpPr>
        <p:spPr>
          <a:xfrm>
            <a:off x="2675106" y="3182843"/>
            <a:ext cx="6504" cy="5370"/>
          </a:xfrm>
          <a:custGeom>
            <a:avLst/>
            <a:gdLst/>
            <a:ahLst/>
            <a:cxnLst/>
            <a:rect l="l" t="t" r="r" b="b"/>
            <a:pathLst>
              <a:path w="13008" h="10740">
                <a:moveTo>
                  <a:pt x="8311" y="10740"/>
                </a:moveTo>
                <a:lnTo>
                  <a:pt x="9982" y="10650"/>
                </a:lnTo>
                <a:lnTo>
                  <a:pt x="12647" y="8303"/>
                </a:lnTo>
                <a:lnTo>
                  <a:pt x="13008" y="5235"/>
                </a:lnTo>
                <a:lnTo>
                  <a:pt x="9846" y="2798"/>
                </a:lnTo>
                <a:lnTo>
                  <a:pt x="7136" y="135"/>
                </a:lnTo>
                <a:lnTo>
                  <a:pt x="3071" y="0"/>
                </a:lnTo>
                <a:lnTo>
                  <a:pt x="0" y="2752"/>
                </a:lnTo>
                <a:lnTo>
                  <a:pt x="948" y="6498"/>
                </a:lnTo>
                <a:lnTo>
                  <a:pt x="4878" y="10740"/>
                </a:lnTo>
                <a:lnTo>
                  <a:pt x="8311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5" name="object 1245"/>
          <p:cNvSpPr/>
          <p:nvPr/>
        </p:nvSpPr>
        <p:spPr>
          <a:xfrm>
            <a:off x="3196396" y="2739647"/>
            <a:ext cx="8537" cy="9161"/>
          </a:xfrm>
          <a:custGeom>
            <a:avLst/>
            <a:gdLst/>
            <a:ahLst/>
            <a:cxnLst/>
            <a:rect l="l" t="t" r="r" b="b"/>
            <a:pathLst>
              <a:path w="17073" h="18322">
                <a:moveTo>
                  <a:pt x="7362" y="5460"/>
                </a:moveTo>
                <a:lnTo>
                  <a:pt x="8582" y="8258"/>
                </a:lnTo>
                <a:lnTo>
                  <a:pt x="7272" y="9116"/>
                </a:lnTo>
                <a:lnTo>
                  <a:pt x="7497" y="11778"/>
                </a:lnTo>
                <a:lnTo>
                  <a:pt x="7543" y="12094"/>
                </a:lnTo>
                <a:lnTo>
                  <a:pt x="10659" y="11869"/>
                </a:lnTo>
                <a:lnTo>
                  <a:pt x="10795" y="14937"/>
                </a:lnTo>
                <a:lnTo>
                  <a:pt x="12556" y="16788"/>
                </a:lnTo>
                <a:lnTo>
                  <a:pt x="15537" y="18322"/>
                </a:lnTo>
                <a:lnTo>
                  <a:pt x="17073" y="14125"/>
                </a:lnTo>
                <a:lnTo>
                  <a:pt x="12602" y="11011"/>
                </a:lnTo>
                <a:lnTo>
                  <a:pt x="11608" y="8394"/>
                </a:lnTo>
                <a:lnTo>
                  <a:pt x="10704" y="5054"/>
                </a:lnTo>
                <a:lnTo>
                  <a:pt x="9124" y="2437"/>
                </a:lnTo>
                <a:lnTo>
                  <a:pt x="5917" y="0"/>
                </a:lnTo>
                <a:lnTo>
                  <a:pt x="3658" y="2437"/>
                </a:lnTo>
                <a:lnTo>
                  <a:pt x="0" y="6363"/>
                </a:lnTo>
                <a:lnTo>
                  <a:pt x="6684" y="3023"/>
                </a:lnTo>
                <a:lnTo>
                  <a:pt x="7362" y="5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6" name="object 1246"/>
          <p:cNvSpPr/>
          <p:nvPr/>
        </p:nvSpPr>
        <p:spPr>
          <a:xfrm>
            <a:off x="3190749" y="2738360"/>
            <a:ext cx="15357" cy="12208"/>
          </a:xfrm>
          <a:custGeom>
            <a:avLst/>
            <a:gdLst/>
            <a:ahLst/>
            <a:cxnLst/>
            <a:rect l="l" t="t" r="r" b="b"/>
            <a:pathLst>
              <a:path w="30714" h="24415">
                <a:moveTo>
                  <a:pt x="30217" y="10424"/>
                </a:moveTo>
                <a:lnTo>
                  <a:pt x="26333" y="9341"/>
                </a:lnTo>
                <a:lnTo>
                  <a:pt x="24481" y="8800"/>
                </a:lnTo>
                <a:lnTo>
                  <a:pt x="24481" y="4964"/>
                </a:lnTo>
                <a:lnTo>
                  <a:pt x="22493" y="3159"/>
                </a:lnTo>
                <a:lnTo>
                  <a:pt x="20054" y="361"/>
                </a:lnTo>
                <a:lnTo>
                  <a:pt x="17480" y="90"/>
                </a:lnTo>
                <a:lnTo>
                  <a:pt x="16215" y="0"/>
                </a:lnTo>
                <a:lnTo>
                  <a:pt x="0" y="17374"/>
                </a:lnTo>
                <a:lnTo>
                  <a:pt x="12421" y="11147"/>
                </a:lnTo>
                <a:lnTo>
                  <a:pt x="15718" y="9522"/>
                </a:lnTo>
                <a:lnTo>
                  <a:pt x="16079" y="11869"/>
                </a:lnTo>
                <a:lnTo>
                  <a:pt x="16350" y="14892"/>
                </a:lnTo>
                <a:lnTo>
                  <a:pt x="17028" y="16562"/>
                </a:lnTo>
                <a:lnTo>
                  <a:pt x="19874" y="16923"/>
                </a:lnTo>
                <a:lnTo>
                  <a:pt x="20867" y="20263"/>
                </a:lnTo>
                <a:lnTo>
                  <a:pt x="23577" y="22023"/>
                </a:lnTo>
                <a:lnTo>
                  <a:pt x="28185" y="24415"/>
                </a:lnTo>
                <a:lnTo>
                  <a:pt x="29133" y="21752"/>
                </a:lnTo>
                <a:lnTo>
                  <a:pt x="30714" y="17465"/>
                </a:lnTo>
                <a:lnTo>
                  <a:pt x="29314" y="14892"/>
                </a:lnTo>
                <a:lnTo>
                  <a:pt x="27597" y="13223"/>
                </a:lnTo>
                <a:lnTo>
                  <a:pt x="30217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7" name="object 1247"/>
          <p:cNvSpPr/>
          <p:nvPr/>
        </p:nvSpPr>
        <p:spPr>
          <a:xfrm>
            <a:off x="3203013" y="2872260"/>
            <a:ext cx="2733" cy="4039"/>
          </a:xfrm>
          <a:custGeom>
            <a:avLst/>
            <a:gdLst/>
            <a:ahLst/>
            <a:cxnLst/>
            <a:rect l="l" t="t" r="r" b="b"/>
            <a:pathLst>
              <a:path w="5465" h="8078">
                <a:moveTo>
                  <a:pt x="225" y="0"/>
                </a:moveTo>
                <a:lnTo>
                  <a:pt x="0" y="4332"/>
                </a:lnTo>
                <a:lnTo>
                  <a:pt x="451" y="7672"/>
                </a:lnTo>
                <a:lnTo>
                  <a:pt x="3206" y="8078"/>
                </a:lnTo>
                <a:lnTo>
                  <a:pt x="5465" y="7040"/>
                </a:lnTo>
                <a:lnTo>
                  <a:pt x="632" y="361"/>
                </a:lnTo>
                <a:lnTo>
                  <a:pt x="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8" name="object 1248"/>
          <p:cNvSpPr/>
          <p:nvPr/>
        </p:nvSpPr>
        <p:spPr>
          <a:xfrm>
            <a:off x="3201838" y="2869507"/>
            <a:ext cx="5217" cy="8101"/>
          </a:xfrm>
          <a:custGeom>
            <a:avLst/>
            <a:gdLst/>
            <a:ahLst/>
            <a:cxnLst/>
            <a:rect l="l" t="t" r="r" b="b"/>
            <a:pathLst>
              <a:path w="10433" h="16201">
                <a:moveTo>
                  <a:pt x="4878" y="16201"/>
                </a:moveTo>
                <a:lnTo>
                  <a:pt x="7091" y="15795"/>
                </a:lnTo>
                <a:lnTo>
                  <a:pt x="10072" y="14170"/>
                </a:lnTo>
                <a:lnTo>
                  <a:pt x="10433" y="10876"/>
                </a:lnTo>
                <a:lnTo>
                  <a:pt x="4291" y="3700"/>
                </a:lnTo>
                <a:lnTo>
                  <a:pt x="90" y="0"/>
                </a:lnTo>
                <a:lnTo>
                  <a:pt x="0" y="8935"/>
                </a:lnTo>
                <a:lnTo>
                  <a:pt x="180" y="12275"/>
                </a:lnTo>
                <a:lnTo>
                  <a:pt x="2122" y="15344"/>
                </a:lnTo>
                <a:lnTo>
                  <a:pt x="4878" y="16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49" name="object 1249"/>
          <p:cNvSpPr/>
          <p:nvPr/>
        </p:nvSpPr>
        <p:spPr>
          <a:xfrm>
            <a:off x="2180490" y="2915653"/>
            <a:ext cx="1800" cy="3813"/>
          </a:xfrm>
          <a:custGeom>
            <a:avLst/>
            <a:gdLst/>
            <a:ahLst/>
            <a:cxnLst/>
            <a:rect l="l" t="t" r="r" b="b"/>
            <a:pathLst>
              <a:path w="3599" h="7626">
                <a:moveTo>
                  <a:pt x="2136" y="7626"/>
                </a:moveTo>
                <a:lnTo>
                  <a:pt x="3365" y="5550"/>
                </a:lnTo>
                <a:lnTo>
                  <a:pt x="3238" y="2707"/>
                </a:lnTo>
                <a:lnTo>
                  <a:pt x="3599" y="0"/>
                </a:lnTo>
                <a:lnTo>
                  <a:pt x="677" y="225"/>
                </a:lnTo>
                <a:lnTo>
                  <a:pt x="0" y="3204"/>
                </a:lnTo>
                <a:lnTo>
                  <a:pt x="316" y="6769"/>
                </a:lnTo>
                <a:lnTo>
                  <a:pt x="2136" y="7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0" name="object 1250"/>
          <p:cNvSpPr/>
          <p:nvPr/>
        </p:nvSpPr>
        <p:spPr>
          <a:xfrm>
            <a:off x="2179273" y="2914208"/>
            <a:ext cx="6511" cy="6566"/>
          </a:xfrm>
          <a:custGeom>
            <a:avLst/>
            <a:gdLst/>
            <a:ahLst/>
            <a:cxnLst/>
            <a:rect l="l" t="t" r="r" b="b"/>
            <a:pathLst>
              <a:path w="13022" h="13132">
                <a:moveTo>
                  <a:pt x="953" y="1353"/>
                </a:moveTo>
                <a:lnTo>
                  <a:pt x="0" y="5550"/>
                </a:lnTo>
                <a:lnTo>
                  <a:pt x="212" y="8800"/>
                </a:lnTo>
                <a:lnTo>
                  <a:pt x="740" y="11778"/>
                </a:lnTo>
                <a:lnTo>
                  <a:pt x="4083" y="13132"/>
                </a:lnTo>
                <a:lnTo>
                  <a:pt x="6712" y="11778"/>
                </a:lnTo>
                <a:lnTo>
                  <a:pt x="7895" y="8890"/>
                </a:lnTo>
                <a:lnTo>
                  <a:pt x="9399" y="6273"/>
                </a:lnTo>
                <a:lnTo>
                  <a:pt x="13022" y="4151"/>
                </a:lnTo>
                <a:lnTo>
                  <a:pt x="6879" y="541"/>
                </a:lnTo>
                <a:lnTo>
                  <a:pt x="6413" y="451"/>
                </a:lnTo>
                <a:lnTo>
                  <a:pt x="3428" y="0"/>
                </a:lnTo>
                <a:lnTo>
                  <a:pt x="953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1" name="object 1251"/>
          <p:cNvSpPr/>
          <p:nvPr/>
        </p:nvSpPr>
        <p:spPr>
          <a:xfrm>
            <a:off x="3269185" y="3184107"/>
            <a:ext cx="2891" cy="2730"/>
          </a:xfrm>
          <a:custGeom>
            <a:avLst/>
            <a:gdLst/>
            <a:ahLst/>
            <a:cxnLst/>
            <a:rect l="l" t="t" r="r" b="b"/>
            <a:pathLst>
              <a:path w="5781" h="5460">
                <a:moveTo>
                  <a:pt x="2710" y="0"/>
                </a:moveTo>
                <a:lnTo>
                  <a:pt x="0" y="2121"/>
                </a:lnTo>
                <a:lnTo>
                  <a:pt x="677" y="5460"/>
                </a:lnTo>
                <a:lnTo>
                  <a:pt x="4381" y="5460"/>
                </a:lnTo>
                <a:lnTo>
                  <a:pt x="5781" y="1263"/>
                </a:lnTo>
                <a:lnTo>
                  <a:pt x="2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2" name="object 1252"/>
          <p:cNvSpPr/>
          <p:nvPr/>
        </p:nvSpPr>
        <p:spPr>
          <a:xfrm>
            <a:off x="3267762" y="3182753"/>
            <a:ext cx="5556" cy="5325"/>
          </a:xfrm>
          <a:custGeom>
            <a:avLst/>
            <a:gdLst/>
            <a:ahLst/>
            <a:cxnLst/>
            <a:rect l="l" t="t" r="r" b="b"/>
            <a:pathLst>
              <a:path w="11111" h="10650">
                <a:moveTo>
                  <a:pt x="2032" y="9657"/>
                </a:moveTo>
                <a:lnTo>
                  <a:pt x="5646" y="10650"/>
                </a:lnTo>
                <a:lnTo>
                  <a:pt x="8446" y="10650"/>
                </a:lnTo>
                <a:lnTo>
                  <a:pt x="10433" y="9025"/>
                </a:lnTo>
                <a:lnTo>
                  <a:pt x="10795" y="6453"/>
                </a:lnTo>
                <a:lnTo>
                  <a:pt x="11111" y="4287"/>
                </a:lnTo>
                <a:lnTo>
                  <a:pt x="8898" y="1037"/>
                </a:lnTo>
                <a:lnTo>
                  <a:pt x="5736" y="225"/>
                </a:lnTo>
                <a:lnTo>
                  <a:pt x="2890" y="0"/>
                </a:lnTo>
                <a:lnTo>
                  <a:pt x="948" y="1534"/>
                </a:lnTo>
                <a:lnTo>
                  <a:pt x="406" y="4377"/>
                </a:lnTo>
                <a:lnTo>
                  <a:pt x="0" y="6588"/>
                </a:lnTo>
                <a:lnTo>
                  <a:pt x="2032" y="96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3" name="object 1253"/>
          <p:cNvSpPr/>
          <p:nvPr/>
        </p:nvSpPr>
        <p:spPr>
          <a:xfrm>
            <a:off x="2779332" y="2904618"/>
            <a:ext cx="2710" cy="2888"/>
          </a:xfrm>
          <a:custGeom>
            <a:avLst/>
            <a:gdLst/>
            <a:ahLst/>
            <a:cxnLst/>
            <a:rect l="l" t="t" r="r" b="b"/>
            <a:pathLst>
              <a:path w="5420" h="5776">
                <a:moveTo>
                  <a:pt x="3252" y="5776"/>
                </a:moveTo>
                <a:lnTo>
                  <a:pt x="5420" y="3113"/>
                </a:lnTo>
                <a:lnTo>
                  <a:pt x="4110" y="0"/>
                </a:lnTo>
                <a:lnTo>
                  <a:pt x="587" y="631"/>
                </a:lnTo>
                <a:lnTo>
                  <a:pt x="0" y="5099"/>
                </a:lnTo>
                <a:lnTo>
                  <a:pt x="3252" y="57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4" name="object 1254"/>
          <p:cNvSpPr/>
          <p:nvPr/>
        </p:nvSpPr>
        <p:spPr>
          <a:xfrm>
            <a:off x="2777887" y="2903580"/>
            <a:ext cx="5465" cy="5212"/>
          </a:xfrm>
          <a:custGeom>
            <a:avLst/>
            <a:gdLst/>
            <a:ahLst/>
            <a:cxnLst/>
            <a:rect l="l" t="t" r="r" b="b"/>
            <a:pathLst>
              <a:path w="10930" h="10424">
                <a:moveTo>
                  <a:pt x="5420" y="10424"/>
                </a:moveTo>
                <a:lnTo>
                  <a:pt x="6865" y="10244"/>
                </a:lnTo>
                <a:lnTo>
                  <a:pt x="10343" y="9251"/>
                </a:lnTo>
                <a:lnTo>
                  <a:pt x="10930" y="6814"/>
                </a:lnTo>
                <a:lnTo>
                  <a:pt x="10569" y="2707"/>
                </a:lnTo>
                <a:lnTo>
                  <a:pt x="7994" y="270"/>
                </a:lnTo>
                <a:lnTo>
                  <a:pt x="4426" y="0"/>
                </a:lnTo>
                <a:lnTo>
                  <a:pt x="1580" y="541"/>
                </a:lnTo>
                <a:lnTo>
                  <a:pt x="0" y="2527"/>
                </a:lnTo>
                <a:lnTo>
                  <a:pt x="225" y="5325"/>
                </a:lnTo>
                <a:lnTo>
                  <a:pt x="2122" y="9341"/>
                </a:lnTo>
                <a:lnTo>
                  <a:pt x="5420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5" name="object 1255"/>
          <p:cNvSpPr/>
          <p:nvPr/>
        </p:nvSpPr>
        <p:spPr>
          <a:xfrm>
            <a:off x="2888030" y="2904618"/>
            <a:ext cx="2710" cy="2888"/>
          </a:xfrm>
          <a:custGeom>
            <a:avLst/>
            <a:gdLst/>
            <a:ahLst/>
            <a:cxnLst/>
            <a:rect l="l" t="t" r="r" b="b"/>
            <a:pathLst>
              <a:path w="5420" h="5776">
                <a:moveTo>
                  <a:pt x="5420" y="3159"/>
                </a:moveTo>
                <a:lnTo>
                  <a:pt x="4155" y="0"/>
                </a:lnTo>
                <a:lnTo>
                  <a:pt x="632" y="631"/>
                </a:lnTo>
                <a:lnTo>
                  <a:pt x="0" y="5099"/>
                </a:lnTo>
                <a:lnTo>
                  <a:pt x="3297" y="5776"/>
                </a:lnTo>
                <a:lnTo>
                  <a:pt x="5420" y="3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6" name="object 1256"/>
          <p:cNvSpPr/>
          <p:nvPr/>
        </p:nvSpPr>
        <p:spPr>
          <a:xfrm>
            <a:off x="2886607" y="2903580"/>
            <a:ext cx="5488" cy="5212"/>
          </a:xfrm>
          <a:custGeom>
            <a:avLst/>
            <a:gdLst/>
            <a:ahLst/>
            <a:cxnLst/>
            <a:rect l="l" t="t" r="r" b="b"/>
            <a:pathLst>
              <a:path w="10975" h="10424">
                <a:moveTo>
                  <a:pt x="5284" y="10424"/>
                </a:moveTo>
                <a:lnTo>
                  <a:pt x="6594" y="10289"/>
                </a:lnTo>
                <a:lnTo>
                  <a:pt x="9349" y="9296"/>
                </a:lnTo>
                <a:lnTo>
                  <a:pt x="10975" y="6498"/>
                </a:lnTo>
                <a:lnTo>
                  <a:pt x="10659" y="2888"/>
                </a:lnTo>
                <a:lnTo>
                  <a:pt x="8130" y="315"/>
                </a:lnTo>
                <a:lnTo>
                  <a:pt x="4426" y="0"/>
                </a:lnTo>
                <a:lnTo>
                  <a:pt x="1580" y="541"/>
                </a:lnTo>
                <a:lnTo>
                  <a:pt x="0" y="2527"/>
                </a:lnTo>
                <a:lnTo>
                  <a:pt x="225" y="5325"/>
                </a:lnTo>
                <a:lnTo>
                  <a:pt x="2213" y="9432"/>
                </a:lnTo>
                <a:lnTo>
                  <a:pt x="5284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7" name="object 1257"/>
          <p:cNvSpPr/>
          <p:nvPr/>
        </p:nvSpPr>
        <p:spPr>
          <a:xfrm>
            <a:off x="3191540" y="2720399"/>
            <a:ext cx="2304" cy="5912"/>
          </a:xfrm>
          <a:custGeom>
            <a:avLst/>
            <a:gdLst/>
            <a:ahLst/>
            <a:cxnLst/>
            <a:rect l="l" t="t" r="r" b="b"/>
            <a:pathLst>
              <a:path w="4607" h="11823">
                <a:moveTo>
                  <a:pt x="4607" y="3474"/>
                </a:moveTo>
                <a:lnTo>
                  <a:pt x="1806" y="0"/>
                </a:lnTo>
                <a:lnTo>
                  <a:pt x="1987" y="3474"/>
                </a:lnTo>
                <a:lnTo>
                  <a:pt x="0" y="7401"/>
                </a:lnTo>
                <a:lnTo>
                  <a:pt x="2800" y="11823"/>
                </a:lnTo>
                <a:lnTo>
                  <a:pt x="4155" y="7040"/>
                </a:lnTo>
                <a:lnTo>
                  <a:pt x="4607" y="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8" name="object 1258"/>
          <p:cNvSpPr/>
          <p:nvPr/>
        </p:nvSpPr>
        <p:spPr>
          <a:xfrm>
            <a:off x="3190682" y="2716630"/>
            <a:ext cx="4607" cy="12681"/>
          </a:xfrm>
          <a:custGeom>
            <a:avLst/>
            <a:gdLst/>
            <a:ahLst/>
            <a:cxnLst/>
            <a:rect l="l" t="t" r="r" b="b"/>
            <a:pathLst>
              <a:path w="9214" h="25362">
                <a:moveTo>
                  <a:pt x="1038" y="7672"/>
                </a:moveTo>
                <a:lnTo>
                  <a:pt x="813" y="10560"/>
                </a:lnTo>
                <a:lnTo>
                  <a:pt x="451" y="13358"/>
                </a:lnTo>
                <a:lnTo>
                  <a:pt x="0" y="16878"/>
                </a:lnTo>
                <a:lnTo>
                  <a:pt x="2439" y="20669"/>
                </a:lnTo>
                <a:lnTo>
                  <a:pt x="5420" y="25362"/>
                </a:lnTo>
                <a:lnTo>
                  <a:pt x="6910" y="20037"/>
                </a:lnTo>
                <a:lnTo>
                  <a:pt x="8220" y="15434"/>
                </a:lnTo>
                <a:lnTo>
                  <a:pt x="9214" y="10560"/>
                </a:lnTo>
                <a:lnTo>
                  <a:pt x="5465" y="5957"/>
                </a:lnTo>
                <a:lnTo>
                  <a:pt x="587" y="0"/>
                </a:lnTo>
                <a:lnTo>
                  <a:pt x="1038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59" name="object 1259"/>
          <p:cNvSpPr/>
          <p:nvPr/>
        </p:nvSpPr>
        <p:spPr>
          <a:xfrm>
            <a:off x="2220051" y="2909019"/>
            <a:ext cx="2986" cy="3881"/>
          </a:xfrm>
          <a:custGeom>
            <a:avLst/>
            <a:gdLst/>
            <a:ahLst/>
            <a:cxnLst/>
            <a:rect l="l" t="t" r="r" b="b"/>
            <a:pathLst>
              <a:path w="5971" h="7762">
                <a:moveTo>
                  <a:pt x="1630" y="631"/>
                </a:moveTo>
                <a:lnTo>
                  <a:pt x="803" y="2933"/>
                </a:lnTo>
                <a:lnTo>
                  <a:pt x="0" y="5550"/>
                </a:lnTo>
                <a:lnTo>
                  <a:pt x="2244" y="7762"/>
                </a:lnTo>
                <a:lnTo>
                  <a:pt x="4954" y="6543"/>
                </a:lnTo>
                <a:lnTo>
                  <a:pt x="2732" y="2437"/>
                </a:lnTo>
                <a:lnTo>
                  <a:pt x="5971" y="1579"/>
                </a:lnTo>
                <a:lnTo>
                  <a:pt x="1842" y="0"/>
                </a:lnTo>
                <a:lnTo>
                  <a:pt x="163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0" name="object 1260"/>
          <p:cNvSpPr/>
          <p:nvPr/>
        </p:nvSpPr>
        <p:spPr>
          <a:xfrm>
            <a:off x="2218570" y="2907687"/>
            <a:ext cx="6213" cy="6702"/>
          </a:xfrm>
          <a:custGeom>
            <a:avLst/>
            <a:gdLst/>
            <a:ahLst/>
            <a:cxnLst/>
            <a:rect l="l" t="t" r="r" b="b"/>
            <a:pathLst>
              <a:path w="12425" h="13403">
                <a:moveTo>
                  <a:pt x="1458" y="4693"/>
                </a:moveTo>
                <a:lnTo>
                  <a:pt x="0" y="8800"/>
                </a:lnTo>
                <a:lnTo>
                  <a:pt x="3468" y="12185"/>
                </a:lnTo>
                <a:lnTo>
                  <a:pt x="4679" y="13403"/>
                </a:lnTo>
                <a:lnTo>
                  <a:pt x="8744" y="11553"/>
                </a:lnTo>
                <a:lnTo>
                  <a:pt x="9589" y="6634"/>
                </a:lnTo>
                <a:lnTo>
                  <a:pt x="12425" y="5866"/>
                </a:lnTo>
                <a:lnTo>
                  <a:pt x="11197" y="3204"/>
                </a:lnTo>
                <a:lnTo>
                  <a:pt x="10605" y="1669"/>
                </a:lnTo>
                <a:lnTo>
                  <a:pt x="7665" y="0"/>
                </a:lnTo>
                <a:lnTo>
                  <a:pt x="2985" y="315"/>
                </a:lnTo>
                <a:lnTo>
                  <a:pt x="1458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1" name="object 1261"/>
          <p:cNvSpPr/>
          <p:nvPr/>
        </p:nvSpPr>
        <p:spPr>
          <a:xfrm>
            <a:off x="2393909" y="3005348"/>
            <a:ext cx="4178" cy="5009"/>
          </a:xfrm>
          <a:custGeom>
            <a:avLst/>
            <a:gdLst/>
            <a:ahLst/>
            <a:cxnLst/>
            <a:rect l="l" t="t" r="r" b="b"/>
            <a:pathLst>
              <a:path w="8356" h="10018">
                <a:moveTo>
                  <a:pt x="3929" y="0"/>
                </a:moveTo>
                <a:lnTo>
                  <a:pt x="2484" y="4558"/>
                </a:lnTo>
                <a:lnTo>
                  <a:pt x="0" y="6498"/>
                </a:lnTo>
                <a:lnTo>
                  <a:pt x="4426" y="10018"/>
                </a:lnTo>
                <a:lnTo>
                  <a:pt x="5871" y="5460"/>
                </a:lnTo>
                <a:lnTo>
                  <a:pt x="8356" y="3565"/>
                </a:lnTo>
                <a:lnTo>
                  <a:pt x="3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2" name="object 1262"/>
          <p:cNvSpPr/>
          <p:nvPr/>
        </p:nvSpPr>
        <p:spPr>
          <a:xfrm>
            <a:off x="2391899" y="3004084"/>
            <a:ext cx="6956" cy="6408"/>
          </a:xfrm>
          <a:custGeom>
            <a:avLst/>
            <a:gdLst/>
            <a:ahLst/>
            <a:cxnLst/>
            <a:rect l="l" t="t" r="r" b="b"/>
            <a:pathLst>
              <a:path w="13911" h="12816">
                <a:moveTo>
                  <a:pt x="6955" y="12816"/>
                </a:moveTo>
                <a:lnTo>
                  <a:pt x="9620" y="12816"/>
                </a:lnTo>
                <a:lnTo>
                  <a:pt x="11472" y="10695"/>
                </a:lnTo>
                <a:lnTo>
                  <a:pt x="13911" y="8078"/>
                </a:lnTo>
                <a:lnTo>
                  <a:pt x="13911" y="4151"/>
                </a:lnTo>
                <a:lnTo>
                  <a:pt x="8762" y="0"/>
                </a:lnTo>
                <a:lnTo>
                  <a:pt x="5465" y="3790"/>
                </a:lnTo>
                <a:lnTo>
                  <a:pt x="2935" y="6724"/>
                </a:lnTo>
                <a:lnTo>
                  <a:pt x="0" y="8935"/>
                </a:lnTo>
                <a:lnTo>
                  <a:pt x="4155" y="12320"/>
                </a:lnTo>
                <a:lnTo>
                  <a:pt x="6955" y="12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3" name="object 1263"/>
          <p:cNvSpPr/>
          <p:nvPr/>
        </p:nvSpPr>
        <p:spPr>
          <a:xfrm>
            <a:off x="2758622" y="2572012"/>
            <a:ext cx="4020" cy="3565"/>
          </a:xfrm>
          <a:custGeom>
            <a:avLst/>
            <a:gdLst/>
            <a:ahLst/>
            <a:cxnLst/>
            <a:rect l="l" t="t" r="r" b="b"/>
            <a:pathLst>
              <a:path w="8039" h="7130">
                <a:moveTo>
                  <a:pt x="0" y="1218"/>
                </a:moveTo>
                <a:lnTo>
                  <a:pt x="1761" y="4106"/>
                </a:lnTo>
                <a:lnTo>
                  <a:pt x="4652" y="7130"/>
                </a:lnTo>
                <a:lnTo>
                  <a:pt x="8039" y="5054"/>
                </a:lnTo>
                <a:lnTo>
                  <a:pt x="5781" y="2707"/>
                </a:lnTo>
                <a:lnTo>
                  <a:pt x="3839" y="0"/>
                </a:lnTo>
                <a:lnTo>
                  <a:pt x="0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4" name="object 1264"/>
          <p:cNvSpPr/>
          <p:nvPr/>
        </p:nvSpPr>
        <p:spPr>
          <a:xfrm>
            <a:off x="2757177" y="2570658"/>
            <a:ext cx="7046" cy="5980"/>
          </a:xfrm>
          <a:custGeom>
            <a:avLst/>
            <a:gdLst/>
            <a:ahLst/>
            <a:cxnLst/>
            <a:rect l="l" t="t" r="r" b="b"/>
            <a:pathLst>
              <a:path w="14092" h="11959">
                <a:moveTo>
                  <a:pt x="8401" y="11959"/>
                </a:moveTo>
                <a:lnTo>
                  <a:pt x="8807" y="11959"/>
                </a:lnTo>
                <a:lnTo>
                  <a:pt x="11608" y="11282"/>
                </a:lnTo>
                <a:lnTo>
                  <a:pt x="14092" y="7446"/>
                </a:lnTo>
                <a:lnTo>
                  <a:pt x="9982" y="3068"/>
                </a:lnTo>
                <a:lnTo>
                  <a:pt x="7136" y="0"/>
                </a:lnTo>
                <a:lnTo>
                  <a:pt x="2122" y="1534"/>
                </a:lnTo>
                <a:lnTo>
                  <a:pt x="406" y="3565"/>
                </a:lnTo>
                <a:lnTo>
                  <a:pt x="0" y="6634"/>
                </a:lnTo>
                <a:lnTo>
                  <a:pt x="2077" y="8213"/>
                </a:lnTo>
                <a:lnTo>
                  <a:pt x="5646" y="11508"/>
                </a:lnTo>
                <a:lnTo>
                  <a:pt x="8401" y="11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5" name="object 1265"/>
          <p:cNvSpPr/>
          <p:nvPr/>
        </p:nvSpPr>
        <p:spPr>
          <a:xfrm>
            <a:off x="2419949" y="2985333"/>
            <a:ext cx="2394" cy="4874"/>
          </a:xfrm>
          <a:custGeom>
            <a:avLst/>
            <a:gdLst/>
            <a:ahLst/>
            <a:cxnLst/>
            <a:rect l="l" t="t" r="r" b="b"/>
            <a:pathLst>
              <a:path w="4787" h="9748">
                <a:moveTo>
                  <a:pt x="1671" y="9748"/>
                </a:moveTo>
                <a:lnTo>
                  <a:pt x="4787" y="6588"/>
                </a:lnTo>
                <a:lnTo>
                  <a:pt x="3071" y="3023"/>
                </a:lnTo>
                <a:lnTo>
                  <a:pt x="0" y="0"/>
                </a:lnTo>
                <a:lnTo>
                  <a:pt x="361" y="4648"/>
                </a:lnTo>
                <a:lnTo>
                  <a:pt x="722" y="8845"/>
                </a:lnTo>
                <a:lnTo>
                  <a:pt x="1671" y="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6" name="object 1266"/>
          <p:cNvSpPr/>
          <p:nvPr/>
        </p:nvSpPr>
        <p:spPr>
          <a:xfrm>
            <a:off x="2418436" y="2982106"/>
            <a:ext cx="6120" cy="9455"/>
          </a:xfrm>
          <a:custGeom>
            <a:avLst/>
            <a:gdLst/>
            <a:ahLst/>
            <a:cxnLst/>
            <a:rect l="l" t="t" r="r" b="b"/>
            <a:pathLst>
              <a:path w="12240" h="18909">
                <a:moveTo>
                  <a:pt x="813" y="9973"/>
                </a:moveTo>
                <a:lnTo>
                  <a:pt x="1084" y="14035"/>
                </a:lnTo>
                <a:lnTo>
                  <a:pt x="1490" y="17194"/>
                </a:lnTo>
                <a:lnTo>
                  <a:pt x="5465" y="18909"/>
                </a:lnTo>
                <a:lnTo>
                  <a:pt x="8220" y="17781"/>
                </a:lnTo>
                <a:lnTo>
                  <a:pt x="9395" y="14847"/>
                </a:lnTo>
                <a:lnTo>
                  <a:pt x="12240" y="12049"/>
                </a:lnTo>
                <a:lnTo>
                  <a:pt x="0" y="0"/>
                </a:lnTo>
                <a:lnTo>
                  <a:pt x="813" y="9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7" name="object 1267"/>
          <p:cNvSpPr/>
          <p:nvPr/>
        </p:nvSpPr>
        <p:spPr>
          <a:xfrm>
            <a:off x="2707898" y="3099827"/>
            <a:ext cx="6527" cy="1647"/>
          </a:xfrm>
          <a:custGeom>
            <a:avLst/>
            <a:gdLst/>
            <a:ahLst/>
            <a:cxnLst/>
            <a:rect l="l" t="t" r="r" b="b"/>
            <a:pathLst>
              <a:path w="13053" h="3294">
                <a:moveTo>
                  <a:pt x="0" y="1985"/>
                </a:moveTo>
                <a:lnTo>
                  <a:pt x="10750" y="3294"/>
                </a:lnTo>
                <a:lnTo>
                  <a:pt x="13053" y="1083"/>
                </a:lnTo>
                <a:lnTo>
                  <a:pt x="9485" y="180"/>
                </a:lnTo>
                <a:lnTo>
                  <a:pt x="6097" y="0"/>
                </a:lnTo>
                <a:lnTo>
                  <a:pt x="0" y="1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8" name="object 1268"/>
          <p:cNvSpPr/>
          <p:nvPr/>
        </p:nvSpPr>
        <p:spPr>
          <a:xfrm>
            <a:off x="2702162" y="3098564"/>
            <a:ext cx="14793" cy="3926"/>
          </a:xfrm>
          <a:custGeom>
            <a:avLst/>
            <a:gdLst/>
            <a:ahLst/>
            <a:cxnLst/>
            <a:rect l="l" t="t" r="r" b="b"/>
            <a:pathLst>
              <a:path w="29585" h="7852">
                <a:moveTo>
                  <a:pt x="20461" y="7852"/>
                </a:moveTo>
                <a:lnTo>
                  <a:pt x="23306" y="7852"/>
                </a:lnTo>
                <a:lnTo>
                  <a:pt x="26242" y="5415"/>
                </a:lnTo>
                <a:lnTo>
                  <a:pt x="29585" y="2301"/>
                </a:lnTo>
                <a:lnTo>
                  <a:pt x="25158" y="1218"/>
                </a:lnTo>
                <a:lnTo>
                  <a:pt x="21138" y="180"/>
                </a:lnTo>
                <a:lnTo>
                  <a:pt x="17344" y="0"/>
                </a:lnTo>
                <a:lnTo>
                  <a:pt x="10704" y="2166"/>
                </a:lnTo>
                <a:lnTo>
                  <a:pt x="0" y="5641"/>
                </a:lnTo>
                <a:lnTo>
                  <a:pt x="11201" y="6995"/>
                </a:lnTo>
                <a:lnTo>
                  <a:pt x="15673" y="7536"/>
                </a:lnTo>
                <a:lnTo>
                  <a:pt x="18473" y="7852"/>
                </a:lnTo>
                <a:lnTo>
                  <a:pt x="20461" y="7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69" name="object 1269"/>
          <p:cNvSpPr/>
          <p:nvPr/>
        </p:nvSpPr>
        <p:spPr>
          <a:xfrm>
            <a:off x="2859484" y="2990523"/>
            <a:ext cx="6527" cy="1647"/>
          </a:xfrm>
          <a:custGeom>
            <a:avLst/>
            <a:gdLst/>
            <a:ahLst/>
            <a:cxnLst/>
            <a:rect l="l" t="t" r="r" b="b"/>
            <a:pathLst>
              <a:path w="13053" h="3294">
                <a:moveTo>
                  <a:pt x="0" y="2030"/>
                </a:moveTo>
                <a:lnTo>
                  <a:pt x="10750" y="3294"/>
                </a:lnTo>
                <a:lnTo>
                  <a:pt x="13053" y="1083"/>
                </a:lnTo>
                <a:lnTo>
                  <a:pt x="9485" y="180"/>
                </a:lnTo>
                <a:lnTo>
                  <a:pt x="6142" y="0"/>
                </a:lnTo>
                <a:lnTo>
                  <a:pt x="0" y="2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0" name="object 1270"/>
          <p:cNvSpPr/>
          <p:nvPr/>
        </p:nvSpPr>
        <p:spPr>
          <a:xfrm>
            <a:off x="2853770" y="2989259"/>
            <a:ext cx="14770" cy="3949"/>
          </a:xfrm>
          <a:custGeom>
            <a:avLst/>
            <a:gdLst/>
            <a:ahLst/>
            <a:cxnLst/>
            <a:rect l="l" t="t" r="r" b="b"/>
            <a:pathLst>
              <a:path w="29540" h="7897">
                <a:moveTo>
                  <a:pt x="20416" y="7897"/>
                </a:moveTo>
                <a:lnTo>
                  <a:pt x="23261" y="7897"/>
                </a:lnTo>
                <a:lnTo>
                  <a:pt x="26197" y="5460"/>
                </a:lnTo>
                <a:lnTo>
                  <a:pt x="29540" y="2346"/>
                </a:lnTo>
                <a:lnTo>
                  <a:pt x="25113" y="1218"/>
                </a:lnTo>
                <a:lnTo>
                  <a:pt x="21093" y="180"/>
                </a:lnTo>
                <a:lnTo>
                  <a:pt x="17299" y="0"/>
                </a:lnTo>
                <a:lnTo>
                  <a:pt x="10659" y="2211"/>
                </a:lnTo>
                <a:lnTo>
                  <a:pt x="0" y="5686"/>
                </a:lnTo>
                <a:lnTo>
                  <a:pt x="11156" y="6995"/>
                </a:lnTo>
                <a:lnTo>
                  <a:pt x="15673" y="7581"/>
                </a:lnTo>
                <a:lnTo>
                  <a:pt x="18473" y="7897"/>
                </a:lnTo>
                <a:lnTo>
                  <a:pt x="20416" y="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1" name="object 1271"/>
          <p:cNvSpPr/>
          <p:nvPr/>
        </p:nvSpPr>
        <p:spPr>
          <a:xfrm>
            <a:off x="3025772" y="2987477"/>
            <a:ext cx="3726" cy="2730"/>
          </a:xfrm>
          <a:custGeom>
            <a:avLst/>
            <a:gdLst/>
            <a:ahLst/>
            <a:cxnLst/>
            <a:rect l="l" t="t" r="r" b="b"/>
            <a:pathLst>
              <a:path w="7452" h="5460">
                <a:moveTo>
                  <a:pt x="0" y="1805"/>
                </a:moveTo>
                <a:lnTo>
                  <a:pt x="3748" y="5460"/>
                </a:lnTo>
                <a:lnTo>
                  <a:pt x="7046" y="3113"/>
                </a:lnTo>
                <a:lnTo>
                  <a:pt x="7452" y="947"/>
                </a:lnTo>
                <a:lnTo>
                  <a:pt x="2393" y="0"/>
                </a:lnTo>
                <a:lnTo>
                  <a:pt x="0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2" name="object 1272"/>
          <p:cNvSpPr/>
          <p:nvPr/>
        </p:nvSpPr>
        <p:spPr>
          <a:xfrm>
            <a:off x="3023874" y="2986213"/>
            <a:ext cx="6843" cy="5844"/>
          </a:xfrm>
          <a:custGeom>
            <a:avLst/>
            <a:gdLst/>
            <a:ahLst/>
            <a:cxnLst/>
            <a:rect l="l" t="t" r="r" b="b"/>
            <a:pathLst>
              <a:path w="13686" h="11688">
                <a:moveTo>
                  <a:pt x="11698" y="1037"/>
                </a:moveTo>
                <a:lnTo>
                  <a:pt x="6323" y="45"/>
                </a:lnTo>
                <a:lnTo>
                  <a:pt x="5510" y="0"/>
                </a:lnTo>
                <a:lnTo>
                  <a:pt x="2393" y="2256"/>
                </a:lnTo>
                <a:lnTo>
                  <a:pt x="3794" y="4332"/>
                </a:lnTo>
                <a:lnTo>
                  <a:pt x="0" y="4016"/>
                </a:lnTo>
                <a:lnTo>
                  <a:pt x="7723" y="11688"/>
                </a:lnTo>
                <a:lnTo>
                  <a:pt x="11698" y="7581"/>
                </a:lnTo>
                <a:lnTo>
                  <a:pt x="13686" y="3971"/>
                </a:lnTo>
                <a:lnTo>
                  <a:pt x="11698" y="1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3" name="object 1273"/>
          <p:cNvSpPr/>
          <p:nvPr/>
        </p:nvSpPr>
        <p:spPr>
          <a:xfrm>
            <a:off x="2624020" y="2672629"/>
            <a:ext cx="2846" cy="2888"/>
          </a:xfrm>
          <a:custGeom>
            <a:avLst/>
            <a:gdLst/>
            <a:ahLst/>
            <a:cxnLst/>
            <a:rect l="l" t="t" r="r" b="b"/>
            <a:pathLst>
              <a:path w="5691" h="5776">
                <a:moveTo>
                  <a:pt x="3568" y="0"/>
                </a:moveTo>
                <a:lnTo>
                  <a:pt x="271" y="676"/>
                </a:lnTo>
                <a:lnTo>
                  <a:pt x="0" y="4422"/>
                </a:lnTo>
                <a:lnTo>
                  <a:pt x="4426" y="5776"/>
                </a:lnTo>
                <a:lnTo>
                  <a:pt x="5691" y="2662"/>
                </a:lnTo>
                <a:lnTo>
                  <a:pt x="3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4" name="object 1274"/>
          <p:cNvSpPr/>
          <p:nvPr/>
        </p:nvSpPr>
        <p:spPr>
          <a:xfrm>
            <a:off x="2622733" y="2671275"/>
            <a:ext cx="5375" cy="5325"/>
          </a:xfrm>
          <a:custGeom>
            <a:avLst/>
            <a:gdLst/>
            <a:ahLst/>
            <a:cxnLst/>
            <a:rect l="l" t="t" r="r" b="b"/>
            <a:pathLst>
              <a:path w="10750" h="10650">
                <a:moveTo>
                  <a:pt x="1535" y="10018"/>
                </a:moveTo>
                <a:lnTo>
                  <a:pt x="4381" y="10560"/>
                </a:lnTo>
                <a:lnTo>
                  <a:pt x="5691" y="10650"/>
                </a:lnTo>
                <a:lnTo>
                  <a:pt x="9575" y="9071"/>
                </a:lnTo>
                <a:lnTo>
                  <a:pt x="10750" y="5596"/>
                </a:lnTo>
                <a:lnTo>
                  <a:pt x="10343" y="1353"/>
                </a:lnTo>
                <a:lnTo>
                  <a:pt x="6820" y="315"/>
                </a:lnTo>
                <a:lnTo>
                  <a:pt x="4697" y="0"/>
                </a:lnTo>
                <a:lnTo>
                  <a:pt x="993" y="2166"/>
                </a:lnTo>
                <a:lnTo>
                  <a:pt x="225" y="5235"/>
                </a:lnTo>
                <a:lnTo>
                  <a:pt x="0" y="8033"/>
                </a:lnTo>
                <a:lnTo>
                  <a:pt x="1535" y="10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5" name="object 1275"/>
          <p:cNvSpPr/>
          <p:nvPr/>
        </p:nvSpPr>
        <p:spPr>
          <a:xfrm>
            <a:off x="2421462" y="2990230"/>
            <a:ext cx="2800" cy="2753"/>
          </a:xfrm>
          <a:custGeom>
            <a:avLst/>
            <a:gdLst/>
            <a:ahLst/>
            <a:cxnLst/>
            <a:rect l="l" t="t" r="r" b="b"/>
            <a:pathLst>
              <a:path w="5600" h="5505">
                <a:moveTo>
                  <a:pt x="3161" y="5415"/>
                </a:moveTo>
                <a:lnTo>
                  <a:pt x="5600" y="1128"/>
                </a:lnTo>
                <a:lnTo>
                  <a:pt x="2619" y="0"/>
                </a:lnTo>
                <a:lnTo>
                  <a:pt x="0" y="0"/>
                </a:lnTo>
                <a:lnTo>
                  <a:pt x="0" y="2572"/>
                </a:lnTo>
                <a:lnTo>
                  <a:pt x="1129" y="5505"/>
                </a:lnTo>
                <a:lnTo>
                  <a:pt x="3161" y="5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6" name="object 1276"/>
          <p:cNvSpPr/>
          <p:nvPr/>
        </p:nvSpPr>
        <p:spPr>
          <a:xfrm>
            <a:off x="2420175" y="2988921"/>
            <a:ext cx="5285" cy="5258"/>
          </a:xfrm>
          <a:custGeom>
            <a:avLst/>
            <a:gdLst/>
            <a:ahLst/>
            <a:cxnLst/>
            <a:rect l="l" t="t" r="r" b="b"/>
            <a:pathLst>
              <a:path w="10569" h="10515">
                <a:moveTo>
                  <a:pt x="90" y="3971"/>
                </a:moveTo>
                <a:lnTo>
                  <a:pt x="0" y="6724"/>
                </a:lnTo>
                <a:lnTo>
                  <a:pt x="2348" y="10018"/>
                </a:lnTo>
                <a:lnTo>
                  <a:pt x="5420" y="10515"/>
                </a:lnTo>
                <a:lnTo>
                  <a:pt x="5826" y="10515"/>
                </a:lnTo>
                <a:lnTo>
                  <a:pt x="8627" y="10379"/>
                </a:lnTo>
                <a:lnTo>
                  <a:pt x="10433" y="8619"/>
                </a:lnTo>
                <a:lnTo>
                  <a:pt x="10569" y="5821"/>
                </a:lnTo>
                <a:lnTo>
                  <a:pt x="10162" y="2482"/>
                </a:lnTo>
                <a:lnTo>
                  <a:pt x="6730" y="0"/>
                </a:lnTo>
                <a:lnTo>
                  <a:pt x="3432" y="135"/>
                </a:lnTo>
                <a:lnTo>
                  <a:pt x="45" y="135"/>
                </a:lnTo>
                <a:lnTo>
                  <a:pt x="90" y="3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7" name="object 1277"/>
          <p:cNvSpPr/>
          <p:nvPr/>
        </p:nvSpPr>
        <p:spPr>
          <a:xfrm>
            <a:off x="3071843" y="2992463"/>
            <a:ext cx="1965" cy="6454"/>
          </a:xfrm>
          <a:custGeom>
            <a:avLst/>
            <a:gdLst/>
            <a:ahLst/>
            <a:cxnLst/>
            <a:rect l="l" t="t" r="r" b="b"/>
            <a:pathLst>
              <a:path w="3929" h="12907">
                <a:moveTo>
                  <a:pt x="1761" y="4783"/>
                </a:moveTo>
                <a:lnTo>
                  <a:pt x="0" y="8078"/>
                </a:lnTo>
                <a:lnTo>
                  <a:pt x="2800" y="12907"/>
                </a:lnTo>
                <a:lnTo>
                  <a:pt x="3929" y="3565"/>
                </a:lnTo>
                <a:lnTo>
                  <a:pt x="496" y="0"/>
                </a:lnTo>
                <a:lnTo>
                  <a:pt x="1761" y="4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8" name="object 1278"/>
          <p:cNvSpPr/>
          <p:nvPr/>
        </p:nvSpPr>
        <p:spPr>
          <a:xfrm>
            <a:off x="3069630" y="2988131"/>
            <a:ext cx="5488" cy="14645"/>
          </a:xfrm>
          <a:custGeom>
            <a:avLst/>
            <a:gdLst/>
            <a:ahLst/>
            <a:cxnLst/>
            <a:rect l="l" t="t" r="r" b="b"/>
            <a:pathLst>
              <a:path w="10975" h="29289">
                <a:moveTo>
                  <a:pt x="8762" y="29289"/>
                </a:moveTo>
                <a:lnTo>
                  <a:pt x="9711" y="21887"/>
                </a:lnTo>
                <a:lnTo>
                  <a:pt x="10840" y="12320"/>
                </a:lnTo>
                <a:lnTo>
                  <a:pt x="10975" y="11327"/>
                </a:lnTo>
                <a:lnTo>
                  <a:pt x="6730" y="6949"/>
                </a:lnTo>
                <a:lnTo>
                  <a:pt x="0" y="0"/>
                </a:lnTo>
                <a:lnTo>
                  <a:pt x="2529" y="9296"/>
                </a:lnTo>
                <a:lnTo>
                  <a:pt x="2935" y="10921"/>
                </a:lnTo>
                <a:lnTo>
                  <a:pt x="3071" y="19360"/>
                </a:lnTo>
                <a:lnTo>
                  <a:pt x="5058" y="22835"/>
                </a:lnTo>
                <a:lnTo>
                  <a:pt x="8762" y="29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79" name="object 1279"/>
          <p:cNvSpPr/>
          <p:nvPr/>
        </p:nvSpPr>
        <p:spPr>
          <a:xfrm>
            <a:off x="3271556" y="3094615"/>
            <a:ext cx="4427" cy="2708"/>
          </a:xfrm>
          <a:custGeom>
            <a:avLst/>
            <a:gdLst/>
            <a:ahLst/>
            <a:cxnLst/>
            <a:rect l="l" t="t" r="r" b="b"/>
            <a:pathLst>
              <a:path w="8853" h="5415">
                <a:moveTo>
                  <a:pt x="0" y="676"/>
                </a:moveTo>
                <a:lnTo>
                  <a:pt x="2122" y="5415"/>
                </a:lnTo>
                <a:lnTo>
                  <a:pt x="3297" y="2662"/>
                </a:lnTo>
                <a:lnTo>
                  <a:pt x="7091" y="3384"/>
                </a:lnTo>
                <a:lnTo>
                  <a:pt x="8853" y="1173"/>
                </a:lnTo>
                <a:lnTo>
                  <a:pt x="5691" y="0"/>
                </a:lnTo>
                <a:lnTo>
                  <a:pt x="316" y="90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0" name="object 1280"/>
          <p:cNvSpPr/>
          <p:nvPr/>
        </p:nvSpPr>
        <p:spPr>
          <a:xfrm>
            <a:off x="3270382" y="3093419"/>
            <a:ext cx="6572" cy="7063"/>
          </a:xfrm>
          <a:custGeom>
            <a:avLst/>
            <a:gdLst/>
            <a:ahLst/>
            <a:cxnLst/>
            <a:rect l="l" t="t" r="r" b="b"/>
            <a:pathLst>
              <a:path w="13144" h="14125">
                <a:moveTo>
                  <a:pt x="4562" y="14125"/>
                </a:moveTo>
                <a:lnTo>
                  <a:pt x="6775" y="8800"/>
                </a:lnTo>
                <a:lnTo>
                  <a:pt x="7452" y="8168"/>
                </a:lnTo>
                <a:lnTo>
                  <a:pt x="10162" y="7265"/>
                </a:lnTo>
                <a:lnTo>
                  <a:pt x="13144" y="5099"/>
                </a:lnTo>
                <a:lnTo>
                  <a:pt x="12737" y="1624"/>
                </a:lnTo>
                <a:lnTo>
                  <a:pt x="10117" y="0"/>
                </a:lnTo>
                <a:lnTo>
                  <a:pt x="2529" y="0"/>
                </a:lnTo>
                <a:lnTo>
                  <a:pt x="0" y="3881"/>
                </a:lnTo>
                <a:lnTo>
                  <a:pt x="2213" y="8845"/>
                </a:lnTo>
                <a:lnTo>
                  <a:pt x="4562" y="14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1" name="object 1281"/>
          <p:cNvSpPr/>
          <p:nvPr/>
        </p:nvSpPr>
        <p:spPr>
          <a:xfrm>
            <a:off x="2432867" y="3155562"/>
            <a:ext cx="4720" cy="4242"/>
          </a:xfrm>
          <a:custGeom>
            <a:avLst/>
            <a:gdLst/>
            <a:ahLst/>
            <a:cxnLst/>
            <a:rect l="l" t="t" r="r" b="b"/>
            <a:pathLst>
              <a:path w="9440" h="8484">
                <a:moveTo>
                  <a:pt x="5284" y="2572"/>
                </a:moveTo>
                <a:lnTo>
                  <a:pt x="3116" y="0"/>
                </a:lnTo>
                <a:lnTo>
                  <a:pt x="0" y="4377"/>
                </a:lnTo>
                <a:lnTo>
                  <a:pt x="4110" y="5957"/>
                </a:lnTo>
                <a:lnTo>
                  <a:pt x="6323" y="8484"/>
                </a:lnTo>
                <a:lnTo>
                  <a:pt x="9440" y="4151"/>
                </a:lnTo>
                <a:lnTo>
                  <a:pt x="5284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2" name="object 1282"/>
          <p:cNvSpPr/>
          <p:nvPr/>
        </p:nvSpPr>
        <p:spPr>
          <a:xfrm>
            <a:off x="2431557" y="3153532"/>
            <a:ext cx="7340" cy="8281"/>
          </a:xfrm>
          <a:custGeom>
            <a:avLst/>
            <a:gdLst/>
            <a:ahLst/>
            <a:cxnLst/>
            <a:rect l="l" t="t" r="r" b="b"/>
            <a:pathLst>
              <a:path w="14679" h="16562">
                <a:moveTo>
                  <a:pt x="5555" y="0"/>
                </a:moveTo>
                <a:lnTo>
                  <a:pt x="3703" y="2617"/>
                </a:lnTo>
                <a:lnTo>
                  <a:pt x="0" y="7807"/>
                </a:lnTo>
                <a:lnTo>
                  <a:pt x="3658" y="11056"/>
                </a:lnTo>
                <a:lnTo>
                  <a:pt x="6639" y="13674"/>
                </a:lnTo>
                <a:lnTo>
                  <a:pt x="9124" y="16562"/>
                </a:lnTo>
                <a:lnTo>
                  <a:pt x="10975" y="13990"/>
                </a:lnTo>
                <a:lnTo>
                  <a:pt x="14679" y="8800"/>
                </a:lnTo>
                <a:lnTo>
                  <a:pt x="11021" y="5596"/>
                </a:lnTo>
                <a:lnTo>
                  <a:pt x="8039" y="2933"/>
                </a:lnTo>
                <a:lnTo>
                  <a:pt x="5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3" name="object 1283"/>
          <p:cNvSpPr/>
          <p:nvPr/>
        </p:nvSpPr>
        <p:spPr>
          <a:xfrm>
            <a:off x="3382038" y="3043821"/>
            <a:ext cx="1355" cy="4942"/>
          </a:xfrm>
          <a:custGeom>
            <a:avLst/>
            <a:gdLst/>
            <a:ahLst/>
            <a:cxnLst/>
            <a:rect l="l" t="t" r="r" b="b"/>
            <a:pathLst>
              <a:path w="2710" h="9883">
                <a:moveTo>
                  <a:pt x="2664" y="0"/>
                </a:moveTo>
                <a:lnTo>
                  <a:pt x="0" y="45"/>
                </a:lnTo>
                <a:lnTo>
                  <a:pt x="0" y="6679"/>
                </a:lnTo>
                <a:lnTo>
                  <a:pt x="1400" y="9883"/>
                </a:lnTo>
                <a:lnTo>
                  <a:pt x="2710" y="6634"/>
                </a:lnTo>
                <a:lnTo>
                  <a:pt x="2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4" name="object 1284"/>
          <p:cNvSpPr/>
          <p:nvPr/>
        </p:nvSpPr>
        <p:spPr>
          <a:xfrm>
            <a:off x="3380773" y="3042151"/>
            <a:ext cx="3884" cy="7537"/>
          </a:xfrm>
          <a:custGeom>
            <a:avLst/>
            <a:gdLst/>
            <a:ahLst/>
            <a:cxnLst/>
            <a:rect l="l" t="t" r="r" b="b"/>
            <a:pathLst>
              <a:path w="7768" h="15073">
                <a:moveTo>
                  <a:pt x="45" y="10199"/>
                </a:moveTo>
                <a:lnTo>
                  <a:pt x="1264" y="13493"/>
                </a:lnTo>
                <a:lnTo>
                  <a:pt x="3839" y="15073"/>
                </a:lnTo>
                <a:lnTo>
                  <a:pt x="4516" y="14983"/>
                </a:lnTo>
                <a:lnTo>
                  <a:pt x="7678" y="12094"/>
                </a:lnTo>
                <a:lnTo>
                  <a:pt x="7768" y="4964"/>
                </a:lnTo>
                <a:lnTo>
                  <a:pt x="6459" y="767"/>
                </a:lnTo>
                <a:lnTo>
                  <a:pt x="3703" y="0"/>
                </a:lnTo>
                <a:lnTo>
                  <a:pt x="813" y="1624"/>
                </a:lnTo>
                <a:lnTo>
                  <a:pt x="0" y="4693"/>
                </a:lnTo>
                <a:lnTo>
                  <a:pt x="45" y="10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5" name="object 1285"/>
          <p:cNvSpPr/>
          <p:nvPr/>
        </p:nvSpPr>
        <p:spPr>
          <a:xfrm>
            <a:off x="3262274" y="3044679"/>
            <a:ext cx="4178" cy="5009"/>
          </a:xfrm>
          <a:custGeom>
            <a:avLst/>
            <a:gdLst/>
            <a:ahLst/>
            <a:cxnLst/>
            <a:rect l="l" t="t" r="r" b="b"/>
            <a:pathLst>
              <a:path w="8356" h="10018">
                <a:moveTo>
                  <a:pt x="3929" y="0"/>
                </a:moveTo>
                <a:lnTo>
                  <a:pt x="2484" y="4558"/>
                </a:lnTo>
                <a:lnTo>
                  <a:pt x="0" y="6453"/>
                </a:lnTo>
                <a:lnTo>
                  <a:pt x="4426" y="10018"/>
                </a:lnTo>
                <a:lnTo>
                  <a:pt x="5871" y="5460"/>
                </a:lnTo>
                <a:lnTo>
                  <a:pt x="8356" y="3520"/>
                </a:lnTo>
                <a:lnTo>
                  <a:pt x="3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6" name="object 1286"/>
          <p:cNvSpPr/>
          <p:nvPr/>
        </p:nvSpPr>
        <p:spPr>
          <a:xfrm>
            <a:off x="3260264" y="3043392"/>
            <a:ext cx="6979" cy="6408"/>
          </a:xfrm>
          <a:custGeom>
            <a:avLst/>
            <a:gdLst/>
            <a:ahLst/>
            <a:cxnLst/>
            <a:rect l="l" t="t" r="r" b="b"/>
            <a:pathLst>
              <a:path w="13957" h="12816">
                <a:moveTo>
                  <a:pt x="6955" y="12816"/>
                </a:moveTo>
                <a:lnTo>
                  <a:pt x="9620" y="12816"/>
                </a:lnTo>
                <a:lnTo>
                  <a:pt x="11427" y="10740"/>
                </a:lnTo>
                <a:lnTo>
                  <a:pt x="13866" y="8078"/>
                </a:lnTo>
                <a:lnTo>
                  <a:pt x="13957" y="4151"/>
                </a:lnTo>
                <a:lnTo>
                  <a:pt x="8762" y="0"/>
                </a:lnTo>
                <a:lnTo>
                  <a:pt x="5465" y="3790"/>
                </a:lnTo>
                <a:lnTo>
                  <a:pt x="2935" y="6724"/>
                </a:lnTo>
                <a:lnTo>
                  <a:pt x="0" y="8980"/>
                </a:lnTo>
                <a:lnTo>
                  <a:pt x="4155" y="12320"/>
                </a:lnTo>
                <a:lnTo>
                  <a:pt x="6955" y="1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7" name="object 1287"/>
          <p:cNvSpPr/>
          <p:nvPr/>
        </p:nvSpPr>
        <p:spPr>
          <a:xfrm>
            <a:off x="3070872" y="3051200"/>
            <a:ext cx="4314" cy="1805"/>
          </a:xfrm>
          <a:custGeom>
            <a:avLst/>
            <a:gdLst/>
            <a:ahLst/>
            <a:cxnLst/>
            <a:rect l="l" t="t" r="r" b="b"/>
            <a:pathLst>
              <a:path w="8627" h="3610">
                <a:moveTo>
                  <a:pt x="4471" y="2752"/>
                </a:moveTo>
                <a:lnTo>
                  <a:pt x="7226" y="3384"/>
                </a:lnTo>
                <a:lnTo>
                  <a:pt x="8627" y="992"/>
                </a:lnTo>
                <a:lnTo>
                  <a:pt x="135" y="0"/>
                </a:lnTo>
                <a:lnTo>
                  <a:pt x="0" y="3610"/>
                </a:lnTo>
                <a:lnTo>
                  <a:pt x="4471" y="2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8" name="object 1288"/>
          <p:cNvSpPr/>
          <p:nvPr/>
        </p:nvSpPr>
        <p:spPr>
          <a:xfrm>
            <a:off x="3067981" y="3049891"/>
            <a:ext cx="9214" cy="4197"/>
          </a:xfrm>
          <a:custGeom>
            <a:avLst/>
            <a:gdLst/>
            <a:ahLst/>
            <a:cxnLst/>
            <a:rect l="l" t="t" r="r" b="b"/>
            <a:pathLst>
              <a:path w="18428" h="8394">
                <a:moveTo>
                  <a:pt x="3703" y="7762"/>
                </a:moveTo>
                <a:lnTo>
                  <a:pt x="6639" y="8033"/>
                </a:lnTo>
                <a:lnTo>
                  <a:pt x="8988" y="7897"/>
                </a:lnTo>
                <a:lnTo>
                  <a:pt x="11608" y="8033"/>
                </a:lnTo>
                <a:lnTo>
                  <a:pt x="14499" y="8394"/>
                </a:lnTo>
                <a:lnTo>
                  <a:pt x="16531" y="4828"/>
                </a:lnTo>
                <a:lnTo>
                  <a:pt x="18428" y="1579"/>
                </a:lnTo>
                <a:lnTo>
                  <a:pt x="14679" y="1128"/>
                </a:lnTo>
                <a:lnTo>
                  <a:pt x="5962" y="90"/>
                </a:lnTo>
                <a:lnTo>
                  <a:pt x="5104" y="0"/>
                </a:lnTo>
                <a:lnTo>
                  <a:pt x="2077" y="2798"/>
                </a:lnTo>
                <a:lnTo>
                  <a:pt x="0" y="4783"/>
                </a:lnTo>
                <a:lnTo>
                  <a:pt x="3703" y="7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89" name="object 1289"/>
          <p:cNvSpPr/>
          <p:nvPr/>
        </p:nvSpPr>
        <p:spPr>
          <a:xfrm>
            <a:off x="2981552" y="2956337"/>
            <a:ext cx="2800" cy="2753"/>
          </a:xfrm>
          <a:custGeom>
            <a:avLst/>
            <a:gdLst/>
            <a:ahLst/>
            <a:cxnLst/>
            <a:rect l="l" t="t" r="r" b="b"/>
            <a:pathLst>
              <a:path w="5600" h="5505">
                <a:moveTo>
                  <a:pt x="2619" y="0"/>
                </a:moveTo>
                <a:lnTo>
                  <a:pt x="0" y="0"/>
                </a:lnTo>
                <a:lnTo>
                  <a:pt x="0" y="2572"/>
                </a:lnTo>
                <a:lnTo>
                  <a:pt x="1174" y="5505"/>
                </a:lnTo>
                <a:lnTo>
                  <a:pt x="4652" y="5325"/>
                </a:lnTo>
                <a:lnTo>
                  <a:pt x="5600" y="108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0" name="object 1290"/>
          <p:cNvSpPr/>
          <p:nvPr/>
        </p:nvSpPr>
        <p:spPr>
          <a:xfrm>
            <a:off x="2980264" y="2955028"/>
            <a:ext cx="5285" cy="5258"/>
          </a:xfrm>
          <a:custGeom>
            <a:avLst/>
            <a:gdLst/>
            <a:ahLst/>
            <a:cxnLst/>
            <a:rect l="l" t="t" r="r" b="b"/>
            <a:pathLst>
              <a:path w="10569" h="10515">
                <a:moveTo>
                  <a:pt x="135" y="3971"/>
                </a:moveTo>
                <a:lnTo>
                  <a:pt x="0" y="6724"/>
                </a:lnTo>
                <a:lnTo>
                  <a:pt x="2348" y="10018"/>
                </a:lnTo>
                <a:lnTo>
                  <a:pt x="5420" y="10515"/>
                </a:lnTo>
                <a:lnTo>
                  <a:pt x="5826" y="10515"/>
                </a:lnTo>
                <a:lnTo>
                  <a:pt x="8627" y="10379"/>
                </a:lnTo>
                <a:lnTo>
                  <a:pt x="10433" y="8574"/>
                </a:lnTo>
                <a:lnTo>
                  <a:pt x="10569" y="5821"/>
                </a:lnTo>
                <a:lnTo>
                  <a:pt x="10208" y="2482"/>
                </a:lnTo>
                <a:lnTo>
                  <a:pt x="6775" y="0"/>
                </a:lnTo>
                <a:lnTo>
                  <a:pt x="3477" y="135"/>
                </a:lnTo>
                <a:lnTo>
                  <a:pt x="90" y="90"/>
                </a:lnTo>
                <a:lnTo>
                  <a:pt x="135" y="3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1" name="object 1291"/>
          <p:cNvSpPr/>
          <p:nvPr/>
        </p:nvSpPr>
        <p:spPr>
          <a:xfrm>
            <a:off x="3083361" y="3131057"/>
            <a:ext cx="2778" cy="4062"/>
          </a:xfrm>
          <a:custGeom>
            <a:avLst/>
            <a:gdLst/>
            <a:ahLst/>
            <a:cxnLst/>
            <a:rect l="l" t="t" r="r" b="b"/>
            <a:pathLst>
              <a:path w="5555" h="8123">
                <a:moveTo>
                  <a:pt x="1851" y="8123"/>
                </a:moveTo>
                <a:lnTo>
                  <a:pt x="5555" y="4422"/>
                </a:lnTo>
                <a:lnTo>
                  <a:pt x="1084" y="0"/>
                </a:lnTo>
                <a:lnTo>
                  <a:pt x="0" y="6002"/>
                </a:lnTo>
                <a:lnTo>
                  <a:pt x="1851" y="8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2" name="object 1292"/>
          <p:cNvSpPr/>
          <p:nvPr/>
        </p:nvSpPr>
        <p:spPr>
          <a:xfrm>
            <a:off x="3082029" y="3128530"/>
            <a:ext cx="5804" cy="8417"/>
          </a:xfrm>
          <a:custGeom>
            <a:avLst/>
            <a:gdLst/>
            <a:ahLst/>
            <a:cxnLst/>
            <a:rect l="l" t="t" r="r" b="b"/>
            <a:pathLst>
              <a:path w="11608" h="16833">
                <a:moveTo>
                  <a:pt x="9982" y="11282"/>
                </a:moveTo>
                <a:lnTo>
                  <a:pt x="11608" y="9341"/>
                </a:lnTo>
                <a:lnTo>
                  <a:pt x="2122" y="0"/>
                </a:lnTo>
                <a:lnTo>
                  <a:pt x="1264" y="4603"/>
                </a:lnTo>
                <a:lnTo>
                  <a:pt x="225" y="10605"/>
                </a:lnTo>
                <a:lnTo>
                  <a:pt x="0" y="11688"/>
                </a:lnTo>
                <a:lnTo>
                  <a:pt x="2574" y="14712"/>
                </a:lnTo>
                <a:lnTo>
                  <a:pt x="4516" y="13177"/>
                </a:lnTo>
                <a:lnTo>
                  <a:pt x="4336" y="16833"/>
                </a:lnTo>
                <a:lnTo>
                  <a:pt x="9982" y="11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3" name="object 1293"/>
          <p:cNvSpPr/>
          <p:nvPr/>
        </p:nvSpPr>
        <p:spPr>
          <a:xfrm>
            <a:off x="2677658" y="2945077"/>
            <a:ext cx="3726" cy="3114"/>
          </a:xfrm>
          <a:custGeom>
            <a:avLst/>
            <a:gdLst/>
            <a:ahLst/>
            <a:cxnLst/>
            <a:rect l="l" t="t" r="r" b="b"/>
            <a:pathLst>
              <a:path w="7452" h="6227">
                <a:moveTo>
                  <a:pt x="7452" y="6227"/>
                </a:moveTo>
                <a:lnTo>
                  <a:pt x="7452" y="6092"/>
                </a:lnTo>
                <a:lnTo>
                  <a:pt x="7317" y="0"/>
                </a:lnTo>
                <a:lnTo>
                  <a:pt x="4652" y="2888"/>
                </a:lnTo>
                <a:lnTo>
                  <a:pt x="3523" y="3474"/>
                </a:lnTo>
                <a:lnTo>
                  <a:pt x="0" y="2572"/>
                </a:lnTo>
                <a:lnTo>
                  <a:pt x="0" y="5370"/>
                </a:lnTo>
                <a:lnTo>
                  <a:pt x="3387" y="6137"/>
                </a:lnTo>
                <a:lnTo>
                  <a:pt x="7452" y="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4" name="object 1294"/>
          <p:cNvSpPr/>
          <p:nvPr/>
        </p:nvSpPr>
        <p:spPr>
          <a:xfrm>
            <a:off x="2676416" y="2942279"/>
            <a:ext cx="6211" cy="7221"/>
          </a:xfrm>
          <a:custGeom>
            <a:avLst/>
            <a:gdLst/>
            <a:ahLst/>
            <a:cxnLst/>
            <a:rect l="l" t="t" r="r" b="b"/>
            <a:pathLst>
              <a:path w="12421" h="14441">
                <a:moveTo>
                  <a:pt x="4968" y="14441"/>
                </a:moveTo>
                <a:lnTo>
                  <a:pt x="7497" y="14261"/>
                </a:lnTo>
                <a:lnTo>
                  <a:pt x="11111" y="13223"/>
                </a:lnTo>
                <a:lnTo>
                  <a:pt x="12421" y="10244"/>
                </a:lnTo>
                <a:lnTo>
                  <a:pt x="12285" y="5505"/>
                </a:lnTo>
                <a:lnTo>
                  <a:pt x="12150" y="0"/>
                </a:lnTo>
                <a:lnTo>
                  <a:pt x="8085" y="3790"/>
                </a:lnTo>
                <a:lnTo>
                  <a:pt x="6459" y="5415"/>
                </a:lnTo>
                <a:lnTo>
                  <a:pt x="3839" y="6634"/>
                </a:lnTo>
                <a:lnTo>
                  <a:pt x="1219" y="7717"/>
                </a:lnTo>
                <a:lnTo>
                  <a:pt x="0" y="10966"/>
                </a:lnTo>
                <a:lnTo>
                  <a:pt x="2032" y="14125"/>
                </a:lnTo>
                <a:lnTo>
                  <a:pt x="4968" y="1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5" name="object 1295"/>
          <p:cNvSpPr/>
          <p:nvPr/>
        </p:nvSpPr>
        <p:spPr>
          <a:xfrm>
            <a:off x="3454669" y="3171854"/>
            <a:ext cx="2236" cy="6747"/>
          </a:xfrm>
          <a:custGeom>
            <a:avLst/>
            <a:gdLst/>
            <a:ahLst/>
            <a:cxnLst/>
            <a:rect l="l" t="t" r="r" b="b"/>
            <a:pathLst>
              <a:path w="4471" h="13493">
                <a:moveTo>
                  <a:pt x="677" y="7581"/>
                </a:moveTo>
                <a:lnTo>
                  <a:pt x="0" y="10740"/>
                </a:lnTo>
                <a:lnTo>
                  <a:pt x="2393" y="13493"/>
                </a:lnTo>
                <a:lnTo>
                  <a:pt x="2755" y="9928"/>
                </a:lnTo>
                <a:lnTo>
                  <a:pt x="4471" y="6318"/>
                </a:lnTo>
                <a:lnTo>
                  <a:pt x="180" y="0"/>
                </a:lnTo>
                <a:lnTo>
                  <a:pt x="316" y="1353"/>
                </a:lnTo>
                <a:lnTo>
                  <a:pt x="451" y="2843"/>
                </a:lnTo>
                <a:lnTo>
                  <a:pt x="677" y="7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6" name="object 1296"/>
          <p:cNvSpPr/>
          <p:nvPr/>
        </p:nvSpPr>
        <p:spPr>
          <a:xfrm>
            <a:off x="3452682" y="3166800"/>
            <a:ext cx="5149" cy="14803"/>
          </a:xfrm>
          <a:custGeom>
            <a:avLst/>
            <a:gdLst/>
            <a:ahLst/>
            <a:cxnLst/>
            <a:rect l="l" t="t" r="r" b="b"/>
            <a:pathLst>
              <a:path w="10298" h="29605">
                <a:moveTo>
                  <a:pt x="1445" y="8574"/>
                </a:moveTo>
                <a:lnTo>
                  <a:pt x="0" y="10109"/>
                </a:lnTo>
                <a:lnTo>
                  <a:pt x="316" y="13358"/>
                </a:lnTo>
                <a:lnTo>
                  <a:pt x="1987" y="15930"/>
                </a:lnTo>
                <a:lnTo>
                  <a:pt x="2077" y="22429"/>
                </a:lnTo>
                <a:lnTo>
                  <a:pt x="4516" y="25227"/>
                </a:lnTo>
                <a:lnTo>
                  <a:pt x="8265" y="29605"/>
                </a:lnTo>
                <a:lnTo>
                  <a:pt x="8853" y="23873"/>
                </a:lnTo>
                <a:lnTo>
                  <a:pt x="9124" y="22158"/>
                </a:lnTo>
                <a:lnTo>
                  <a:pt x="9620" y="18999"/>
                </a:lnTo>
                <a:lnTo>
                  <a:pt x="10298" y="15118"/>
                </a:lnTo>
                <a:lnTo>
                  <a:pt x="6730" y="9477"/>
                </a:lnTo>
                <a:lnTo>
                  <a:pt x="6233" y="8710"/>
                </a:lnTo>
                <a:lnTo>
                  <a:pt x="316" y="0"/>
                </a:lnTo>
                <a:lnTo>
                  <a:pt x="1445" y="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7" name="object 1297"/>
          <p:cNvSpPr/>
          <p:nvPr/>
        </p:nvSpPr>
        <p:spPr>
          <a:xfrm>
            <a:off x="2685653" y="2655322"/>
            <a:ext cx="2710" cy="2843"/>
          </a:xfrm>
          <a:custGeom>
            <a:avLst/>
            <a:gdLst/>
            <a:ahLst/>
            <a:cxnLst/>
            <a:rect l="l" t="t" r="r" b="b"/>
            <a:pathLst>
              <a:path w="5420" h="5686">
                <a:moveTo>
                  <a:pt x="0" y="2662"/>
                </a:moveTo>
                <a:lnTo>
                  <a:pt x="1264" y="5686"/>
                </a:lnTo>
                <a:lnTo>
                  <a:pt x="4787" y="5009"/>
                </a:lnTo>
                <a:lnTo>
                  <a:pt x="5420" y="676"/>
                </a:lnTo>
                <a:lnTo>
                  <a:pt x="2168" y="0"/>
                </a:lnTo>
                <a:lnTo>
                  <a:pt x="0" y="2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8" name="object 1298"/>
          <p:cNvSpPr/>
          <p:nvPr/>
        </p:nvSpPr>
        <p:spPr>
          <a:xfrm>
            <a:off x="2684320" y="2654103"/>
            <a:ext cx="5443" cy="5190"/>
          </a:xfrm>
          <a:custGeom>
            <a:avLst/>
            <a:gdLst/>
            <a:ahLst/>
            <a:cxnLst/>
            <a:rect l="l" t="t" r="r" b="b"/>
            <a:pathLst>
              <a:path w="10885" h="10379">
                <a:moveTo>
                  <a:pt x="5375" y="10379"/>
                </a:moveTo>
                <a:lnTo>
                  <a:pt x="6820" y="10199"/>
                </a:lnTo>
                <a:lnTo>
                  <a:pt x="10343" y="9206"/>
                </a:lnTo>
                <a:lnTo>
                  <a:pt x="10885" y="6769"/>
                </a:lnTo>
                <a:lnTo>
                  <a:pt x="10569" y="2707"/>
                </a:lnTo>
                <a:lnTo>
                  <a:pt x="7949" y="225"/>
                </a:lnTo>
                <a:lnTo>
                  <a:pt x="4381" y="0"/>
                </a:lnTo>
                <a:lnTo>
                  <a:pt x="1580" y="496"/>
                </a:lnTo>
                <a:lnTo>
                  <a:pt x="0" y="2482"/>
                </a:lnTo>
                <a:lnTo>
                  <a:pt x="225" y="5280"/>
                </a:lnTo>
                <a:lnTo>
                  <a:pt x="2122" y="9296"/>
                </a:lnTo>
                <a:lnTo>
                  <a:pt x="5375" y="10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299" name="object 1299"/>
          <p:cNvSpPr/>
          <p:nvPr/>
        </p:nvSpPr>
        <p:spPr>
          <a:xfrm>
            <a:off x="3093840" y="2617390"/>
            <a:ext cx="3071" cy="1873"/>
          </a:xfrm>
          <a:custGeom>
            <a:avLst/>
            <a:gdLst/>
            <a:ahLst/>
            <a:cxnLst/>
            <a:rect l="l" t="t" r="r" b="b"/>
            <a:pathLst>
              <a:path w="6142" h="3745">
                <a:moveTo>
                  <a:pt x="6142" y="767"/>
                </a:moveTo>
                <a:lnTo>
                  <a:pt x="1084" y="0"/>
                </a:lnTo>
                <a:lnTo>
                  <a:pt x="0" y="2888"/>
                </a:lnTo>
                <a:lnTo>
                  <a:pt x="3658" y="3745"/>
                </a:lnTo>
                <a:lnTo>
                  <a:pt x="6142" y="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0" name="object 1300"/>
          <p:cNvSpPr/>
          <p:nvPr/>
        </p:nvSpPr>
        <p:spPr>
          <a:xfrm>
            <a:off x="3091288" y="2616081"/>
            <a:ext cx="6866" cy="5867"/>
          </a:xfrm>
          <a:custGeom>
            <a:avLst/>
            <a:gdLst/>
            <a:ahLst/>
            <a:cxnLst/>
            <a:rect l="l" t="t" r="r" b="b"/>
            <a:pathLst>
              <a:path w="13731" h="11733">
                <a:moveTo>
                  <a:pt x="7949" y="11733"/>
                </a:moveTo>
                <a:lnTo>
                  <a:pt x="11834" y="7356"/>
                </a:lnTo>
                <a:lnTo>
                  <a:pt x="13731" y="3745"/>
                </a:lnTo>
                <a:lnTo>
                  <a:pt x="11608" y="902"/>
                </a:lnTo>
                <a:lnTo>
                  <a:pt x="6368" y="135"/>
                </a:lnTo>
                <a:lnTo>
                  <a:pt x="5555" y="0"/>
                </a:lnTo>
                <a:lnTo>
                  <a:pt x="2439" y="2256"/>
                </a:lnTo>
                <a:lnTo>
                  <a:pt x="0" y="3971"/>
                </a:lnTo>
                <a:lnTo>
                  <a:pt x="7949" y="11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1" name="object 1301"/>
          <p:cNvSpPr/>
          <p:nvPr/>
        </p:nvSpPr>
        <p:spPr>
          <a:xfrm>
            <a:off x="2765104" y="3103844"/>
            <a:ext cx="6301" cy="1918"/>
          </a:xfrm>
          <a:custGeom>
            <a:avLst/>
            <a:gdLst/>
            <a:ahLst/>
            <a:cxnLst/>
            <a:rect l="l" t="t" r="r" b="b"/>
            <a:pathLst>
              <a:path w="12602" h="3836">
                <a:moveTo>
                  <a:pt x="0" y="1895"/>
                </a:moveTo>
                <a:lnTo>
                  <a:pt x="4471" y="3836"/>
                </a:lnTo>
                <a:lnTo>
                  <a:pt x="8130" y="3836"/>
                </a:lnTo>
                <a:lnTo>
                  <a:pt x="12602" y="1895"/>
                </a:lnTo>
                <a:lnTo>
                  <a:pt x="8130" y="0"/>
                </a:lnTo>
                <a:lnTo>
                  <a:pt x="4471" y="0"/>
                </a:lnTo>
                <a:lnTo>
                  <a:pt x="0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2" name="object 1302"/>
          <p:cNvSpPr/>
          <p:nvPr/>
        </p:nvSpPr>
        <p:spPr>
          <a:xfrm>
            <a:off x="2761942" y="3102558"/>
            <a:ext cx="12602" cy="4220"/>
          </a:xfrm>
          <a:custGeom>
            <a:avLst/>
            <a:gdLst/>
            <a:ahLst/>
            <a:cxnLst/>
            <a:rect l="l" t="t" r="r" b="b"/>
            <a:pathLst>
              <a:path w="25204" h="8439">
                <a:moveTo>
                  <a:pt x="12647" y="8439"/>
                </a:moveTo>
                <a:lnTo>
                  <a:pt x="14995" y="8439"/>
                </a:lnTo>
                <a:lnTo>
                  <a:pt x="19874" y="6769"/>
                </a:lnTo>
                <a:lnTo>
                  <a:pt x="25204" y="4467"/>
                </a:lnTo>
                <a:lnTo>
                  <a:pt x="19874" y="2211"/>
                </a:lnTo>
                <a:lnTo>
                  <a:pt x="14815" y="0"/>
                </a:lnTo>
                <a:lnTo>
                  <a:pt x="10433" y="0"/>
                </a:lnTo>
                <a:lnTo>
                  <a:pt x="5329" y="2211"/>
                </a:lnTo>
                <a:lnTo>
                  <a:pt x="0" y="4467"/>
                </a:lnTo>
                <a:lnTo>
                  <a:pt x="5329" y="6769"/>
                </a:lnTo>
                <a:lnTo>
                  <a:pt x="7904" y="7852"/>
                </a:lnTo>
                <a:lnTo>
                  <a:pt x="12647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3" name="object 1303"/>
          <p:cNvSpPr/>
          <p:nvPr/>
        </p:nvSpPr>
        <p:spPr>
          <a:xfrm>
            <a:off x="3390259" y="2981903"/>
            <a:ext cx="2936" cy="2888"/>
          </a:xfrm>
          <a:custGeom>
            <a:avLst/>
            <a:gdLst/>
            <a:ahLst/>
            <a:cxnLst/>
            <a:rect l="l" t="t" r="r" b="b"/>
            <a:pathLst>
              <a:path w="5871" h="5776">
                <a:moveTo>
                  <a:pt x="2168" y="5776"/>
                </a:moveTo>
                <a:lnTo>
                  <a:pt x="5555" y="5099"/>
                </a:lnTo>
                <a:lnTo>
                  <a:pt x="5871" y="1353"/>
                </a:lnTo>
                <a:lnTo>
                  <a:pt x="1309" y="0"/>
                </a:lnTo>
                <a:lnTo>
                  <a:pt x="0" y="3113"/>
                </a:lnTo>
                <a:lnTo>
                  <a:pt x="2168" y="5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4" name="object 1304"/>
          <p:cNvSpPr/>
          <p:nvPr/>
        </p:nvSpPr>
        <p:spPr>
          <a:xfrm>
            <a:off x="3388904" y="2980685"/>
            <a:ext cx="5488" cy="5393"/>
          </a:xfrm>
          <a:custGeom>
            <a:avLst/>
            <a:gdLst/>
            <a:ahLst/>
            <a:cxnLst/>
            <a:rect l="l" t="t" r="r" b="b"/>
            <a:pathLst>
              <a:path w="10975" h="10786">
                <a:moveTo>
                  <a:pt x="225" y="5370"/>
                </a:moveTo>
                <a:lnTo>
                  <a:pt x="0" y="8168"/>
                </a:lnTo>
                <a:lnTo>
                  <a:pt x="1580" y="10154"/>
                </a:lnTo>
                <a:lnTo>
                  <a:pt x="4426" y="10650"/>
                </a:lnTo>
                <a:lnTo>
                  <a:pt x="5736" y="10786"/>
                </a:lnTo>
                <a:lnTo>
                  <a:pt x="7272" y="10786"/>
                </a:lnTo>
                <a:lnTo>
                  <a:pt x="10659" y="7807"/>
                </a:lnTo>
                <a:lnTo>
                  <a:pt x="10975" y="4151"/>
                </a:lnTo>
                <a:lnTo>
                  <a:pt x="8175" y="722"/>
                </a:lnTo>
                <a:lnTo>
                  <a:pt x="4426" y="0"/>
                </a:lnTo>
                <a:lnTo>
                  <a:pt x="1400" y="1850"/>
                </a:lnTo>
                <a:lnTo>
                  <a:pt x="225" y="5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5" name="object 1305"/>
          <p:cNvSpPr/>
          <p:nvPr/>
        </p:nvSpPr>
        <p:spPr>
          <a:xfrm>
            <a:off x="3051066" y="2626822"/>
            <a:ext cx="2891" cy="1354"/>
          </a:xfrm>
          <a:custGeom>
            <a:avLst/>
            <a:gdLst/>
            <a:ahLst/>
            <a:cxnLst/>
            <a:rect l="l" t="t" r="r" b="b"/>
            <a:pathLst>
              <a:path w="5781" h="2707">
                <a:moveTo>
                  <a:pt x="0" y="45"/>
                </a:moveTo>
                <a:lnTo>
                  <a:pt x="135" y="2662"/>
                </a:lnTo>
                <a:lnTo>
                  <a:pt x="5465" y="2707"/>
                </a:lnTo>
                <a:lnTo>
                  <a:pt x="5781" y="135"/>
                </a:lnTo>
                <a:lnTo>
                  <a:pt x="1761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6" name="object 1306"/>
          <p:cNvSpPr/>
          <p:nvPr/>
        </p:nvSpPr>
        <p:spPr>
          <a:xfrm>
            <a:off x="3049440" y="2625559"/>
            <a:ext cx="5872" cy="3926"/>
          </a:xfrm>
          <a:custGeom>
            <a:avLst/>
            <a:gdLst/>
            <a:ahLst/>
            <a:cxnLst/>
            <a:rect l="l" t="t" r="r" b="b"/>
            <a:pathLst>
              <a:path w="11743" h="7852">
                <a:moveTo>
                  <a:pt x="813" y="6904"/>
                </a:moveTo>
                <a:lnTo>
                  <a:pt x="4426" y="7852"/>
                </a:lnTo>
                <a:lnTo>
                  <a:pt x="8265" y="7807"/>
                </a:lnTo>
                <a:lnTo>
                  <a:pt x="11653" y="5866"/>
                </a:lnTo>
                <a:lnTo>
                  <a:pt x="11743" y="2707"/>
                </a:lnTo>
                <a:lnTo>
                  <a:pt x="8853" y="180"/>
                </a:lnTo>
                <a:lnTo>
                  <a:pt x="4968" y="0"/>
                </a:lnTo>
                <a:lnTo>
                  <a:pt x="587" y="1534"/>
                </a:lnTo>
                <a:lnTo>
                  <a:pt x="0" y="4242"/>
                </a:lnTo>
                <a:lnTo>
                  <a:pt x="813" y="6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7" name="object 1307"/>
          <p:cNvSpPr/>
          <p:nvPr/>
        </p:nvSpPr>
        <p:spPr>
          <a:xfrm>
            <a:off x="2937332" y="2636570"/>
            <a:ext cx="1852" cy="3137"/>
          </a:xfrm>
          <a:custGeom>
            <a:avLst/>
            <a:gdLst/>
            <a:ahLst/>
            <a:cxnLst/>
            <a:rect l="l" t="t" r="r" b="b"/>
            <a:pathLst>
              <a:path w="3703" h="6273">
                <a:moveTo>
                  <a:pt x="2213" y="0"/>
                </a:moveTo>
                <a:lnTo>
                  <a:pt x="0" y="1444"/>
                </a:lnTo>
                <a:lnTo>
                  <a:pt x="0" y="5686"/>
                </a:lnTo>
                <a:lnTo>
                  <a:pt x="3703" y="6273"/>
                </a:lnTo>
                <a:lnTo>
                  <a:pt x="3161" y="3565"/>
                </a:lnTo>
                <a:lnTo>
                  <a:pt x="3703" y="857"/>
                </a:lnTo>
                <a:lnTo>
                  <a:pt x="22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8" name="object 1308"/>
          <p:cNvSpPr/>
          <p:nvPr/>
        </p:nvSpPr>
        <p:spPr>
          <a:xfrm>
            <a:off x="2935977" y="2635149"/>
            <a:ext cx="4268" cy="6296"/>
          </a:xfrm>
          <a:custGeom>
            <a:avLst/>
            <a:gdLst/>
            <a:ahLst/>
            <a:cxnLst/>
            <a:rect l="l" t="t" r="r" b="b"/>
            <a:pathLst>
              <a:path w="8536" h="12591">
                <a:moveTo>
                  <a:pt x="6233" y="722"/>
                </a:moveTo>
                <a:lnTo>
                  <a:pt x="3206" y="0"/>
                </a:lnTo>
                <a:lnTo>
                  <a:pt x="0" y="3565"/>
                </a:lnTo>
                <a:lnTo>
                  <a:pt x="0" y="9251"/>
                </a:lnTo>
                <a:lnTo>
                  <a:pt x="4426" y="12591"/>
                </a:lnTo>
                <a:lnTo>
                  <a:pt x="5736" y="12455"/>
                </a:lnTo>
                <a:lnTo>
                  <a:pt x="8536" y="10740"/>
                </a:lnTo>
                <a:lnTo>
                  <a:pt x="8311" y="7175"/>
                </a:lnTo>
                <a:lnTo>
                  <a:pt x="8401" y="4467"/>
                </a:lnTo>
                <a:lnTo>
                  <a:pt x="6233" y="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09" name="object 1309"/>
          <p:cNvSpPr/>
          <p:nvPr/>
        </p:nvSpPr>
        <p:spPr>
          <a:xfrm>
            <a:off x="2936293" y="2643859"/>
            <a:ext cx="2891" cy="1918"/>
          </a:xfrm>
          <a:custGeom>
            <a:avLst/>
            <a:gdLst/>
            <a:ahLst/>
            <a:cxnLst/>
            <a:rect l="l" t="t" r="r" b="b"/>
            <a:pathLst>
              <a:path w="5781" h="3836">
                <a:moveTo>
                  <a:pt x="5104" y="0"/>
                </a:moveTo>
                <a:lnTo>
                  <a:pt x="2168" y="45"/>
                </a:lnTo>
                <a:lnTo>
                  <a:pt x="0" y="2888"/>
                </a:lnTo>
                <a:lnTo>
                  <a:pt x="3161" y="3836"/>
                </a:lnTo>
                <a:lnTo>
                  <a:pt x="5781" y="2888"/>
                </a:lnTo>
                <a:lnTo>
                  <a:pt x="5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0" name="object 1310"/>
          <p:cNvSpPr/>
          <p:nvPr/>
        </p:nvSpPr>
        <p:spPr>
          <a:xfrm>
            <a:off x="2934418" y="2642234"/>
            <a:ext cx="6030" cy="4693"/>
          </a:xfrm>
          <a:custGeom>
            <a:avLst/>
            <a:gdLst/>
            <a:ahLst/>
            <a:cxnLst/>
            <a:rect l="l" t="t" r="r" b="b"/>
            <a:pathLst>
              <a:path w="12059" h="9386">
                <a:moveTo>
                  <a:pt x="2890" y="9025"/>
                </a:moveTo>
                <a:lnTo>
                  <a:pt x="6639" y="9386"/>
                </a:lnTo>
                <a:lnTo>
                  <a:pt x="8853" y="9025"/>
                </a:lnTo>
                <a:lnTo>
                  <a:pt x="12059" y="7807"/>
                </a:lnTo>
                <a:lnTo>
                  <a:pt x="11563" y="4603"/>
                </a:lnTo>
                <a:lnTo>
                  <a:pt x="11201" y="1263"/>
                </a:lnTo>
                <a:lnTo>
                  <a:pt x="8582" y="0"/>
                </a:lnTo>
                <a:lnTo>
                  <a:pt x="5646" y="270"/>
                </a:lnTo>
                <a:lnTo>
                  <a:pt x="2529" y="3204"/>
                </a:lnTo>
                <a:lnTo>
                  <a:pt x="0" y="5911"/>
                </a:lnTo>
                <a:lnTo>
                  <a:pt x="2890" y="9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1" name="object 1311"/>
          <p:cNvSpPr/>
          <p:nvPr/>
        </p:nvSpPr>
        <p:spPr>
          <a:xfrm>
            <a:off x="3203329" y="2740707"/>
            <a:ext cx="3365" cy="1422"/>
          </a:xfrm>
          <a:custGeom>
            <a:avLst/>
            <a:gdLst/>
            <a:ahLst/>
            <a:cxnLst/>
            <a:rect l="l" t="t" r="r" b="b"/>
            <a:pathLst>
              <a:path w="6730" h="2843">
                <a:moveTo>
                  <a:pt x="6323" y="135"/>
                </a:moveTo>
                <a:lnTo>
                  <a:pt x="2755" y="0"/>
                </a:lnTo>
                <a:lnTo>
                  <a:pt x="0" y="767"/>
                </a:lnTo>
                <a:lnTo>
                  <a:pt x="2890" y="2798"/>
                </a:lnTo>
                <a:lnTo>
                  <a:pt x="5600" y="2843"/>
                </a:lnTo>
                <a:lnTo>
                  <a:pt x="6730" y="180"/>
                </a:lnTo>
                <a:lnTo>
                  <a:pt x="6323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2" name="object 1312"/>
          <p:cNvSpPr/>
          <p:nvPr/>
        </p:nvSpPr>
        <p:spPr>
          <a:xfrm>
            <a:off x="3202177" y="2739466"/>
            <a:ext cx="5872" cy="3904"/>
          </a:xfrm>
          <a:custGeom>
            <a:avLst/>
            <a:gdLst/>
            <a:ahLst/>
            <a:cxnLst/>
            <a:rect l="l" t="t" r="r" b="b"/>
            <a:pathLst>
              <a:path w="11743" h="7807">
                <a:moveTo>
                  <a:pt x="858" y="6859"/>
                </a:moveTo>
                <a:lnTo>
                  <a:pt x="4471" y="7807"/>
                </a:lnTo>
                <a:lnTo>
                  <a:pt x="9124" y="7672"/>
                </a:lnTo>
                <a:lnTo>
                  <a:pt x="11698" y="5866"/>
                </a:lnTo>
                <a:lnTo>
                  <a:pt x="11743" y="2707"/>
                </a:lnTo>
                <a:lnTo>
                  <a:pt x="8898" y="135"/>
                </a:lnTo>
                <a:lnTo>
                  <a:pt x="4968" y="0"/>
                </a:lnTo>
                <a:lnTo>
                  <a:pt x="632" y="1489"/>
                </a:lnTo>
                <a:lnTo>
                  <a:pt x="0" y="4242"/>
                </a:lnTo>
                <a:lnTo>
                  <a:pt x="858" y="6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3" name="object 1313"/>
          <p:cNvSpPr/>
          <p:nvPr/>
        </p:nvSpPr>
        <p:spPr>
          <a:xfrm>
            <a:off x="2821949" y="2570952"/>
            <a:ext cx="3094" cy="2775"/>
          </a:xfrm>
          <a:custGeom>
            <a:avLst/>
            <a:gdLst/>
            <a:ahLst/>
            <a:cxnLst/>
            <a:rect l="l" t="t" r="r" b="b"/>
            <a:pathLst>
              <a:path w="6188" h="5550">
                <a:moveTo>
                  <a:pt x="4607" y="5550"/>
                </a:moveTo>
                <a:lnTo>
                  <a:pt x="6188" y="2346"/>
                </a:lnTo>
                <a:lnTo>
                  <a:pt x="2981" y="0"/>
                </a:lnTo>
                <a:lnTo>
                  <a:pt x="0" y="1895"/>
                </a:lnTo>
                <a:lnTo>
                  <a:pt x="2393" y="5144"/>
                </a:lnTo>
                <a:lnTo>
                  <a:pt x="4607" y="5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4" name="object 1314"/>
          <p:cNvSpPr/>
          <p:nvPr/>
        </p:nvSpPr>
        <p:spPr>
          <a:xfrm>
            <a:off x="2820187" y="2569575"/>
            <a:ext cx="5872" cy="5528"/>
          </a:xfrm>
          <a:custGeom>
            <a:avLst/>
            <a:gdLst/>
            <a:ahLst/>
            <a:cxnLst/>
            <a:rect l="l" t="t" r="r" b="b"/>
            <a:pathLst>
              <a:path w="11743" h="11056">
                <a:moveTo>
                  <a:pt x="9124" y="11056"/>
                </a:moveTo>
                <a:lnTo>
                  <a:pt x="10072" y="9883"/>
                </a:lnTo>
                <a:lnTo>
                  <a:pt x="11743" y="6318"/>
                </a:lnTo>
                <a:lnTo>
                  <a:pt x="11021" y="2978"/>
                </a:lnTo>
                <a:lnTo>
                  <a:pt x="6955" y="0"/>
                </a:lnTo>
                <a:lnTo>
                  <a:pt x="3748" y="451"/>
                </a:lnTo>
                <a:lnTo>
                  <a:pt x="1626" y="3023"/>
                </a:lnTo>
                <a:lnTo>
                  <a:pt x="0" y="4964"/>
                </a:lnTo>
                <a:lnTo>
                  <a:pt x="2981" y="7626"/>
                </a:lnTo>
                <a:lnTo>
                  <a:pt x="5284" y="10289"/>
                </a:lnTo>
                <a:lnTo>
                  <a:pt x="9124" y="11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5" name="object 1315"/>
          <p:cNvSpPr/>
          <p:nvPr/>
        </p:nvSpPr>
        <p:spPr>
          <a:xfrm>
            <a:off x="3259541" y="2927522"/>
            <a:ext cx="3094" cy="3046"/>
          </a:xfrm>
          <a:custGeom>
            <a:avLst/>
            <a:gdLst/>
            <a:ahLst/>
            <a:cxnLst/>
            <a:rect l="l" t="t" r="r" b="b"/>
            <a:pathLst>
              <a:path w="6188" h="6092">
                <a:moveTo>
                  <a:pt x="0" y="676"/>
                </a:moveTo>
                <a:lnTo>
                  <a:pt x="677" y="3610"/>
                </a:lnTo>
                <a:lnTo>
                  <a:pt x="2529" y="5415"/>
                </a:lnTo>
                <a:lnTo>
                  <a:pt x="5510" y="6092"/>
                </a:lnTo>
                <a:lnTo>
                  <a:pt x="6188" y="1173"/>
                </a:lnTo>
                <a:lnTo>
                  <a:pt x="4968" y="0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6" name="object 1316"/>
          <p:cNvSpPr/>
          <p:nvPr/>
        </p:nvSpPr>
        <p:spPr>
          <a:xfrm>
            <a:off x="3258028" y="2926394"/>
            <a:ext cx="5714" cy="5686"/>
          </a:xfrm>
          <a:custGeom>
            <a:avLst/>
            <a:gdLst/>
            <a:ahLst/>
            <a:cxnLst/>
            <a:rect l="l" t="t" r="r" b="b"/>
            <a:pathLst>
              <a:path w="11427" h="11372">
                <a:moveTo>
                  <a:pt x="10659" y="11372"/>
                </a:moveTo>
                <a:lnTo>
                  <a:pt x="11021" y="8710"/>
                </a:lnTo>
                <a:lnTo>
                  <a:pt x="11337" y="6273"/>
                </a:lnTo>
                <a:lnTo>
                  <a:pt x="11427" y="3565"/>
                </a:lnTo>
                <a:lnTo>
                  <a:pt x="7949" y="0"/>
                </a:lnTo>
                <a:lnTo>
                  <a:pt x="5194" y="135"/>
                </a:lnTo>
                <a:lnTo>
                  <a:pt x="2710" y="451"/>
                </a:lnTo>
                <a:lnTo>
                  <a:pt x="0" y="812"/>
                </a:lnTo>
                <a:lnTo>
                  <a:pt x="587" y="3474"/>
                </a:lnTo>
                <a:lnTo>
                  <a:pt x="1490" y="7401"/>
                </a:lnTo>
                <a:lnTo>
                  <a:pt x="4065" y="9883"/>
                </a:lnTo>
                <a:lnTo>
                  <a:pt x="7994" y="10786"/>
                </a:lnTo>
                <a:lnTo>
                  <a:pt x="10659" y="11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7" name="object 1317"/>
          <p:cNvSpPr/>
          <p:nvPr/>
        </p:nvSpPr>
        <p:spPr>
          <a:xfrm>
            <a:off x="3109559" y="2980053"/>
            <a:ext cx="4043" cy="2008"/>
          </a:xfrm>
          <a:custGeom>
            <a:avLst/>
            <a:gdLst/>
            <a:ahLst/>
            <a:cxnLst/>
            <a:rect l="l" t="t" r="r" b="b"/>
            <a:pathLst>
              <a:path w="8085" h="4016">
                <a:moveTo>
                  <a:pt x="0" y="1353"/>
                </a:moveTo>
                <a:lnTo>
                  <a:pt x="677" y="3971"/>
                </a:lnTo>
                <a:lnTo>
                  <a:pt x="3974" y="4016"/>
                </a:lnTo>
                <a:lnTo>
                  <a:pt x="8085" y="2888"/>
                </a:lnTo>
                <a:lnTo>
                  <a:pt x="5781" y="0"/>
                </a:lnTo>
                <a:lnTo>
                  <a:pt x="2664" y="1895"/>
                </a:lnTo>
                <a:lnTo>
                  <a:pt x="0" y="1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8" name="object 1318"/>
          <p:cNvSpPr/>
          <p:nvPr/>
        </p:nvSpPr>
        <p:spPr>
          <a:xfrm>
            <a:off x="3108181" y="2979218"/>
            <a:ext cx="6391" cy="4197"/>
          </a:xfrm>
          <a:custGeom>
            <a:avLst/>
            <a:gdLst/>
            <a:ahLst/>
            <a:cxnLst/>
            <a:rect l="l" t="t" r="r" b="b"/>
            <a:pathLst>
              <a:path w="12782" h="8394">
                <a:moveTo>
                  <a:pt x="7678" y="8394"/>
                </a:moveTo>
                <a:lnTo>
                  <a:pt x="9304" y="8394"/>
                </a:lnTo>
                <a:lnTo>
                  <a:pt x="12692" y="6182"/>
                </a:lnTo>
                <a:lnTo>
                  <a:pt x="12782" y="3023"/>
                </a:lnTo>
                <a:lnTo>
                  <a:pt x="10433" y="0"/>
                </a:lnTo>
                <a:lnTo>
                  <a:pt x="7362" y="315"/>
                </a:lnTo>
                <a:lnTo>
                  <a:pt x="3748" y="676"/>
                </a:lnTo>
                <a:lnTo>
                  <a:pt x="767" y="135"/>
                </a:lnTo>
                <a:lnTo>
                  <a:pt x="0" y="4016"/>
                </a:lnTo>
                <a:lnTo>
                  <a:pt x="2032" y="7536"/>
                </a:lnTo>
                <a:lnTo>
                  <a:pt x="5058" y="8123"/>
                </a:lnTo>
                <a:lnTo>
                  <a:pt x="7678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19" name="object 1319"/>
          <p:cNvSpPr/>
          <p:nvPr/>
        </p:nvSpPr>
        <p:spPr>
          <a:xfrm>
            <a:off x="3384951" y="3040233"/>
            <a:ext cx="2575" cy="2888"/>
          </a:xfrm>
          <a:custGeom>
            <a:avLst/>
            <a:gdLst/>
            <a:ahLst/>
            <a:cxnLst/>
            <a:rect l="l" t="t" r="r" b="b"/>
            <a:pathLst>
              <a:path w="5149" h="5776">
                <a:moveTo>
                  <a:pt x="0" y="1353"/>
                </a:moveTo>
                <a:lnTo>
                  <a:pt x="2484" y="5325"/>
                </a:lnTo>
                <a:lnTo>
                  <a:pt x="5149" y="5776"/>
                </a:lnTo>
                <a:lnTo>
                  <a:pt x="4833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0" name="object 1320"/>
          <p:cNvSpPr/>
          <p:nvPr/>
        </p:nvSpPr>
        <p:spPr>
          <a:xfrm>
            <a:off x="3383077" y="3039286"/>
            <a:ext cx="5782" cy="5280"/>
          </a:xfrm>
          <a:custGeom>
            <a:avLst/>
            <a:gdLst/>
            <a:ahLst/>
            <a:cxnLst/>
            <a:rect l="l" t="t" r="r" b="b"/>
            <a:pathLst>
              <a:path w="11563" h="10560">
                <a:moveTo>
                  <a:pt x="1580" y="4467"/>
                </a:moveTo>
                <a:lnTo>
                  <a:pt x="2574" y="6227"/>
                </a:lnTo>
                <a:lnTo>
                  <a:pt x="4426" y="9477"/>
                </a:lnTo>
                <a:lnTo>
                  <a:pt x="8536" y="10109"/>
                </a:lnTo>
                <a:lnTo>
                  <a:pt x="11563" y="10560"/>
                </a:lnTo>
                <a:lnTo>
                  <a:pt x="11382" y="7536"/>
                </a:lnTo>
                <a:lnTo>
                  <a:pt x="11201" y="3790"/>
                </a:lnTo>
                <a:lnTo>
                  <a:pt x="9440" y="676"/>
                </a:lnTo>
                <a:lnTo>
                  <a:pt x="6007" y="0"/>
                </a:lnTo>
                <a:lnTo>
                  <a:pt x="3071" y="857"/>
                </a:lnTo>
                <a:lnTo>
                  <a:pt x="0" y="1669"/>
                </a:lnTo>
                <a:lnTo>
                  <a:pt x="1580" y="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1" name="object 1321"/>
          <p:cNvSpPr/>
          <p:nvPr/>
        </p:nvSpPr>
        <p:spPr>
          <a:xfrm>
            <a:off x="2372680" y="2980436"/>
            <a:ext cx="1942" cy="3001"/>
          </a:xfrm>
          <a:custGeom>
            <a:avLst/>
            <a:gdLst/>
            <a:ahLst/>
            <a:cxnLst/>
            <a:rect l="l" t="t" r="r" b="b"/>
            <a:pathLst>
              <a:path w="3884" h="6002">
                <a:moveTo>
                  <a:pt x="2619" y="6002"/>
                </a:moveTo>
                <a:lnTo>
                  <a:pt x="3884" y="2617"/>
                </a:lnTo>
                <a:lnTo>
                  <a:pt x="2890" y="0"/>
                </a:lnTo>
                <a:lnTo>
                  <a:pt x="0" y="676"/>
                </a:lnTo>
                <a:lnTo>
                  <a:pt x="45" y="3610"/>
                </a:lnTo>
                <a:lnTo>
                  <a:pt x="2619" y="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2" name="object 1322"/>
          <p:cNvSpPr/>
          <p:nvPr/>
        </p:nvSpPr>
        <p:spPr>
          <a:xfrm>
            <a:off x="2371031" y="2979195"/>
            <a:ext cx="4743" cy="5957"/>
          </a:xfrm>
          <a:custGeom>
            <a:avLst/>
            <a:gdLst/>
            <a:ahLst/>
            <a:cxnLst/>
            <a:rect l="l" t="t" r="r" b="b"/>
            <a:pathLst>
              <a:path w="9485" h="11914">
                <a:moveTo>
                  <a:pt x="0" y="3474"/>
                </a:moveTo>
                <a:lnTo>
                  <a:pt x="316" y="6363"/>
                </a:lnTo>
                <a:lnTo>
                  <a:pt x="3297" y="9432"/>
                </a:lnTo>
                <a:lnTo>
                  <a:pt x="6052" y="11914"/>
                </a:lnTo>
                <a:lnTo>
                  <a:pt x="9169" y="9116"/>
                </a:lnTo>
                <a:lnTo>
                  <a:pt x="9485" y="6092"/>
                </a:lnTo>
                <a:lnTo>
                  <a:pt x="9124" y="3159"/>
                </a:lnTo>
                <a:lnTo>
                  <a:pt x="7904" y="0"/>
                </a:lnTo>
                <a:lnTo>
                  <a:pt x="4652" y="496"/>
                </a:lnTo>
                <a:lnTo>
                  <a:pt x="1219" y="857"/>
                </a:lnTo>
                <a:lnTo>
                  <a:pt x="0" y="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3" name="object 1323"/>
          <p:cNvSpPr/>
          <p:nvPr/>
        </p:nvSpPr>
        <p:spPr>
          <a:xfrm>
            <a:off x="3206965" y="2882437"/>
            <a:ext cx="1852" cy="3137"/>
          </a:xfrm>
          <a:custGeom>
            <a:avLst/>
            <a:gdLst/>
            <a:ahLst/>
            <a:cxnLst/>
            <a:rect l="l" t="t" r="r" b="b"/>
            <a:pathLst>
              <a:path w="3703" h="6273">
                <a:moveTo>
                  <a:pt x="1490" y="6273"/>
                </a:moveTo>
                <a:lnTo>
                  <a:pt x="3703" y="4828"/>
                </a:lnTo>
                <a:lnTo>
                  <a:pt x="3703" y="586"/>
                </a:lnTo>
                <a:lnTo>
                  <a:pt x="0" y="0"/>
                </a:lnTo>
                <a:lnTo>
                  <a:pt x="542" y="2707"/>
                </a:lnTo>
                <a:lnTo>
                  <a:pt x="0" y="5370"/>
                </a:lnTo>
                <a:lnTo>
                  <a:pt x="1490" y="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4" name="object 1324"/>
          <p:cNvSpPr/>
          <p:nvPr/>
        </p:nvSpPr>
        <p:spPr>
          <a:xfrm>
            <a:off x="3205903" y="2880587"/>
            <a:ext cx="4268" cy="6296"/>
          </a:xfrm>
          <a:custGeom>
            <a:avLst/>
            <a:gdLst/>
            <a:ahLst/>
            <a:cxnLst/>
            <a:rect l="l" t="t" r="r" b="b"/>
            <a:pathLst>
              <a:path w="8536" h="12591">
                <a:moveTo>
                  <a:pt x="8536" y="9251"/>
                </a:moveTo>
                <a:lnTo>
                  <a:pt x="8536" y="3565"/>
                </a:lnTo>
                <a:lnTo>
                  <a:pt x="5329" y="0"/>
                </a:lnTo>
                <a:lnTo>
                  <a:pt x="2348" y="676"/>
                </a:lnTo>
                <a:lnTo>
                  <a:pt x="135" y="4422"/>
                </a:lnTo>
                <a:lnTo>
                  <a:pt x="180" y="7356"/>
                </a:lnTo>
                <a:lnTo>
                  <a:pt x="0" y="10695"/>
                </a:lnTo>
                <a:lnTo>
                  <a:pt x="4110" y="12591"/>
                </a:lnTo>
                <a:lnTo>
                  <a:pt x="5781" y="12320"/>
                </a:lnTo>
                <a:lnTo>
                  <a:pt x="8536" y="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5" name="object 1325"/>
          <p:cNvSpPr/>
          <p:nvPr/>
        </p:nvSpPr>
        <p:spPr>
          <a:xfrm>
            <a:off x="2420310" y="2979398"/>
            <a:ext cx="2823" cy="3069"/>
          </a:xfrm>
          <a:custGeom>
            <a:avLst/>
            <a:gdLst/>
            <a:ahLst/>
            <a:cxnLst/>
            <a:rect l="l" t="t" r="r" b="b"/>
            <a:pathLst>
              <a:path w="5646" h="6137">
                <a:moveTo>
                  <a:pt x="0" y="4558"/>
                </a:moveTo>
                <a:lnTo>
                  <a:pt x="3297" y="6137"/>
                </a:lnTo>
                <a:lnTo>
                  <a:pt x="5646" y="2933"/>
                </a:lnTo>
                <a:lnTo>
                  <a:pt x="3703" y="0"/>
                </a:lnTo>
                <a:lnTo>
                  <a:pt x="406" y="2301"/>
                </a:lnTo>
                <a:lnTo>
                  <a:pt x="0" y="4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6" name="object 1326"/>
          <p:cNvSpPr/>
          <p:nvPr/>
        </p:nvSpPr>
        <p:spPr>
          <a:xfrm>
            <a:off x="2418955" y="2977638"/>
            <a:ext cx="5578" cy="5799"/>
          </a:xfrm>
          <a:custGeom>
            <a:avLst/>
            <a:gdLst/>
            <a:ahLst/>
            <a:cxnLst/>
            <a:rect l="l" t="t" r="r" b="b"/>
            <a:pathLst>
              <a:path w="11156" h="11598">
                <a:moveTo>
                  <a:pt x="5194" y="11598"/>
                </a:moveTo>
                <a:lnTo>
                  <a:pt x="5962" y="11553"/>
                </a:lnTo>
                <a:lnTo>
                  <a:pt x="9259" y="9386"/>
                </a:lnTo>
                <a:lnTo>
                  <a:pt x="11156" y="6814"/>
                </a:lnTo>
                <a:lnTo>
                  <a:pt x="10614" y="3655"/>
                </a:lnTo>
                <a:lnTo>
                  <a:pt x="7949" y="1534"/>
                </a:lnTo>
                <a:lnTo>
                  <a:pt x="5962" y="0"/>
                </a:lnTo>
                <a:lnTo>
                  <a:pt x="3342" y="3023"/>
                </a:lnTo>
                <a:lnTo>
                  <a:pt x="677" y="5325"/>
                </a:lnTo>
                <a:lnTo>
                  <a:pt x="0" y="9206"/>
                </a:lnTo>
                <a:lnTo>
                  <a:pt x="2574" y="11101"/>
                </a:lnTo>
                <a:lnTo>
                  <a:pt x="5194" y="11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7" name="object 1327"/>
          <p:cNvSpPr/>
          <p:nvPr/>
        </p:nvSpPr>
        <p:spPr>
          <a:xfrm>
            <a:off x="3490601" y="3137691"/>
            <a:ext cx="3139" cy="2347"/>
          </a:xfrm>
          <a:custGeom>
            <a:avLst/>
            <a:gdLst/>
            <a:ahLst/>
            <a:cxnLst/>
            <a:rect l="l" t="t" r="r" b="b"/>
            <a:pathLst>
              <a:path w="6278" h="4693">
                <a:moveTo>
                  <a:pt x="858" y="1534"/>
                </a:moveTo>
                <a:lnTo>
                  <a:pt x="0" y="4693"/>
                </a:lnTo>
                <a:lnTo>
                  <a:pt x="2755" y="4467"/>
                </a:lnTo>
                <a:lnTo>
                  <a:pt x="6278" y="2301"/>
                </a:lnTo>
                <a:lnTo>
                  <a:pt x="2122" y="0"/>
                </a:lnTo>
                <a:lnTo>
                  <a:pt x="858" y="1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8" name="object 1328"/>
          <p:cNvSpPr/>
          <p:nvPr/>
        </p:nvSpPr>
        <p:spPr>
          <a:xfrm>
            <a:off x="3488997" y="3136721"/>
            <a:ext cx="6820" cy="5280"/>
          </a:xfrm>
          <a:custGeom>
            <a:avLst/>
            <a:gdLst/>
            <a:ahLst/>
            <a:cxnLst/>
            <a:rect l="l" t="t" r="r" b="b"/>
            <a:pathLst>
              <a:path w="13640" h="10560">
                <a:moveTo>
                  <a:pt x="4019" y="10560"/>
                </a:moveTo>
                <a:lnTo>
                  <a:pt x="13640" y="4603"/>
                </a:lnTo>
                <a:lnTo>
                  <a:pt x="9124" y="631"/>
                </a:lnTo>
                <a:lnTo>
                  <a:pt x="5600" y="0"/>
                </a:lnTo>
                <a:lnTo>
                  <a:pt x="2122" y="1940"/>
                </a:lnTo>
                <a:lnTo>
                  <a:pt x="0" y="4558"/>
                </a:lnTo>
                <a:lnTo>
                  <a:pt x="677" y="7762"/>
                </a:lnTo>
                <a:lnTo>
                  <a:pt x="4019" y="10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29" name="object 1329"/>
          <p:cNvSpPr/>
          <p:nvPr/>
        </p:nvSpPr>
        <p:spPr>
          <a:xfrm>
            <a:off x="2286533" y="3043144"/>
            <a:ext cx="4183" cy="1692"/>
          </a:xfrm>
          <a:custGeom>
            <a:avLst/>
            <a:gdLst/>
            <a:ahLst/>
            <a:cxnLst/>
            <a:rect l="l" t="t" r="r" b="b"/>
            <a:pathLst>
              <a:path w="8365" h="3384">
                <a:moveTo>
                  <a:pt x="0" y="1399"/>
                </a:moveTo>
                <a:lnTo>
                  <a:pt x="2669" y="3384"/>
                </a:lnTo>
                <a:lnTo>
                  <a:pt x="5655" y="2391"/>
                </a:lnTo>
                <a:lnTo>
                  <a:pt x="8365" y="2662"/>
                </a:lnTo>
                <a:lnTo>
                  <a:pt x="7665" y="45"/>
                </a:lnTo>
                <a:lnTo>
                  <a:pt x="4385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0" name="object 1330"/>
          <p:cNvSpPr/>
          <p:nvPr/>
        </p:nvSpPr>
        <p:spPr>
          <a:xfrm>
            <a:off x="2285591" y="3041632"/>
            <a:ext cx="6500" cy="4175"/>
          </a:xfrm>
          <a:custGeom>
            <a:avLst/>
            <a:gdLst/>
            <a:ahLst/>
            <a:cxnLst/>
            <a:rect l="l" t="t" r="r" b="b"/>
            <a:pathLst>
              <a:path w="12999" h="8349">
                <a:moveTo>
                  <a:pt x="0" y="2798"/>
                </a:moveTo>
                <a:lnTo>
                  <a:pt x="401" y="6453"/>
                </a:lnTo>
                <a:lnTo>
                  <a:pt x="2985" y="8349"/>
                </a:lnTo>
                <a:lnTo>
                  <a:pt x="5695" y="8213"/>
                </a:lnTo>
                <a:lnTo>
                  <a:pt x="9318" y="8078"/>
                </a:lnTo>
                <a:lnTo>
                  <a:pt x="12240" y="8349"/>
                </a:lnTo>
                <a:lnTo>
                  <a:pt x="12999" y="4693"/>
                </a:lnTo>
                <a:lnTo>
                  <a:pt x="10966" y="1173"/>
                </a:lnTo>
                <a:lnTo>
                  <a:pt x="7940" y="541"/>
                </a:lnTo>
                <a:lnTo>
                  <a:pt x="5316" y="315"/>
                </a:lnTo>
                <a:lnTo>
                  <a:pt x="2479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1" name="object 1331"/>
          <p:cNvSpPr/>
          <p:nvPr/>
        </p:nvSpPr>
        <p:spPr>
          <a:xfrm>
            <a:off x="3326119" y="2976555"/>
            <a:ext cx="3365" cy="1512"/>
          </a:xfrm>
          <a:custGeom>
            <a:avLst/>
            <a:gdLst/>
            <a:ahLst/>
            <a:cxnLst/>
            <a:rect l="l" t="t" r="r" b="b"/>
            <a:pathLst>
              <a:path w="6730" h="3023">
                <a:moveTo>
                  <a:pt x="6730" y="1128"/>
                </a:moveTo>
                <a:lnTo>
                  <a:pt x="4065" y="225"/>
                </a:lnTo>
                <a:lnTo>
                  <a:pt x="1264" y="0"/>
                </a:lnTo>
                <a:lnTo>
                  <a:pt x="0" y="2888"/>
                </a:lnTo>
                <a:lnTo>
                  <a:pt x="3929" y="3023"/>
                </a:lnTo>
                <a:lnTo>
                  <a:pt x="6549" y="1805"/>
                </a:lnTo>
                <a:lnTo>
                  <a:pt x="6730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2" name="object 1332"/>
          <p:cNvSpPr/>
          <p:nvPr/>
        </p:nvSpPr>
        <p:spPr>
          <a:xfrm>
            <a:off x="3324787" y="2975337"/>
            <a:ext cx="6030" cy="3926"/>
          </a:xfrm>
          <a:custGeom>
            <a:avLst/>
            <a:gdLst/>
            <a:ahLst/>
            <a:cxnLst/>
            <a:rect l="l" t="t" r="r" b="b"/>
            <a:pathLst>
              <a:path w="12059" h="7852">
                <a:moveTo>
                  <a:pt x="135" y="6137"/>
                </a:moveTo>
                <a:lnTo>
                  <a:pt x="2845" y="7807"/>
                </a:lnTo>
                <a:lnTo>
                  <a:pt x="7678" y="7852"/>
                </a:lnTo>
                <a:lnTo>
                  <a:pt x="10750" y="7536"/>
                </a:lnTo>
                <a:lnTo>
                  <a:pt x="12059" y="3023"/>
                </a:lnTo>
                <a:lnTo>
                  <a:pt x="10027" y="406"/>
                </a:lnTo>
                <a:lnTo>
                  <a:pt x="6504" y="180"/>
                </a:lnTo>
                <a:lnTo>
                  <a:pt x="3342" y="0"/>
                </a:lnTo>
                <a:lnTo>
                  <a:pt x="0" y="2888"/>
                </a:lnTo>
                <a:lnTo>
                  <a:pt x="135" y="61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3" name="object 1333"/>
          <p:cNvSpPr/>
          <p:nvPr/>
        </p:nvSpPr>
        <p:spPr>
          <a:xfrm>
            <a:off x="3477208" y="3131260"/>
            <a:ext cx="2823" cy="3046"/>
          </a:xfrm>
          <a:custGeom>
            <a:avLst/>
            <a:gdLst/>
            <a:ahLst/>
            <a:cxnLst/>
            <a:rect l="l" t="t" r="r" b="b"/>
            <a:pathLst>
              <a:path w="5646" h="6092">
                <a:moveTo>
                  <a:pt x="0" y="4558"/>
                </a:moveTo>
                <a:lnTo>
                  <a:pt x="3252" y="6092"/>
                </a:lnTo>
                <a:lnTo>
                  <a:pt x="5646" y="2933"/>
                </a:lnTo>
                <a:lnTo>
                  <a:pt x="3703" y="0"/>
                </a:lnTo>
                <a:lnTo>
                  <a:pt x="406" y="2346"/>
                </a:lnTo>
                <a:lnTo>
                  <a:pt x="0" y="4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4" name="object 1334"/>
          <p:cNvSpPr/>
          <p:nvPr/>
        </p:nvSpPr>
        <p:spPr>
          <a:xfrm>
            <a:off x="3475966" y="3129523"/>
            <a:ext cx="5443" cy="5777"/>
          </a:xfrm>
          <a:custGeom>
            <a:avLst/>
            <a:gdLst/>
            <a:ahLst/>
            <a:cxnLst/>
            <a:rect l="l" t="t" r="r" b="b"/>
            <a:pathLst>
              <a:path w="10885" h="11553">
                <a:moveTo>
                  <a:pt x="4968" y="11553"/>
                </a:moveTo>
                <a:lnTo>
                  <a:pt x="5600" y="11508"/>
                </a:lnTo>
                <a:lnTo>
                  <a:pt x="8988" y="9432"/>
                </a:lnTo>
                <a:lnTo>
                  <a:pt x="10885" y="6859"/>
                </a:lnTo>
                <a:lnTo>
                  <a:pt x="10433" y="3700"/>
                </a:lnTo>
                <a:lnTo>
                  <a:pt x="7768" y="1579"/>
                </a:lnTo>
                <a:lnTo>
                  <a:pt x="5871" y="0"/>
                </a:lnTo>
                <a:lnTo>
                  <a:pt x="2032" y="3881"/>
                </a:lnTo>
                <a:lnTo>
                  <a:pt x="0" y="7536"/>
                </a:lnTo>
                <a:lnTo>
                  <a:pt x="2258" y="11011"/>
                </a:lnTo>
                <a:lnTo>
                  <a:pt x="4968" y="1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5" name="object 1335"/>
          <p:cNvSpPr/>
          <p:nvPr/>
        </p:nvSpPr>
        <p:spPr>
          <a:xfrm>
            <a:off x="2994560" y="2930794"/>
            <a:ext cx="2100" cy="2234"/>
          </a:xfrm>
          <a:custGeom>
            <a:avLst/>
            <a:gdLst/>
            <a:ahLst/>
            <a:cxnLst/>
            <a:rect l="l" t="t" r="r" b="b"/>
            <a:pathLst>
              <a:path w="4200" h="4467">
                <a:moveTo>
                  <a:pt x="2574" y="0"/>
                </a:moveTo>
                <a:lnTo>
                  <a:pt x="0" y="2391"/>
                </a:lnTo>
                <a:lnTo>
                  <a:pt x="3297" y="4467"/>
                </a:lnTo>
                <a:lnTo>
                  <a:pt x="4200" y="1037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6" name="object 1336"/>
          <p:cNvSpPr/>
          <p:nvPr/>
        </p:nvSpPr>
        <p:spPr>
          <a:xfrm>
            <a:off x="2992211" y="2929665"/>
            <a:ext cx="6030" cy="4716"/>
          </a:xfrm>
          <a:custGeom>
            <a:avLst/>
            <a:gdLst/>
            <a:ahLst/>
            <a:cxnLst/>
            <a:rect l="l" t="t" r="r" b="b"/>
            <a:pathLst>
              <a:path w="12059" h="9432">
                <a:moveTo>
                  <a:pt x="2890" y="9071"/>
                </a:moveTo>
                <a:lnTo>
                  <a:pt x="6639" y="9432"/>
                </a:lnTo>
                <a:lnTo>
                  <a:pt x="8853" y="9071"/>
                </a:lnTo>
                <a:lnTo>
                  <a:pt x="12059" y="7897"/>
                </a:lnTo>
                <a:lnTo>
                  <a:pt x="11563" y="4648"/>
                </a:lnTo>
                <a:lnTo>
                  <a:pt x="11201" y="1263"/>
                </a:lnTo>
                <a:lnTo>
                  <a:pt x="8582" y="0"/>
                </a:lnTo>
                <a:lnTo>
                  <a:pt x="5691" y="315"/>
                </a:lnTo>
                <a:lnTo>
                  <a:pt x="2574" y="3249"/>
                </a:lnTo>
                <a:lnTo>
                  <a:pt x="0" y="6002"/>
                </a:lnTo>
                <a:lnTo>
                  <a:pt x="2890" y="9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7" name="object 1337"/>
          <p:cNvSpPr/>
          <p:nvPr/>
        </p:nvSpPr>
        <p:spPr>
          <a:xfrm>
            <a:off x="3336147" y="3086491"/>
            <a:ext cx="2304" cy="4084"/>
          </a:xfrm>
          <a:custGeom>
            <a:avLst/>
            <a:gdLst/>
            <a:ahLst/>
            <a:cxnLst/>
            <a:rect l="l" t="t" r="r" b="b"/>
            <a:pathLst>
              <a:path w="4607" h="8168">
                <a:moveTo>
                  <a:pt x="2303" y="8168"/>
                </a:moveTo>
                <a:lnTo>
                  <a:pt x="4607" y="5415"/>
                </a:lnTo>
                <a:lnTo>
                  <a:pt x="4607" y="2707"/>
                </a:lnTo>
                <a:lnTo>
                  <a:pt x="2303" y="0"/>
                </a:lnTo>
                <a:lnTo>
                  <a:pt x="0" y="2707"/>
                </a:lnTo>
                <a:lnTo>
                  <a:pt x="0" y="5415"/>
                </a:lnTo>
                <a:lnTo>
                  <a:pt x="2303" y="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8" name="object 1338"/>
          <p:cNvSpPr/>
          <p:nvPr/>
        </p:nvSpPr>
        <p:spPr>
          <a:xfrm>
            <a:off x="3334814" y="3085679"/>
            <a:ext cx="4969" cy="6860"/>
          </a:xfrm>
          <a:custGeom>
            <a:avLst/>
            <a:gdLst/>
            <a:ahLst/>
            <a:cxnLst/>
            <a:rect l="l" t="t" r="r" b="b"/>
            <a:pathLst>
              <a:path w="9937" h="13719">
                <a:moveTo>
                  <a:pt x="6865" y="0"/>
                </a:moveTo>
                <a:lnTo>
                  <a:pt x="3071" y="0"/>
                </a:lnTo>
                <a:lnTo>
                  <a:pt x="0" y="3655"/>
                </a:lnTo>
                <a:lnTo>
                  <a:pt x="0" y="7717"/>
                </a:lnTo>
                <a:lnTo>
                  <a:pt x="3071" y="11417"/>
                </a:lnTo>
                <a:lnTo>
                  <a:pt x="4968" y="13719"/>
                </a:lnTo>
                <a:lnTo>
                  <a:pt x="6865" y="11417"/>
                </a:lnTo>
                <a:lnTo>
                  <a:pt x="9937" y="7717"/>
                </a:lnTo>
                <a:lnTo>
                  <a:pt x="9937" y="3655"/>
                </a:lnTo>
                <a:lnTo>
                  <a:pt x="68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39" name="object 1339"/>
          <p:cNvSpPr/>
          <p:nvPr/>
        </p:nvSpPr>
        <p:spPr>
          <a:xfrm>
            <a:off x="3374427" y="2983325"/>
            <a:ext cx="2439" cy="2618"/>
          </a:xfrm>
          <a:custGeom>
            <a:avLst/>
            <a:gdLst/>
            <a:ahLst/>
            <a:cxnLst/>
            <a:rect l="l" t="t" r="r" b="b"/>
            <a:pathLst>
              <a:path w="4878" h="5235">
                <a:moveTo>
                  <a:pt x="3206" y="767"/>
                </a:moveTo>
                <a:lnTo>
                  <a:pt x="0" y="0"/>
                </a:lnTo>
                <a:lnTo>
                  <a:pt x="225" y="2798"/>
                </a:lnTo>
                <a:lnTo>
                  <a:pt x="3342" y="5235"/>
                </a:lnTo>
                <a:lnTo>
                  <a:pt x="4878" y="1985"/>
                </a:lnTo>
                <a:lnTo>
                  <a:pt x="3206" y="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0" name="object 1340"/>
          <p:cNvSpPr/>
          <p:nvPr/>
        </p:nvSpPr>
        <p:spPr>
          <a:xfrm>
            <a:off x="3372033" y="2981768"/>
            <a:ext cx="5872" cy="5551"/>
          </a:xfrm>
          <a:custGeom>
            <a:avLst/>
            <a:gdLst/>
            <a:ahLst/>
            <a:cxnLst/>
            <a:rect l="l" t="t" r="r" b="b"/>
            <a:pathLst>
              <a:path w="11743" h="11101">
                <a:moveTo>
                  <a:pt x="1580" y="3068"/>
                </a:moveTo>
                <a:lnTo>
                  <a:pt x="0" y="5009"/>
                </a:lnTo>
                <a:lnTo>
                  <a:pt x="2981" y="7672"/>
                </a:lnTo>
                <a:lnTo>
                  <a:pt x="5284" y="10334"/>
                </a:lnTo>
                <a:lnTo>
                  <a:pt x="9124" y="11101"/>
                </a:lnTo>
                <a:lnTo>
                  <a:pt x="10072" y="9883"/>
                </a:lnTo>
                <a:lnTo>
                  <a:pt x="11743" y="6318"/>
                </a:lnTo>
                <a:lnTo>
                  <a:pt x="11021" y="2978"/>
                </a:lnTo>
                <a:lnTo>
                  <a:pt x="6955" y="0"/>
                </a:lnTo>
                <a:lnTo>
                  <a:pt x="3748" y="496"/>
                </a:lnTo>
                <a:lnTo>
                  <a:pt x="1580" y="3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1" name="object 1341"/>
          <p:cNvSpPr/>
          <p:nvPr/>
        </p:nvSpPr>
        <p:spPr>
          <a:xfrm>
            <a:off x="2633641" y="2985965"/>
            <a:ext cx="3636" cy="1602"/>
          </a:xfrm>
          <a:custGeom>
            <a:avLst/>
            <a:gdLst/>
            <a:ahLst/>
            <a:cxnLst/>
            <a:rect l="l" t="t" r="r" b="b"/>
            <a:pathLst>
              <a:path w="7272" h="3204">
                <a:moveTo>
                  <a:pt x="0" y="1308"/>
                </a:moveTo>
                <a:lnTo>
                  <a:pt x="4291" y="3204"/>
                </a:lnTo>
                <a:lnTo>
                  <a:pt x="7272" y="2166"/>
                </a:lnTo>
                <a:lnTo>
                  <a:pt x="5781" y="0"/>
                </a:lnTo>
                <a:lnTo>
                  <a:pt x="1490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2" name="object 1342"/>
          <p:cNvSpPr/>
          <p:nvPr/>
        </p:nvSpPr>
        <p:spPr>
          <a:xfrm>
            <a:off x="2632218" y="2984633"/>
            <a:ext cx="6437" cy="4220"/>
          </a:xfrm>
          <a:custGeom>
            <a:avLst/>
            <a:gdLst/>
            <a:ahLst/>
            <a:cxnLst/>
            <a:rect l="l" t="t" r="r" b="b"/>
            <a:pathLst>
              <a:path w="12873" h="8439">
                <a:moveTo>
                  <a:pt x="9304" y="0"/>
                </a:moveTo>
                <a:lnTo>
                  <a:pt x="3613" y="0"/>
                </a:lnTo>
                <a:lnTo>
                  <a:pt x="0" y="3113"/>
                </a:lnTo>
                <a:lnTo>
                  <a:pt x="722" y="6182"/>
                </a:lnTo>
                <a:lnTo>
                  <a:pt x="4200" y="8303"/>
                </a:lnTo>
                <a:lnTo>
                  <a:pt x="7362" y="8439"/>
                </a:lnTo>
                <a:lnTo>
                  <a:pt x="9078" y="7852"/>
                </a:lnTo>
                <a:lnTo>
                  <a:pt x="12421" y="6453"/>
                </a:lnTo>
                <a:lnTo>
                  <a:pt x="12873" y="3068"/>
                </a:lnTo>
                <a:lnTo>
                  <a:pt x="93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3" name="object 1343"/>
          <p:cNvSpPr/>
          <p:nvPr/>
        </p:nvSpPr>
        <p:spPr>
          <a:xfrm>
            <a:off x="3101971" y="2905972"/>
            <a:ext cx="2349" cy="2933"/>
          </a:xfrm>
          <a:custGeom>
            <a:avLst/>
            <a:gdLst/>
            <a:ahLst/>
            <a:cxnLst/>
            <a:rect l="l" t="t" r="r" b="b"/>
            <a:pathLst>
              <a:path w="4697" h="5866">
                <a:moveTo>
                  <a:pt x="3658" y="1308"/>
                </a:moveTo>
                <a:lnTo>
                  <a:pt x="677" y="0"/>
                </a:lnTo>
                <a:lnTo>
                  <a:pt x="0" y="3023"/>
                </a:lnTo>
                <a:lnTo>
                  <a:pt x="2664" y="5866"/>
                </a:lnTo>
                <a:lnTo>
                  <a:pt x="4697" y="2843"/>
                </a:lnTo>
                <a:lnTo>
                  <a:pt x="3658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4" name="object 1344"/>
          <p:cNvSpPr/>
          <p:nvPr/>
        </p:nvSpPr>
        <p:spPr>
          <a:xfrm>
            <a:off x="3099893" y="2904844"/>
            <a:ext cx="5827" cy="5731"/>
          </a:xfrm>
          <a:custGeom>
            <a:avLst/>
            <a:gdLst/>
            <a:ahLst/>
            <a:cxnLst/>
            <a:rect l="l" t="t" r="r" b="b"/>
            <a:pathLst>
              <a:path w="11653" h="11462">
                <a:moveTo>
                  <a:pt x="9801" y="2166"/>
                </a:moveTo>
                <a:lnTo>
                  <a:pt x="6504" y="0"/>
                </a:lnTo>
                <a:lnTo>
                  <a:pt x="3387" y="270"/>
                </a:lnTo>
                <a:lnTo>
                  <a:pt x="0" y="2752"/>
                </a:lnTo>
                <a:lnTo>
                  <a:pt x="1445" y="5641"/>
                </a:lnTo>
                <a:lnTo>
                  <a:pt x="3568" y="8349"/>
                </a:lnTo>
                <a:lnTo>
                  <a:pt x="6594" y="11462"/>
                </a:lnTo>
                <a:lnTo>
                  <a:pt x="8356" y="10063"/>
                </a:lnTo>
                <a:lnTo>
                  <a:pt x="11111" y="7897"/>
                </a:lnTo>
                <a:lnTo>
                  <a:pt x="11653" y="4693"/>
                </a:lnTo>
                <a:lnTo>
                  <a:pt x="9801" y="2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5" name="object 1345"/>
          <p:cNvSpPr/>
          <p:nvPr/>
        </p:nvSpPr>
        <p:spPr>
          <a:xfrm>
            <a:off x="2718716" y="3102084"/>
            <a:ext cx="4065" cy="2460"/>
          </a:xfrm>
          <a:custGeom>
            <a:avLst/>
            <a:gdLst/>
            <a:ahLst/>
            <a:cxnLst/>
            <a:rect l="l" t="t" r="r" b="b"/>
            <a:pathLst>
              <a:path w="8130" h="4919">
                <a:moveTo>
                  <a:pt x="1942" y="4016"/>
                </a:moveTo>
                <a:lnTo>
                  <a:pt x="6323" y="4919"/>
                </a:lnTo>
                <a:lnTo>
                  <a:pt x="8130" y="2888"/>
                </a:lnTo>
                <a:lnTo>
                  <a:pt x="5826" y="0"/>
                </a:lnTo>
                <a:lnTo>
                  <a:pt x="2664" y="1895"/>
                </a:lnTo>
                <a:lnTo>
                  <a:pt x="0" y="1353"/>
                </a:lnTo>
                <a:lnTo>
                  <a:pt x="722" y="4016"/>
                </a:lnTo>
                <a:lnTo>
                  <a:pt x="1942" y="4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6" name="object 1346"/>
          <p:cNvSpPr/>
          <p:nvPr/>
        </p:nvSpPr>
        <p:spPr>
          <a:xfrm>
            <a:off x="2717338" y="3101249"/>
            <a:ext cx="6414" cy="4197"/>
          </a:xfrm>
          <a:custGeom>
            <a:avLst/>
            <a:gdLst/>
            <a:ahLst/>
            <a:cxnLst/>
            <a:rect l="l" t="t" r="r" b="b"/>
            <a:pathLst>
              <a:path w="12827" h="8394">
                <a:moveTo>
                  <a:pt x="7723" y="8394"/>
                </a:moveTo>
                <a:lnTo>
                  <a:pt x="9304" y="8394"/>
                </a:lnTo>
                <a:lnTo>
                  <a:pt x="12737" y="6227"/>
                </a:lnTo>
                <a:lnTo>
                  <a:pt x="12827" y="3023"/>
                </a:lnTo>
                <a:lnTo>
                  <a:pt x="10479" y="0"/>
                </a:lnTo>
                <a:lnTo>
                  <a:pt x="7362" y="315"/>
                </a:lnTo>
                <a:lnTo>
                  <a:pt x="3748" y="722"/>
                </a:lnTo>
                <a:lnTo>
                  <a:pt x="813" y="135"/>
                </a:lnTo>
                <a:lnTo>
                  <a:pt x="0" y="4016"/>
                </a:lnTo>
                <a:lnTo>
                  <a:pt x="2032" y="7536"/>
                </a:lnTo>
                <a:lnTo>
                  <a:pt x="5104" y="8168"/>
                </a:lnTo>
                <a:lnTo>
                  <a:pt x="7723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7" name="object 1347"/>
          <p:cNvSpPr/>
          <p:nvPr/>
        </p:nvSpPr>
        <p:spPr>
          <a:xfrm>
            <a:off x="2293446" y="2965724"/>
            <a:ext cx="2965" cy="2031"/>
          </a:xfrm>
          <a:custGeom>
            <a:avLst/>
            <a:gdLst/>
            <a:ahLst/>
            <a:cxnLst/>
            <a:rect l="l" t="t" r="r" b="b"/>
            <a:pathLst>
              <a:path w="5930" h="4061">
                <a:moveTo>
                  <a:pt x="0" y="1624"/>
                </a:moveTo>
                <a:lnTo>
                  <a:pt x="2732" y="4061"/>
                </a:lnTo>
                <a:lnTo>
                  <a:pt x="5930" y="3610"/>
                </a:lnTo>
                <a:lnTo>
                  <a:pt x="4598" y="676"/>
                </a:lnTo>
                <a:lnTo>
                  <a:pt x="1355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8" name="object 1348"/>
          <p:cNvSpPr/>
          <p:nvPr/>
        </p:nvSpPr>
        <p:spPr>
          <a:xfrm>
            <a:off x="2291731" y="2964145"/>
            <a:ext cx="5802" cy="6093"/>
          </a:xfrm>
          <a:custGeom>
            <a:avLst/>
            <a:gdLst/>
            <a:ahLst/>
            <a:cxnLst/>
            <a:rect l="l" t="t" r="r" b="b"/>
            <a:pathLst>
              <a:path w="11603" h="12185">
                <a:moveTo>
                  <a:pt x="8383" y="12185"/>
                </a:moveTo>
                <a:lnTo>
                  <a:pt x="11305" y="8303"/>
                </a:lnTo>
                <a:lnTo>
                  <a:pt x="11603" y="5054"/>
                </a:lnTo>
                <a:lnTo>
                  <a:pt x="9444" y="1805"/>
                </a:lnTo>
                <a:lnTo>
                  <a:pt x="6815" y="0"/>
                </a:lnTo>
                <a:lnTo>
                  <a:pt x="3703" y="541"/>
                </a:lnTo>
                <a:lnTo>
                  <a:pt x="1504" y="3204"/>
                </a:lnTo>
                <a:lnTo>
                  <a:pt x="0" y="5054"/>
                </a:lnTo>
                <a:lnTo>
                  <a:pt x="2750" y="7536"/>
                </a:lnTo>
                <a:lnTo>
                  <a:pt x="5632" y="9973"/>
                </a:lnTo>
                <a:lnTo>
                  <a:pt x="8383" y="12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49" name="object 1349"/>
          <p:cNvSpPr/>
          <p:nvPr/>
        </p:nvSpPr>
        <p:spPr>
          <a:xfrm>
            <a:off x="2974709" y="3098383"/>
            <a:ext cx="2484" cy="3159"/>
          </a:xfrm>
          <a:custGeom>
            <a:avLst/>
            <a:gdLst/>
            <a:ahLst/>
            <a:cxnLst/>
            <a:rect l="l" t="t" r="r" b="b"/>
            <a:pathLst>
              <a:path w="4968" h="6318">
                <a:moveTo>
                  <a:pt x="4968" y="2301"/>
                </a:moveTo>
                <a:lnTo>
                  <a:pt x="1942" y="0"/>
                </a:lnTo>
                <a:lnTo>
                  <a:pt x="0" y="2707"/>
                </a:lnTo>
                <a:lnTo>
                  <a:pt x="1038" y="6318"/>
                </a:lnTo>
                <a:lnTo>
                  <a:pt x="3839" y="3655"/>
                </a:lnTo>
                <a:lnTo>
                  <a:pt x="4968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0" name="object 1350"/>
          <p:cNvSpPr/>
          <p:nvPr/>
        </p:nvSpPr>
        <p:spPr>
          <a:xfrm>
            <a:off x="2973466" y="3097345"/>
            <a:ext cx="4946" cy="6544"/>
          </a:xfrm>
          <a:custGeom>
            <a:avLst/>
            <a:gdLst/>
            <a:ahLst/>
            <a:cxnLst/>
            <a:rect l="l" t="t" r="r" b="b"/>
            <a:pathLst>
              <a:path w="9891" h="13087">
                <a:moveTo>
                  <a:pt x="1129" y="9116"/>
                </a:moveTo>
                <a:lnTo>
                  <a:pt x="2348" y="13087"/>
                </a:lnTo>
                <a:lnTo>
                  <a:pt x="6323" y="9161"/>
                </a:lnTo>
                <a:lnTo>
                  <a:pt x="8446" y="7085"/>
                </a:lnTo>
                <a:lnTo>
                  <a:pt x="9891" y="3565"/>
                </a:lnTo>
                <a:lnTo>
                  <a:pt x="7226" y="406"/>
                </a:lnTo>
                <a:lnTo>
                  <a:pt x="3432" y="0"/>
                </a:lnTo>
                <a:lnTo>
                  <a:pt x="45" y="3249"/>
                </a:lnTo>
                <a:lnTo>
                  <a:pt x="0" y="6002"/>
                </a:lnTo>
                <a:lnTo>
                  <a:pt x="1129" y="9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1" name="object 1351"/>
          <p:cNvSpPr/>
          <p:nvPr/>
        </p:nvSpPr>
        <p:spPr>
          <a:xfrm>
            <a:off x="2629305" y="3100053"/>
            <a:ext cx="1942" cy="3001"/>
          </a:xfrm>
          <a:custGeom>
            <a:avLst/>
            <a:gdLst/>
            <a:ahLst/>
            <a:cxnLst/>
            <a:rect l="l" t="t" r="r" b="b"/>
            <a:pathLst>
              <a:path w="3884" h="6002">
                <a:moveTo>
                  <a:pt x="1264" y="0"/>
                </a:moveTo>
                <a:lnTo>
                  <a:pt x="0" y="3429"/>
                </a:lnTo>
                <a:lnTo>
                  <a:pt x="993" y="6002"/>
                </a:lnTo>
                <a:lnTo>
                  <a:pt x="3884" y="5370"/>
                </a:lnTo>
                <a:lnTo>
                  <a:pt x="3839" y="2437"/>
                </a:lnTo>
                <a:lnTo>
                  <a:pt x="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2" name="object 1352"/>
          <p:cNvSpPr/>
          <p:nvPr/>
        </p:nvSpPr>
        <p:spPr>
          <a:xfrm>
            <a:off x="2628063" y="3098338"/>
            <a:ext cx="4833" cy="5731"/>
          </a:xfrm>
          <a:custGeom>
            <a:avLst/>
            <a:gdLst/>
            <a:ahLst/>
            <a:cxnLst/>
            <a:rect l="l" t="t" r="r" b="b"/>
            <a:pathLst>
              <a:path w="9666" h="11462">
                <a:moveTo>
                  <a:pt x="4697" y="11462"/>
                </a:moveTo>
                <a:lnTo>
                  <a:pt x="5781" y="11372"/>
                </a:lnTo>
                <a:lnTo>
                  <a:pt x="8446" y="11101"/>
                </a:lnTo>
                <a:lnTo>
                  <a:pt x="9666" y="8484"/>
                </a:lnTo>
                <a:lnTo>
                  <a:pt x="9349" y="5596"/>
                </a:lnTo>
                <a:lnTo>
                  <a:pt x="6368" y="2482"/>
                </a:lnTo>
                <a:lnTo>
                  <a:pt x="3658" y="0"/>
                </a:lnTo>
                <a:lnTo>
                  <a:pt x="1445" y="2121"/>
                </a:lnTo>
                <a:lnTo>
                  <a:pt x="316" y="4693"/>
                </a:lnTo>
                <a:lnTo>
                  <a:pt x="0" y="7356"/>
                </a:lnTo>
                <a:lnTo>
                  <a:pt x="1400" y="11011"/>
                </a:lnTo>
                <a:lnTo>
                  <a:pt x="4697" y="114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3" name="object 1353"/>
          <p:cNvSpPr/>
          <p:nvPr/>
        </p:nvSpPr>
        <p:spPr>
          <a:xfrm>
            <a:off x="2557713" y="3049553"/>
            <a:ext cx="3071" cy="3046"/>
          </a:xfrm>
          <a:custGeom>
            <a:avLst/>
            <a:gdLst/>
            <a:ahLst/>
            <a:cxnLst/>
            <a:rect l="l" t="t" r="r" b="b"/>
            <a:pathLst>
              <a:path w="6142" h="6092">
                <a:moveTo>
                  <a:pt x="0" y="676"/>
                </a:moveTo>
                <a:lnTo>
                  <a:pt x="632" y="3610"/>
                </a:lnTo>
                <a:lnTo>
                  <a:pt x="2484" y="5460"/>
                </a:lnTo>
                <a:lnTo>
                  <a:pt x="5465" y="6092"/>
                </a:lnTo>
                <a:lnTo>
                  <a:pt x="6142" y="1173"/>
                </a:lnTo>
                <a:lnTo>
                  <a:pt x="4968" y="0"/>
                </a:lnTo>
                <a:lnTo>
                  <a:pt x="0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4" name="object 1354"/>
          <p:cNvSpPr/>
          <p:nvPr/>
        </p:nvSpPr>
        <p:spPr>
          <a:xfrm>
            <a:off x="2556200" y="3048447"/>
            <a:ext cx="5714" cy="5664"/>
          </a:xfrm>
          <a:custGeom>
            <a:avLst/>
            <a:gdLst/>
            <a:ahLst/>
            <a:cxnLst/>
            <a:rect l="l" t="t" r="r" b="b"/>
            <a:pathLst>
              <a:path w="11427" h="11327">
                <a:moveTo>
                  <a:pt x="587" y="3429"/>
                </a:moveTo>
                <a:lnTo>
                  <a:pt x="1445" y="7356"/>
                </a:lnTo>
                <a:lnTo>
                  <a:pt x="4019" y="9883"/>
                </a:lnTo>
                <a:lnTo>
                  <a:pt x="7949" y="10740"/>
                </a:lnTo>
                <a:lnTo>
                  <a:pt x="10614" y="11327"/>
                </a:lnTo>
                <a:lnTo>
                  <a:pt x="10975" y="8664"/>
                </a:lnTo>
                <a:lnTo>
                  <a:pt x="11292" y="6227"/>
                </a:lnTo>
                <a:lnTo>
                  <a:pt x="11427" y="3520"/>
                </a:lnTo>
                <a:lnTo>
                  <a:pt x="7904" y="0"/>
                </a:lnTo>
                <a:lnTo>
                  <a:pt x="5239" y="45"/>
                </a:lnTo>
                <a:lnTo>
                  <a:pt x="2664" y="406"/>
                </a:lnTo>
                <a:lnTo>
                  <a:pt x="0" y="767"/>
                </a:lnTo>
                <a:lnTo>
                  <a:pt x="587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5" name="object 1355"/>
          <p:cNvSpPr/>
          <p:nvPr/>
        </p:nvSpPr>
        <p:spPr>
          <a:xfrm>
            <a:off x="3231559" y="3055284"/>
            <a:ext cx="2304" cy="4129"/>
          </a:xfrm>
          <a:custGeom>
            <a:avLst/>
            <a:gdLst/>
            <a:ahLst/>
            <a:cxnLst/>
            <a:rect l="l" t="t" r="r" b="b"/>
            <a:pathLst>
              <a:path w="4607" h="8258">
                <a:moveTo>
                  <a:pt x="2303" y="0"/>
                </a:moveTo>
                <a:lnTo>
                  <a:pt x="0" y="2752"/>
                </a:lnTo>
                <a:lnTo>
                  <a:pt x="0" y="5505"/>
                </a:lnTo>
                <a:lnTo>
                  <a:pt x="2303" y="8258"/>
                </a:lnTo>
                <a:lnTo>
                  <a:pt x="4607" y="5505"/>
                </a:lnTo>
                <a:lnTo>
                  <a:pt x="4607" y="2752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6" name="object 1356"/>
          <p:cNvSpPr/>
          <p:nvPr/>
        </p:nvSpPr>
        <p:spPr>
          <a:xfrm>
            <a:off x="3230204" y="3054494"/>
            <a:ext cx="4991" cy="6837"/>
          </a:xfrm>
          <a:custGeom>
            <a:avLst/>
            <a:gdLst/>
            <a:ahLst/>
            <a:cxnLst/>
            <a:rect l="l" t="t" r="r" b="b"/>
            <a:pathLst>
              <a:path w="9982" h="13674">
                <a:moveTo>
                  <a:pt x="5013" y="13674"/>
                </a:moveTo>
                <a:lnTo>
                  <a:pt x="6910" y="11417"/>
                </a:lnTo>
                <a:lnTo>
                  <a:pt x="9982" y="7717"/>
                </a:lnTo>
                <a:lnTo>
                  <a:pt x="9982" y="3700"/>
                </a:lnTo>
                <a:lnTo>
                  <a:pt x="6910" y="0"/>
                </a:lnTo>
                <a:lnTo>
                  <a:pt x="3071" y="0"/>
                </a:lnTo>
                <a:lnTo>
                  <a:pt x="0" y="3700"/>
                </a:lnTo>
                <a:lnTo>
                  <a:pt x="0" y="7717"/>
                </a:lnTo>
                <a:lnTo>
                  <a:pt x="3071" y="11417"/>
                </a:lnTo>
                <a:lnTo>
                  <a:pt x="5013" y="136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7" name="object 1357"/>
          <p:cNvSpPr/>
          <p:nvPr/>
        </p:nvSpPr>
        <p:spPr>
          <a:xfrm>
            <a:off x="2572144" y="3055126"/>
            <a:ext cx="2371" cy="2956"/>
          </a:xfrm>
          <a:custGeom>
            <a:avLst/>
            <a:gdLst/>
            <a:ahLst/>
            <a:cxnLst/>
            <a:rect l="l" t="t" r="r" b="b"/>
            <a:pathLst>
              <a:path w="4742" h="5911">
                <a:moveTo>
                  <a:pt x="3613" y="1308"/>
                </a:moveTo>
                <a:lnTo>
                  <a:pt x="632" y="0"/>
                </a:lnTo>
                <a:lnTo>
                  <a:pt x="0" y="3068"/>
                </a:lnTo>
                <a:lnTo>
                  <a:pt x="2574" y="5911"/>
                </a:lnTo>
                <a:lnTo>
                  <a:pt x="4742" y="2798"/>
                </a:lnTo>
                <a:lnTo>
                  <a:pt x="3613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8" name="object 1358"/>
          <p:cNvSpPr/>
          <p:nvPr/>
        </p:nvSpPr>
        <p:spPr>
          <a:xfrm>
            <a:off x="2570066" y="3053998"/>
            <a:ext cx="5849" cy="5799"/>
          </a:xfrm>
          <a:custGeom>
            <a:avLst/>
            <a:gdLst/>
            <a:ahLst/>
            <a:cxnLst/>
            <a:rect l="l" t="t" r="r" b="b"/>
            <a:pathLst>
              <a:path w="11698" h="11598">
                <a:moveTo>
                  <a:pt x="9756" y="2075"/>
                </a:moveTo>
                <a:lnTo>
                  <a:pt x="6368" y="0"/>
                </a:lnTo>
                <a:lnTo>
                  <a:pt x="3613" y="0"/>
                </a:lnTo>
                <a:lnTo>
                  <a:pt x="0" y="2843"/>
                </a:lnTo>
                <a:lnTo>
                  <a:pt x="1761" y="6318"/>
                </a:lnTo>
                <a:lnTo>
                  <a:pt x="4155" y="9025"/>
                </a:lnTo>
                <a:lnTo>
                  <a:pt x="6504" y="11598"/>
                </a:lnTo>
                <a:lnTo>
                  <a:pt x="8311" y="10109"/>
                </a:lnTo>
                <a:lnTo>
                  <a:pt x="11156" y="7807"/>
                </a:lnTo>
                <a:lnTo>
                  <a:pt x="11698" y="4648"/>
                </a:lnTo>
                <a:lnTo>
                  <a:pt x="9756" y="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59" name="object 1359"/>
          <p:cNvSpPr/>
          <p:nvPr/>
        </p:nvSpPr>
        <p:spPr>
          <a:xfrm>
            <a:off x="2662188" y="3095630"/>
            <a:ext cx="2620" cy="2437"/>
          </a:xfrm>
          <a:custGeom>
            <a:avLst/>
            <a:gdLst/>
            <a:ahLst/>
            <a:cxnLst/>
            <a:rect l="l" t="t" r="r" b="b"/>
            <a:pathLst>
              <a:path w="5239" h="4874">
                <a:moveTo>
                  <a:pt x="722" y="1714"/>
                </a:moveTo>
                <a:lnTo>
                  <a:pt x="0" y="4874"/>
                </a:lnTo>
                <a:lnTo>
                  <a:pt x="2755" y="4603"/>
                </a:lnTo>
                <a:lnTo>
                  <a:pt x="5239" y="1534"/>
                </a:lnTo>
                <a:lnTo>
                  <a:pt x="1942" y="0"/>
                </a:lnTo>
                <a:lnTo>
                  <a:pt x="722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0" name="object 1360"/>
          <p:cNvSpPr/>
          <p:nvPr/>
        </p:nvSpPr>
        <p:spPr>
          <a:xfrm>
            <a:off x="2660584" y="3094682"/>
            <a:ext cx="5578" cy="5777"/>
          </a:xfrm>
          <a:custGeom>
            <a:avLst/>
            <a:gdLst/>
            <a:ahLst/>
            <a:cxnLst/>
            <a:rect l="l" t="t" r="r" b="b"/>
            <a:pathLst>
              <a:path w="11156" h="11553">
                <a:moveTo>
                  <a:pt x="3206" y="9973"/>
                </a:moveTo>
                <a:lnTo>
                  <a:pt x="5194" y="11553"/>
                </a:lnTo>
                <a:lnTo>
                  <a:pt x="7814" y="8484"/>
                </a:lnTo>
                <a:lnTo>
                  <a:pt x="10524" y="6227"/>
                </a:lnTo>
                <a:lnTo>
                  <a:pt x="11156" y="2301"/>
                </a:lnTo>
                <a:lnTo>
                  <a:pt x="8311" y="225"/>
                </a:lnTo>
                <a:lnTo>
                  <a:pt x="5194" y="0"/>
                </a:lnTo>
                <a:lnTo>
                  <a:pt x="1897" y="2121"/>
                </a:lnTo>
                <a:lnTo>
                  <a:pt x="0" y="4693"/>
                </a:lnTo>
                <a:lnTo>
                  <a:pt x="587" y="7852"/>
                </a:lnTo>
                <a:lnTo>
                  <a:pt x="3206" y="99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1" name="object 1361"/>
          <p:cNvSpPr/>
          <p:nvPr/>
        </p:nvSpPr>
        <p:spPr>
          <a:xfrm>
            <a:off x="3465984" y="2900444"/>
            <a:ext cx="3094" cy="2775"/>
          </a:xfrm>
          <a:custGeom>
            <a:avLst/>
            <a:gdLst/>
            <a:ahLst/>
            <a:cxnLst/>
            <a:rect l="l" t="t" r="r" b="b"/>
            <a:pathLst>
              <a:path w="6188" h="5550">
                <a:moveTo>
                  <a:pt x="4652" y="5550"/>
                </a:moveTo>
                <a:lnTo>
                  <a:pt x="6188" y="2346"/>
                </a:lnTo>
                <a:lnTo>
                  <a:pt x="2981" y="0"/>
                </a:lnTo>
                <a:lnTo>
                  <a:pt x="0" y="1895"/>
                </a:lnTo>
                <a:lnTo>
                  <a:pt x="2393" y="5144"/>
                </a:lnTo>
                <a:lnTo>
                  <a:pt x="4652" y="5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2" name="object 1362"/>
          <p:cNvSpPr/>
          <p:nvPr/>
        </p:nvSpPr>
        <p:spPr>
          <a:xfrm>
            <a:off x="3464245" y="2899045"/>
            <a:ext cx="5804" cy="5551"/>
          </a:xfrm>
          <a:custGeom>
            <a:avLst/>
            <a:gdLst/>
            <a:ahLst/>
            <a:cxnLst/>
            <a:rect l="l" t="t" r="r" b="b"/>
            <a:pathLst>
              <a:path w="11608" h="11101">
                <a:moveTo>
                  <a:pt x="9124" y="11101"/>
                </a:moveTo>
                <a:lnTo>
                  <a:pt x="11563" y="7987"/>
                </a:lnTo>
                <a:lnTo>
                  <a:pt x="11608" y="5280"/>
                </a:lnTo>
                <a:lnTo>
                  <a:pt x="9485" y="1895"/>
                </a:lnTo>
                <a:lnTo>
                  <a:pt x="6910" y="0"/>
                </a:lnTo>
                <a:lnTo>
                  <a:pt x="3748" y="496"/>
                </a:lnTo>
                <a:lnTo>
                  <a:pt x="1580" y="3113"/>
                </a:lnTo>
                <a:lnTo>
                  <a:pt x="0" y="5009"/>
                </a:lnTo>
                <a:lnTo>
                  <a:pt x="2935" y="7672"/>
                </a:lnTo>
                <a:lnTo>
                  <a:pt x="5284" y="10379"/>
                </a:lnTo>
                <a:lnTo>
                  <a:pt x="9124" y="111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3" name="object 1363"/>
          <p:cNvSpPr/>
          <p:nvPr/>
        </p:nvSpPr>
        <p:spPr>
          <a:xfrm>
            <a:off x="3208501" y="3118105"/>
            <a:ext cx="2710" cy="2437"/>
          </a:xfrm>
          <a:custGeom>
            <a:avLst/>
            <a:gdLst/>
            <a:ahLst/>
            <a:cxnLst/>
            <a:rect l="l" t="t" r="r" b="b"/>
            <a:pathLst>
              <a:path w="5420" h="4874">
                <a:moveTo>
                  <a:pt x="5420" y="3429"/>
                </a:moveTo>
                <a:lnTo>
                  <a:pt x="5149" y="0"/>
                </a:lnTo>
                <a:lnTo>
                  <a:pt x="2168" y="1399"/>
                </a:lnTo>
                <a:lnTo>
                  <a:pt x="0" y="3520"/>
                </a:lnTo>
                <a:lnTo>
                  <a:pt x="2710" y="4874"/>
                </a:lnTo>
                <a:lnTo>
                  <a:pt x="5420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4" name="object 1364"/>
          <p:cNvSpPr/>
          <p:nvPr/>
        </p:nvSpPr>
        <p:spPr>
          <a:xfrm>
            <a:off x="3206446" y="3116435"/>
            <a:ext cx="6301" cy="5212"/>
          </a:xfrm>
          <a:custGeom>
            <a:avLst/>
            <a:gdLst/>
            <a:ahLst/>
            <a:cxnLst/>
            <a:rect l="l" t="t" r="r" b="b"/>
            <a:pathLst>
              <a:path w="12602" h="10424">
                <a:moveTo>
                  <a:pt x="7633" y="10424"/>
                </a:moveTo>
                <a:lnTo>
                  <a:pt x="10750" y="9612"/>
                </a:lnTo>
                <a:lnTo>
                  <a:pt x="12602" y="6408"/>
                </a:lnTo>
                <a:lnTo>
                  <a:pt x="11653" y="2617"/>
                </a:lnTo>
                <a:lnTo>
                  <a:pt x="9214" y="0"/>
                </a:lnTo>
                <a:lnTo>
                  <a:pt x="6007" y="1218"/>
                </a:lnTo>
                <a:lnTo>
                  <a:pt x="3523" y="3926"/>
                </a:lnTo>
                <a:lnTo>
                  <a:pt x="0" y="7536"/>
                </a:lnTo>
                <a:lnTo>
                  <a:pt x="2981" y="9071"/>
                </a:lnTo>
                <a:lnTo>
                  <a:pt x="4742" y="9973"/>
                </a:lnTo>
                <a:lnTo>
                  <a:pt x="7633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5" name="object 1365"/>
          <p:cNvSpPr/>
          <p:nvPr/>
        </p:nvSpPr>
        <p:spPr>
          <a:xfrm>
            <a:off x="3187994" y="3079722"/>
            <a:ext cx="3071" cy="3046"/>
          </a:xfrm>
          <a:custGeom>
            <a:avLst/>
            <a:gdLst/>
            <a:ahLst/>
            <a:cxnLst/>
            <a:rect l="l" t="t" r="r" b="b"/>
            <a:pathLst>
              <a:path w="6142" h="6092">
                <a:moveTo>
                  <a:pt x="0" y="5415"/>
                </a:moveTo>
                <a:lnTo>
                  <a:pt x="4923" y="6092"/>
                </a:lnTo>
                <a:lnTo>
                  <a:pt x="6142" y="4964"/>
                </a:lnTo>
                <a:lnTo>
                  <a:pt x="5465" y="0"/>
                </a:lnTo>
                <a:lnTo>
                  <a:pt x="2484" y="676"/>
                </a:lnTo>
                <a:lnTo>
                  <a:pt x="677" y="2437"/>
                </a:lnTo>
                <a:lnTo>
                  <a:pt x="0" y="5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6" name="object 1366"/>
          <p:cNvSpPr/>
          <p:nvPr/>
        </p:nvSpPr>
        <p:spPr>
          <a:xfrm>
            <a:off x="3186481" y="3078210"/>
            <a:ext cx="5714" cy="5551"/>
          </a:xfrm>
          <a:custGeom>
            <a:avLst/>
            <a:gdLst/>
            <a:ahLst/>
            <a:cxnLst/>
            <a:rect l="l" t="t" r="r" b="b"/>
            <a:pathLst>
              <a:path w="11427" h="11101">
                <a:moveTo>
                  <a:pt x="5194" y="11101"/>
                </a:moveTo>
                <a:lnTo>
                  <a:pt x="8446" y="10786"/>
                </a:lnTo>
                <a:lnTo>
                  <a:pt x="11427" y="7807"/>
                </a:lnTo>
                <a:lnTo>
                  <a:pt x="11292" y="5099"/>
                </a:lnTo>
                <a:lnTo>
                  <a:pt x="10975" y="2707"/>
                </a:lnTo>
                <a:lnTo>
                  <a:pt x="10614" y="0"/>
                </a:lnTo>
                <a:lnTo>
                  <a:pt x="7994" y="586"/>
                </a:lnTo>
                <a:lnTo>
                  <a:pt x="4019" y="1444"/>
                </a:lnTo>
                <a:lnTo>
                  <a:pt x="1445" y="3971"/>
                </a:lnTo>
                <a:lnTo>
                  <a:pt x="587" y="7897"/>
                </a:lnTo>
                <a:lnTo>
                  <a:pt x="0" y="10560"/>
                </a:lnTo>
                <a:lnTo>
                  <a:pt x="2664" y="10921"/>
                </a:lnTo>
                <a:lnTo>
                  <a:pt x="5194" y="11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7" name="object 1367"/>
          <p:cNvSpPr/>
          <p:nvPr/>
        </p:nvSpPr>
        <p:spPr>
          <a:xfrm>
            <a:off x="3113669" y="3182934"/>
            <a:ext cx="2936" cy="2550"/>
          </a:xfrm>
          <a:custGeom>
            <a:avLst/>
            <a:gdLst/>
            <a:ahLst/>
            <a:cxnLst/>
            <a:rect l="l" t="t" r="r" b="b"/>
            <a:pathLst>
              <a:path w="5871" h="5099">
                <a:moveTo>
                  <a:pt x="0" y="5099"/>
                </a:moveTo>
                <a:lnTo>
                  <a:pt x="5871" y="4783"/>
                </a:lnTo>
                <a:lnTo>
                  <a:pt x="4471" y="0"/>
                </a:lnTo>
                <a:lnTo>
                  <a:pt x="406" y="2482"/>
                </a:lnTo>
                <a:lnTo>
                  <a:pt x="0" y="5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8" name="object 1368"/>
          <p:cNvSpPr/>
          <p:nvPr/>
        </p:nvSpPr>
        <p:spPr>
          <a:xfrm>
            <a:off x="3112201" y="3181106"/>
            <a:ext cx="5330" cy="5686"/>
          </a:xfrm>
          <a:custGeom>
            <a:avLst/>
            <a:gdLst/>
            <a:ahLst/>
            <a:cxnLst/>
            <a:rect l="l" t="t" r="r" b="b"/>
            <a:pathLst>
              <a:path w="10659" h="11372">
                <a:moveTo>
                  <a:pt x="10659" y="5866"/>
                </a:moveTo>
                <a:lnTo>
                  <a:pt x="9801" y="2978"/>
                </a:lnTo>
                <a:lnTo>
                  <a:pt x="8943" y="0"/>
                </a:lnTo>
                <a:lnTo>
                  <a:pt x="6233" y="1489"/>
                </a:lnTo>
                <a:lnTo>
                  <a:pt x="4426" y="2482"/>
                </a:lnTo>
                <a:lnTo>
                  <a:pt x="1129" y="4287"/>
                </a:lnTo>
                <a:lnTo>
                  <a:pt x="496" y="8394"/>
                </a:lnTo>
                <a:lnTo>
                  <a:pt x="0" y="11372"/>
                </a:lnTo>
                <a:lnTo>
                  <a:pt x="3071" y="11237"/>
                </a:lnTo>
                <a:lnTo>
                  <a:pt x="6865" y="11056"/>
                </a:lnTo>
                <a:lnTo>
                  <a:pt x="9982" y="9296"/>
                </a:lnTo>
                <a:lnTo>
                  <a:pt x="10659" y="5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69" name="object 1369"/>
          <p:cNvSpPr/>
          <p:nvPr/>
        </p:nvSpPr>
        <p:spPr>
          <a:xfrm>
            <a:off x="3017393" y="3005190"/>
            <a:ext cx="2552" cy="1918"/>
          </a:xfrm>
          <a:custGeom>
            <a:avLst/>
            <a:gdLst/>
            <a:ahLst/>
            <a:cxnLst/>
            <a:rect l="l" t="t" r="r" b="b"/>
            <a:pathLst>
              <a:path w="5104" h="3836">
                <a:moveTo>
                  <a:pt x="858" y="406"/>
                </a:moveTo>
                <a:lnTo>
                  <a:pt x="0" y="3836"/>
                </a:lnTo>
                <a:lnTo>
                  <a:pt x="2935" y="3790"/>
                </a:lnTo>
                <a:lnTo>
                  <a:pt x="5104" y="947"/>
                </a:lnTo>
                <a:lnTo>
                  <a:pt x="1942" y="0"/>
                </a:lnTo>
                <a:lnTo>
                  <a:pt x="858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0" name="object 1370"/>
          <p:cNvSpPr/>
          <p:nvPr/>
        </p:nvSpPr>
        <p:spPr>
          <a:xfrm>
            <a:off x="3015789" y="3004039"/>
            <a:ext cx="6030" cy="4829"/>
          </a:xfrm>
          <a:custGeom>
            <a:avLst/>
            <a:gdLst/>
            <a:ahLst/>
            <a:cxnLst/>
            <a:rect l="l" t="t" r="r" b="b"/>
            <a:pathLst>
              <a:path w="12059" h="9657">
                <a:moveTo>
                  <a:pt x="496" y="4783"/>
                </a:moveTo>
                <a:lnTo>
                  <a:pt x="858" y="8123"/>
                </a:lnTo>
                <a:lnTo>
                  <a:pt x="4742" y="9657"/>
                </a:lnTo>
                <a:lnTo>
                  <a:pt x="6368" y="9116"/>
                </a:lnTo>
                <a:lnTo>
                  <a:pt x="9530" y="6182"/>
                </a:lnTo>
                <a:lnTo>
                  <a:pt x="12059" y="3474"/>
                </a:lnTo>
                <a:lnTo>
                  <a:pt x="9169" y="361"/>
                </a:lnTo>
                <a:lnTo>
                  <a:pt x="6142" y="0"/>
                </a:lnTo>
                <a:lnTo>
                  <a:pt x="3252" y="361"/>
                </a:lnTo>
                <a:lnTo>
                  <a:pt x="0" y="1534"/>
                </a:lnTo>
                <a:lnTo>
                  <a:pt x="496" y="4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1" name="object 1371"/>
          <p:cNvSpPr/>
          <p:nvPr/>
        </p:nvSpPr>
        <p:spPr>
          <a:xfrm>
            <a:off x="2371912" y="3026379"/>
            <a:ext cx="4156" cy="2279"/>
          </a:xfrm>
          <a:custGeom>
            <a:avLst/>
            <a:gdLst/>
            <a:ahLst/>
            <a:cxnLst/>
            <a:rect l="l" t="t" r="r" b="b"/>
            <a:pathLst>
              <a:path w="8311" h="4558">
                <a:moveTo>
                  <a:pt x="8311" y="2256"/>
                </a:moveTo>
                <a:lnTo>
                  <a:pt x="5510" y="0"/>
                </a:lnTo>
                <a:lnTo>
                  <a:pt x="2755" y="0"/>
                </a:lnTo>
                <a:lnTo>
                  <a:pt x="0" y="2256"/>
                </a:lnTo>
                <a:lnTo>
                  <a:pt x="2755" y="4558"/>
                </a:lnTo>
                <a:lnTo>
                  <a:pt x="5510" y="4558"/>
                </a:lnTo>
                <a:lnTo>
                  <a:pt x="8311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2" name="object 1372"/>
          <p:cNvSpPr/>
          <p:nvPr/>
        </p:nvSpPr>
        <p:spPr>
          <a:xfrm>
            <a:off x="2369925" y="3025047"/>
            <a:ext cx="6933" cy="4558"/>
          </a:xfrm>
          <a:custGeom>
            <a:avLst/>
            <a:gdLst/>
            <a:ahLst/>
            <a:cxnLst/>
            <a:rect l="l" t="t" r="r" b="b"/>
            <a:pathLst>
              <a:path w="13866" h="9116">
                <a:moveTo>
                  <a:pt x="8130" y="9116"/>
                </a:moveTo>
                <a:lnTo>
                  <a:pt x="10072" y="9116"/>
                </a:lnTo>
                <a:lnTo>
                  <a:pt x="13866" y="6859"/>
                </a:lnTo>
                <a:lnTo>
                  <a:pt x="13866" y="3023"/>
                </a:lnTo>
                <a:lnTo>
                  <a:pt x="10162" y="0"/>
                </a:lnTo>
                <a:lnTo>
                  <a:pt x="6052" y="0"/>
                </a:lnTo>
                <a:lnTo>
                  <a:pt x="2348" y="3023"/>
                </a:lnTo>
                <a:lnTo>
                  <a:pt x="0" y="4919"/>
                </a:lnTo>
                <a:lnTo>
                  <a:pt x="4245" y="8394"/>
                </a:lnTo>
                <a:lnTo>
                  <a:pt x="8130" y="9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3" name="object 1373"/>
          <p:cNvSpPr/>
          <p:nvPr/>
        </p:nvSpPr>
        <p:spPr>
          <a:xfrm>
            <a:off x="2365286" y="3028003"/>
            <a:ext cx="3193" cy="1805"/>
          </a:xfrm>
          <a:custGeom>
            <a:avLst/>
            <a:gdLst/>
            <a:ahLst/>
            <a:cxnLst/>
            <a:rect l="l" t="t" r="r" b="b"/>
            <a:pathLst>
              <a:path w="6386" h="3610">
                <a:moveTo>
                  <a:pt x="0" y="1308"/>
                </a:moveTo>
                <a:lnTo>
                  <a:pt x="3617" y="3113"/>
                </a:lnTo>
                <a:lnTo>
                  <a:pt x="6386" y="3610"/>
                </a:lnTo>
                <a:lnTo>
                  <a:pt x="5799" y="0"/>
                </a:lnTo>
                <a:lnTo>
                  <a:pt x="1481" y="0"/>
                </a:lnTo>
                <a:lnTo>
                  <a:pt x="0" y="1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4" name="object 1374"/>
          <p:cNvSpPr/>
          <p:nvPr/>
        </p:nvSpPr>
        <p:spPr>
          <a:xfrm>
            <a:off x="2363868" y="3026672"/>
            <a:ext cx="6486" cy="4220"/>
          </a:xfrm>
          <a:custGeom>
            <a:avLst/>
            <a:gdLst/>
            <a:ahLst/>
            <a:cxnLst/>
            <a:rect l="l" t="t" r="r" b="b"/>
            <a:pathLst>
              <a:path w="12972" h="8439">
                <a:moveTo>
                  <a:pt x="6477" y="8303"/>
                </a:moveTo>
                <a:lnTo>
                  <a:pt x="8545" y="8303"/>
                </a:lnTo>
                <a:lnTo>
                  <a:pt x="12204" y="6182"/>
                </a:lnTo>
                <a:lnTo>
                  <a:pt x="12972" y="3159"/>
                </a:lnTo>
                <a:lnTo>
                  <a:pt x="9313" y="0"/>
                </a:lnTo>
                <a:lnTo>
                  <a:pt x="3617" y="0"/>
                </a:lnTo>
                <a:lnTo>
                  <a:pt x="1205" y="2075"/>
                </a:lnTo>
                <a:lnTo>
                  <a:pt x="0" y="5009"/>
                </a:lnTo>
                <a:lnTo>
                  <a:pt x="2136" y="8439"/>
                </a:lnTo>
                <a:lnTo>
                  <a:pt x="6477" y="8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5" name="object 1375"/>
          <p:cNvSpPr/>
          <p:nvPr/>
        </p:nvSpPr>
        <p:spPr>
          <a:xfrm>
            <a:off x="3078935" y="3079474"/>
            <a:ext cx="2800" cy="3272"/>
          </a:xfrm>
          <a:custGeom>
            <a:avLst/>
            <a:gdLst/>
            <a:ahLst/>
            <a:cxnLst/>
            <a:rect l="l" t="t" r="r" b="b"/>
            <a:pathLst>
              <a:path w="5600" h="6543">
                <a:moveTo>
                  <a:pt x="3026" y="6543"/>
                </a:moveTo>
                <a:lnTo>
                  <a:pt x="5600" y="5189"/>
                </a:lnTo>
                <a:lnTo>
                  <a:pt x="3477" y="1805"/>
                </a:lnTo>
                <a:lnTo>
                  <a:pt x="2348" y="0"/>
                </a:lnTo>
                <a:lnTo>
                  <a:pt x="0" y="4106"/>
                </a:lnTo>
                <a:lnTo>
                  <a:pt x="3026" y="6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6" name="object 1376"/>
          <p:cNvSpPr/>
          <p:nvPr/>
        </p:nvSpPr>
        <p:spPr>
          <a:xfrm>
            <a:off x="3077964" y="3077443"/>
            <a:ext cx="5330" cy="6318"/>
          </a:xfrm>
          <a:custGeom>
            <a:avLst/>
            <a:gdLst/>
            <a:ahLst/>
            <a:cxnLst/>
            <a:rect l="l" t="t" r="r" b="b"/>
            <a:pathLst>
              <a:path w="10659" h="12636">
                <a:moveTo>
                  <a:pt x="5510" y="12636"/>
                </a:moveTo>
                <a:lnTo>
                  <a:pt x="7046" y="12636"/>
                </a:lnTo>
                <a:lnTo>
                  <a:pt x="10659" y="9477"/>
                </a:lnTo>
                <a:lnTo>
                  <a:pt x="4607" y="0"/>
                </a:lnTo>
                <a:lnTo>
                  <a:pt x="632" y="4377"/>
                </a:lnTo>
                <a:lnTo>
                  <a:pt x="0" y="7897"/>
                </a:lnTo>
                <a:lnTo>
                  <a:pt x="1942" y="11327"/>
                </a:lnTo>
                <a:lnTo>
                  <a:pt x="5510" y="12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7" name="object 1377"/>
          <p:cNvSpPr/>
          <p:nvPr/>
        </p:nvSpPr>
        <p:spPr>
          <a:xfrm>
            <a:off x="3296737" y="2991809"/>
            <a:ext cx="3071" cy="2798"/>
          </a:xfrm>
          <a:custGeom>
            <a:avLst/>
            <a:gdLst/>
            <a:ahLst/>
            <a:cxnLst/>
            <a:rect l="l" t="t" r="r" b="b"/>
            <a:pathLst>
              <a:path w="6142" h="5596">
                <a:moveTo>
                  <a:pt x="0" y="3655"/>
                </a:moveTo>
                <a:lnTo>
                  <a:pt x="2981" y="5596"/>
                </a:lnTo>
                <a:lnTo>
                  <a:pt x="6142" y="3204"/>
                </a:lnTo>
                <a:lnTo>
                  <a:pt x="4562" y="0"/>
                </a:lnTo>
                <a:lnTo>
                  <a:pt x="1490" y="2437"/>
                </a:lnTo>
                <a:lnTo>
                  <a:pt x="0" y="3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8" name="object 1378"/>
          <p:cNvSpPr/>
          <p:nvPr/>
        </p:nvSpPr>
        <p:spPr>
          <a:xfrm>
            <a:off x="3294976" y="2990433"/>
            <a:ext cx="5804" cy="5167"/>
          </a:xfrm>
          <a:custGeom>
            <a:avLst/>
            <a:gdLst/>
            <a:ahLst/>
            <a:cxnLst/>
            <a:rect l="l" t="t" r="r" b="b"/>
            <a:pathLst>
              <a:path w="11608" h="10334">
                <a:moveTo>
                  <a:pt x="6188" y="10334"/>
                </a:moveTo>
                <a:lnTo>
                  <a:pt x="9485" y="9206"/>
                </a:lnTo>
                <a:lnTo>
                  <a:pt x="11608" y="5821"/>
                </a:lnTo>
                <a:lnTo>
                  <a:pt x="11608" y="3113"/>
                </a:lnTo>
                <a:lnTo>
                  <a:pt x="9124" y="0"/>
                </a:lnTo>
                <a:lnTo>
                  <a:pt x="5284" y="767"/>
                </a:lnTo>
                <a:lnTo>
                  <a:pt x="2619" y="3790"/>
                </a:lnTo>
                <a:lnTo>
                  <a:pt x="0" y="6092"/>
                </a:lnTo>
                <a:lnTo>
                  <a:pt x="2845" y="9567"/>
                </a:lnTo>
                <a:lnTo>
                  <a:pt x="6188" y="10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79" name="object 1379"/>
          <p:cNvSpPr/>
          <p:nvPr/>
        </p:nvSpPr>
        <p:spPr>
          <a:xfrm>
            <a:off x="3079161" y="3068688"/>
            <a:ext cx="2575" cy="2256"/>
          </a:xfrm>
          <a:custGeom>
            <a:avLst/>
            <a:gdLst/>
            <a:ahLst/>
            <a:cxnLst/>
            <a:rect l="l" t="t" r="r" b="b"/>
            <a:pathLst>
              <a:path w="5149" h="4512">
                <a:moveTo>
                  <a:pt x="722" y="1353"/>
                </a:moveTo>
                <a:lnTo>
                  <a:pt x="0" y="4512"/>
                </a:lnTo>
                <a:lnTo>
                  <a:pt x="2393" y="3971"/>
                </a:lnTo>
                <a:lnTo>
                  <a:pt x="5149" y="3655"/>
                </a:lnTo>
                <a:lnTo>
                  <a:pt x="3658" y="0"/>
                </a:lnTo>
                <a:lnTo>
                  <a:pt x="722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0" name="object 1380"/>
          <p:cNvSpPr/>
          <p:nvPr/>
        </p:nvSpPr>
        <p:spPr>
          <a:xfrm>
            <a:off x="3077557" y="3067559"/>
            <a:ext cx="5533" cy="6250"/>
          </a:xfrm>
          <a:custGeom>
            <a:avLst/>
            <a:gdLst/>
            <a:ahLst/>
            <a:cxnLst/>
            <a:rect l="l" t="t" r="r" b="b"/>
            <a:pathLst>
              <a:path w="11066" h="12500">
                <a:moveTo>
                  <a:pt x="8311" y="270"/>
                </a:moveTo>
                <a:lnTo>
                  <a:pt x="5194" y="0"/>
                </a:lnTo>
                <a:lnTo>
                  <a:pt x="1897" y="2121"/>
                </a:lnTo>
                <a:lnTo>
                  <a:pt x="0" y="4738"/>
                </a:lnTo>
                <a:lnTo>
                  <a:pt x="632" y="7897"/>
                </a:lnTo>
                <a:lnTo>
                  <a:pt x="3477" y="10154"/>
                </a:lnTo>
                <a:lnTo>
                  <a:pt x="6413" y="12500"/>
                </a:lnTo>
                <a:lnTo>
                  <a:pt x="7407" y="8890"/>
                </a:lnTo>
                <a:lnTo>
                  <a:pt x="8220" y="8123"/>
                </a:lnTo>
                <a:lnTo>
                  <a:pt x="10840" y="6047"/>
                </a:lnTo>
                <a:lnTo>
                  <a:pt x="11066" y="2256"/>
                </a:lnTo>
                <a:lnTo>
                  <a:pt x="8311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1" name="object 1381"/>
          <p:cNvSpPr/>
          <p:nvPr/>
        </p:nvSpPr>
        <p:spPr>
          <a:xfrm>
            <a:off x="2750515" y="3165897"/>
            <a:ext cx="2552" cy="1715"/>
          </a:xfrm>
          <a:custGeom>
            <a:avLst/>
            <a:gdLst/>
            <a:ahLst/>
            <a:cxnLst/>
            <a:rect l="l" t="t" r="r" b="b"/>
            <a:pathLst>
              <a:path w="5104" h="3429">
                <a:moveTo>
                  <a:pt x="632" y="3429"/>
                </a:moveTo>
                <a:lnTo>
                  <a:pt x="4200" y="3429"/>
                </a:lnTo>
                <a:lnTo>
                  <a:pt x="5104" y="0"/>
                </a:lnTo>
                <a:lnTo>
                  <a:pt x="2122" y="45"/>
                </a:lnTo>
                <a:lnTo>
                  <a:pt x="0" y="2888"/>
                </a:lnTo>
                <a:lnTo>
                  <a:pt x="632" y="3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2" name="object 1382"/>
          <p:cNvSpPr/>
          <p:nvPr/>
        </p:nvSpPr>
        <p:spPr>
          <a:xfrm>
            <a:off x="2748618" y="3164272"/>
            <a:ext cx="6030" cy="4693"/>
          </a:xfrm>
          <a:custGeom>
            <a:avLst/>
            <a:gdLst/>
            <a:ahLst/>
            <a:cxnLst/>
            <a:rect l="l" t="t" r="r" b="b"/>
            <a:pathLst>
              <a:path w="12059" h="9386">
                <a:moveTo>
                  <a:pt x="2890" y="9025"/>
                </a:moveTo>
                <a:lnTo>
                  <a:pt x="6639" y="9386"/>
                </a:lnTo>
                <a:lnTo>
                  <a:pt x="8853" y="9025"/>
                </a:lnTo>
                <a:lnTo>
                  <a:pt x="12059" y="7852"/>
                </a:lnTo>
                <a:lnTo>
                  <a:pt x="11608" y="4558"/>
                </a:lnTo>
                <a:lnTo>
                  <a:pt x="11201" y="1218"/>
                </a:lnTo>
                <a:lnTo>
                  <a:pt x="8627" y="0"/>
                </a:lnTo>
                <a:lnTo>
                  <a:pt x="5691" y="270"/>
                </a:lnTo>
                <a:lnTo>
                  <a:pt x="2619" y="3204"/>
                </a:lnTo>
                <a:lnTo>
                  <a:pt x="0" y="5911"/>
                </a:lnTo>
                <a:lnTo>
                  <a:pt x="2890" y="9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3" name="object 1383"/>
          <p:cNvSpPr/>
          <p:nvPr/>
        </p:nvSpPr>
        <p:spPr>
          <a:xfrm>
            <a:off x="3062584" y="3002437"/>
            <a:ext cx="2936" cy="2527"/>
          </a:xfrm>
          <a:custGeom>
            <a:avLst/>
            <a:gdLst/>
            <a:ahLst/>
            <a:cxnLst/>
            <a:rect l="l" t="t" r="r" b="b"/>
            <a:pathLst>
              <a:path w="5871" h="5054">
                <a:moveTo>
                  <a:pt x="1355" y="5054"/>
                </a:moveTo>
                <a:lnTo>
                  <a:pt x="5420" y="2617"/>
                </a:lnTo>
                <a:lnTo>
                  <a:pt x="5871" y="0"/>
                </a:lnTo>
                <a:lnTo>
                  <a:pt x="0" y="270"/>
                </a:lnTo>
                <a:lnTo>
                  <a:pt x="1355" y="5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4" name="object 1384"/>
          <p:cNvSpPr/>
          <p:nvPr/>
        </p:nvSpPr>
        <p:spPr>
          <a:xfrm>
            <a:off x="3061658" y="3001106"/>
            <a:ext cx="5307" cy="5709"/>
          </a:xfrm>
          <a:custGeom>
            <a:avLst/>
            <a:gdLst/>
            <a:ahLst/>
            <a:cxnLst/>
            <a:rect l="l" t="t" r="r" b="b"/>
            <a:pathLst>
              <a:path w="10614" h="11417">
                <a:moveTo>
                  <a:pt x="1671" y="11417"/>
                </a:moveTo>
                <a:lnTo>
                  <a:pt x="4426" y="9928"/>
                </a:lnTo>
                <a:lnTo>
                  <a:pt x="6188" y="8935"/>
                </a:lnTo>
                <a:lnTo>
                  <a:pt x="9530" y="7085"/>
                </a:lnTo>
                <a:lnTo>
                  <a:pt x="10162" y="3023"/>
                </a:lnTo>
                <a:lnTo>
                  <a:pt x="10614" y="0"/>
                </a:lnTo>
                <a:lnTo>
                  <a:pt x="7588" y="180"/>
                </a:lnTo>
                <a:lnTo>
                  <a:pt x="3748" y="361"/>
                </a:lnTo>
                <a:lnTo>
                  <a:pt x="632" y="2121"/>
                </a:lnTo>
                <a:lnTo>
                  <a:pt x="0" y="5505"/>
                </a:lnTo>
                <a:lnTo>
                  <a:pt x="813" y="8439"/>
                </a:lnTo>
                <a:lnTo>
                  <a:pt x="1671" y="11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5" name="object 1385"/>
          <p:cNvSpPr/>
          <p:nvPr/>
        </p:nvSpPr>
        <p:spPr>
          <a:xfrm>
            <a:off x="3024439" y="3177202"/>
            <a:ext cx="2484" cy="3159"/>
          </a:xfrm>
          <a:custGeom>
            <a:avLst/>
            <a:gdLst/>
            <a:ahLst/>
            <a:cxnLst/>
            <a:rect l="l" t="t" r="r" b="b"/>
            <a:pathLst>
              <a:path w="4968" h="6318">
                <a:moveTo>
                  <a:pt x="0" y="4016"/>
                </a:moveTo>
                <a:lnTo>
                  <a:pt x="3071" y="6318"/>
                </a:lnTo>
                <a:lnTo>
                  <a:pt x="4968" y="3655"/>
                </a:lnTo>
                <a:lnTo>
                  <a:pt x="3974" y="0"/>
                </a:lnTo>
                <a:lnTo>
                  <a:pt x="1129" y="2707"/>
                </a:lnTo>
                <a:lnTo>
                  <a:pt x="0" y="4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6" name="object 1386"/>
          <p:cNvSpPr/>
          <p:nvPr/>
        </p:nvSpPr>
        <p:spPr>
          <a:xfrm>
            <a:off x="3023242" y="3174878"/>
            <a:ext cx="4946" cy="6499"/>
          </a:xfrm>
          <a:custGeom>
            <a:avLst/>
            <a:gdLst/>
            <a:ahLst/>
            <a:cxnLst/>
            <a:rect l="l" t="t" r="r" b="b"/>
            <a:pathLst>
              <a:path w="9891" h="12997">
                <a:moveTo>
                  <a:pt x="4787" y="12997"/>
                </a:moveTo>
                <a:lnTo>
                  <a:pt x="7001" y="12681"/>
                </a:lnTo>
                <a:lnTo>
                  <a:pt x="9846" y="9838"/>
                </a:lnTo>
                <a:lnTo>
                  <a:pt x="9891" y="7040"/>
                </a:lnTo>
                <a:lnTo>
                  <a:pt x="8717" y="3971"/>
                </a:lnTo>
                <a:lnTo>
                  <a:pt x="7543" y="0"/>
                </a:lnTo>
                <a:lnTo>
                  <a:pt x="3523" y="3971"/>
                </a:lnTo>
                <a:lnTo>
                  <a:pt x="1445" y="6002"/>
                </a:lnTo>
                <a:lnTo>
                  <a:pt x="0" y="9522"/>
                </a:lnTo>
                <a:lnTo>
                  <a:pt x="1038" y="12094"/>
                </a:lnTo>
                <a:lnTo>
                  <a:pt x="4787" y="12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7" name="object 1387"/>
          <p:cNvSpPr/>
          <p:nvPr/>
        </p:nvSpPr>
        <p:spPr>
          <a:xfrm>
            <a:off x="2282797" y="3030282"/>
            <a:ext cx="9009" cy="4784"/>
          </a:xfrm>
          <a:custGeom>
            <a:avLst/>
            <a:gdLst/>
            <a:ahLst/>
            <a:cxnLst/>
            <a:rect l="l" t="t" r="r" b="b"/>
            <a:pathLst>
              <a:path w="18017" h="9567">
                <a:moveTo>
                  <a:pt x="3617" y="9567"/>
                </a:moveTo>
                <a:lnTo>
                  <a:pt x="5713" y="9296"/>
                </a:lnTo>
                <a:lnTo>
                  <a:pt x="7601" y="6679"/>
                </a:lnTo>
                <a:lnTo>
                  <a:pt x="12195" y="6679"/>
                </a:lnTo>
                <a:lnTo>
                  <a:pt x="15583" y="5099"/>
                </a:lnTo>
                <a:lnTo>
                  <a:pt x="18017" y="1985"/>
                </a:lnTo>
                <a:lnTo>
                  <a:pt x="12827" y="0"/>
                </a:lnTo>
                <a:lnTo>
                  <a:pt x="9358" y="1534"/>
                </a:lnTo>
                <a:lnTo>
                  <a:pt x="7493" y="6679"/>
                </a:lnTo>
                <a:lnTo>
                  <a:pt x="3279" y="6498"/>
                </a:lnTo>
                <a:lnTo>
                  <a:pt x="0" y="6904"/>
                </a:lnTo>
                <a:lnTo>
                  <a:pt x="3617" y="9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8" name="object 1388"/>
          <p:cNvSpPr/>
          <p:nvPr/>
        </p:nvSpPr>
        <p:spPr>
          <a:xfrm>
            <a:off x="2281112" y="3029447"/>
            <a:ext cx="11931" cy="6792"/>
          </a:xfrm>
          <a:custGeom>
            <a:avLst/>
            <a:gdLst/>
            <a:ahLst/>
            <a:cxnLst/>
            <a:rect l="l" t="t" r="r" b="b"/>
            <a:pathLst>
              <a:path w="23862" h="13584">
                <a:moveTo>
                  <a:pt x="22254" y="1308"/>
                </a:moveTo>
                <a:lnTo>
                  <a:pt x="19015" y="90"/>
                </a:lnTo>
                <a:lnTo>
                  <a:pt x="16156" y="0"/>
                </a:lnTo>
                <a:lnTo>
                  <a:pt x="11879" y="1940"/>
                </a:lnTo>
                <a:lnTo>
                  <a:pt x="9169" y="5821"/>
                </a:lnTo>
                <a:lnTo>
                  <a:pt x="5971" y="5731"/>
                </a:lnTo>
                <a:lnTo>
                  <a:pt x="1761" y="6769"/>
                </a:lnTo>
                <a:lnTo>
                  <a:pt x="0" y="10199"/>
                </a:lnTo>
                <a:lnTo>
                  <a:pt x="659" y="13538"/>
                </a:lnTo>
                <a:lnTo>
                  <a:pt x="6481" y="13584"/>
                </a:lnTo>
                <a:lnTo>
                  <a:pt x="9381" y="13448"/>
                </a:lnTo>
                <a:lnTo>
                  <a:pt x="13107" y="10831"/>
                </a:lnTo>
                <a:lnTo>
                  <a:pt x="19101" y="10831"/>
                </a:lnTo>
                <a:lnTo>
                  <a:pt x="20876" y="8800"/>
                </a:lnTo>
                <a:lnTo>
                  <a:pt x="23781" y="6408"/>
                </a:lnTo>
                <a:lnTo>
                  <a:pt x="23862" y="3745"/>
                </a:lnTo>
                <a:lnTo>
                  <a:pt x="22254" y="1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89" name="object 1389"/>
          <p:cNvSpPr/>
          <p:nvPr/>
        </p:nvSpPr>
        <p:spPr>
          <a:xfrm>
            <a:off x="3251817" y="3176029"/>
            <a:ext cx="3252" cy="1376"/>
          </a:xfrm>
          <a:custGeom>
            <a:avLst/>
            <a:gdLst/>
            <a:ahLst/>
            <a:cxnLst/>
            <a:rect l="l" t="t" r="r" b="b"/>
            <a:pathLst>
              <a:path w="6504" h="2752">
                <a:moveTo>
                  <a:pt x="5826" y="0"/>
                </a:moveTo>
                <a:lnTo>
                  <a:pt x="451" y="0"/>
                </a:lnTo>
                <a:lnTo>
                  <a:pt x="0" y="2572"/>
                </a:lnTo>
                <a:lnTo>
                  <a:pt x="3884" y="2752"/>
                </a:lnTo>
                <a:lnTo>
                  <a:pt x="6504" y="1489"/>
                </a:lnTo>
                <a:lnTo>
                  <a:pt x="58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0" name="object 1390"/>
          <p:cNvSpPr/>
          <p:nvPr/>
        </p:nvSpPr>
        <p:spPr>
          <a:xfrm>
            <a:off x="3250485" y="3174652"/>
            <a:ext cx="6007" cy="3949"/>
          </a:xfrm>
          <a:custGeom>
            <a:avLst/>
            <a:gdLst/>
            <a:ahLst/>
            <a:cxnLst/>
            <a:rect l="l" t="t" r="r" b="b"/>
            <a:pathLst>
              <a:path w="12014" h="7897">
                <a:moveTo>
                  <a:pt x="135" y="6182"/>
                </a:moveTo>
                <a:lnTo>
                  <a:pt x="2845" y="7807"/>
                </a:lnTo>
                <a:lnTo>
                  <a:pt x="7678" y="7897"/>
                </a:lnTo>
                <a:lnTo>
                  <a:pt x="10704" y="7536"/>
                </a:lnTo>
                <a:lnTo>
                  <a:pt x="12014" y="3023"/>
                </a:lnTo>
                <a:lnTo>
                  <a:pt x="10027" y="451"/>
                </a:lnTo>
                <a:lnTo>
                  <a:pt x="6504" y="180"/>
                </a:lnTo>
                <a:lnTo>
                  <a:pt x="3342" y="0"/>
                </a:lnTo>
                <a:lnTo>
                  <a:pt x="0" y="2933"/>
                </a:lnTo>
                <a:lnTo>
                  <a:pt x="135" y="6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1" name="object 1391"/>
          <p:cNvSpPr/>
          <p:nvPr/>
        </p:nvSpPr>
        <p:spPr>
          <a:xfrm>
            <a:off x="2278669" y="3034885"/>
            <a:ext cx="3799" cy="1534"/>
          </a:xfrm>
          <a:custGeom>
            <a:avLst/>
            <a:gdLst/>
            <a:ahLst/>
            <a:cxnLst/>
            <a:rect l="l" t="t" r="r" b="b"/>
            <a:pathLst>
              <a:path w="7597" h="3068">
                <a:moveTo>
                  <a:pt x="7597" y="180"/>
                </a:moveTo>
                <a:lnTo>
                  <a:pt x="3324" y="0"/>
                </a:lnTo>
                <a:lnTo>
                  <a:pt x="0" y="406"/>
                </a:lnTo>
                <a:lnTo>
                  <a:pt x="3617" y="3068"/>
                </a:lnTo>
                <a:lnTo>
                  <a:pt x="6942" y="2662"/>
                </a:lnTo>
                <a:lnTo>
                  <a:pt x="7597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2" name="object 1392"/>
          <p:cNvSpPr/>
          <p:nvPr/>
        </p:nvSpPr>
        <p:spPr>
          <a:xfrm>
            <a:off x="2276984" y="3033690"/>
            <a:ext cx="6839" cy="3904"/>
          </a:xfrm>
          <a:custGeom>
            <a:avLst/>
            <a:gdLst/>
            <a:ahLst/>
            <a:cxnLst/>
            <a:rect l="l" t="t" r="r" b="b"/>
            <a:pathLst>
              <a:path w="13677" h="7807">
                <a:moveTo>
                  <a:pt x="6499" y="7807"/>
                </a:moveTo>
                <a:lnTo>
                  <a:pt x="8405" y="7807"/>
                </a:lnTo>
                <a:lnTo>
                  <a:pt x="11901" y="6859"/>
                </a:lnTo>
                <a:lnTo>
                  <a:pt x="13677" y="3429"/>
                </a:lnTo>
                <a:lnTo>
                  <a:pt x="12999" y="90"/>
                </a:lnTo>
                <a:lnTo>
                  <a:pt x="7579" y="0"/>
                </a:lnTo>
                <a:lnTo>
                  <a:pt x="4300" y="180"/>
                </a:lnTo>
                <a:lnTo>
                  <a:pt x="1757" y="992"/>
                </a:lnTo>
                <a:lnTo>
                  <a:pt x="0" y="4422"/>
                </a:lnTo>
                <a:lnTo>
                  <a:pt x="659" y="7762"/>
                </a:lnTo>
                <a:lnTo>
                  <a:pt x="6499" y="7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3" name="object 1393"/>
          <p:cNvSpPr/>
          <p:nvPr/>
        </p:nvSpPr>
        <p:spPr>
          <a:xfrm>
            <a:off x="2703223" y="3082655"/>
            <a:ext cx="2439" cy="2595"/>
          </a:xfrm>
          <a:custGeom>
            <a:avLst/>
            <a:gdLst/>
            <a:ahLst/>
            <a:cxnLst/>
            <a:rect l="l" t="t" r="r" b="b"/>
            <a:pathLst>
              <a:path w="4878" h="5189">
                <a:moveTo>
                  <a:pt x="1671" y="4467"/>
                </a:moveTo>
                <a:lnTo>
                  <a:pt x="4878" y="5189"/>
                </a:lnTo>
                <a:lnTo>
                  <a:pt x="4652" y="2437"/>
                </a:lnTo>
                <a:lnTo>
                  <a:pt x="1535" y="0"/>
                </a:lnTo>
                <a:lnTo>
                  <a:pt x="0" y="3249"/>
                </a:lnTo>
                <a:lnTo>
                  <a:pt x="1671" y="4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4" name="object 1394"/>
          <p:cNvSpPr/>
          <p:nvPr/>
        </p:nvSpPr>
        <p:spPr>
          <a:xfrm>
            <a:off x="2702252" y="3081279"/>
            <a:ext cx="5804" cy="5167"/>
          </a:xfrm>
          <a:custGeom>
            <a:avLst/>
            <a:gdLst/>
            <a:ahLst/>
            <a:cxnLst/>
            <a:rect l="l" t="t" r="r" b="b"/>
            <a:pathLst>
              <a:path w="11608" h="10334">
                <a:moveTo>
                  <a:pt x="5420" y="10334"/>
                </a:moveTo>
                <a:lnTo>
                  <a:pt x="8717" y="9567"/>
                </a:lnTo>
                <a:lnTo>
                  <a:pt x="11608" y="6092"/>
                </a:lnTo>
                <a:lnTo>
                  <a:pt x="8672" y="3429"/>
                </a:lnTo>
                <a:lnTo>
                  <a:pt x="6323" y="767"/>
                </a:lnTo>
                <a:lnTo>
                  <a:pt x="2484" y="0"/>
                </a:lnTo>
                <a:lnTo>
                  <a:pt x="0" y="3113"/>
                </a:lnTo>
                <a:lnTo>
                  <a:pt x="0" y="5821"/>
                </a:lnTo>
                <a:lnTo>
                  <a:pt x="2122" y="9206"/>
                </a:lnTo>
                <a:lnTo>
                  <a:pt x="5420" y="10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5" name="object 1395"/>
          <p:cNvSpPr/>
          <p:nvPr/>
        </p:nvSpPr>
        <p:spPr>
          <a:xfrm>
            <a:off x="2608369" y="3077262"/>
            <a:ext cx="1874" cy="1850"/>
          </a:xfrm>
          <a:custGeom>
            <a:avLst/>
            <a:gdLst/>
            <a:ahLst/>
            <a:cxnLst/>
            <a:rect l="l" t="t" r="r" b="b"/>
            <a:pathLst>
              <a:path w="3748" h="3700">
                <a:moveTo>
                  <a:pt x="2393" y="0"/>
                </a:moveTo>
                <a:lnTo>
                  <a:pt x="45" y="676"/>
                </a:lnTo>
                <a:lnTo>
                  <a:pt x="0" y="3384"/>
                </a:lnTo>
                <a:lnTo>
                  <a:pt x="3703" y="3700"/>
                </a:lnTo>
                <a:lnTo>
                  <a:pt x="3748" y="992"/>
                </a:lnTo>
                <a:lnTo>
                  <a:pt x="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6" name="object 1396"/>
          <p:cNvSpPr/>
          <p:nvPr/>
        </p:nvSpPr>
        <p:spPr>
          <a:xfrm>
            <a:off x="2607240" y="3075841"/>
            <a:ext cx="4065" cy="4919"/>
          </a:xfrm>
          <a:custGeom>
            <a:avLst/>
            <a:gdLst/>
            <a:ahLst/>
            <a:cxnLst/>
            <a:rect l="l" t="t" r="r" b="b"/>
            <a:pathLst>
              <a:path w="8130" h="9838">
                <a:moveTo>
                  <a:pt x="271" y="2798"/>
                </a:moveTo>
                <a:lnTo>
                  <a:pt x="0" y="6453"/>
                </a:lnTo>
                <a:lnTo>
                  <a:pt x="2168" y="9251"/>
                </a:lnTo>
                <a:lnTo>
                  <a:pt x="5149" y="9838"/>
                </a:lnTo>
                <a:lnTo>
                  <a:pt x="7136" y="8710"/>
                </a:lnTo>
                <a:lnTo>
                  <a:pt x="8130" y="5415"/>
                </a:lnTo>
                <a:lnTo>
                  <a:pt x="7452" y="1805"/>
                </a:lnTo>
                <a:lnTo>
                  <a:pt x="3613" y="0"/>
                </a:lnTo>
                <a:lnTo>
                  <a:pt x="271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7" name="object 1397"/>
          <p:cNvSpPr/>
          <p:nvPr/>
        </p:nvSpPr>
        <p:spPr>
          <a:xfrm>
            <a:off x="2868969" y="3072704"/>
            <a:ext cx="1874" cy="1828"/>
          </a:xfrm>
          <a:custGeom>
            <a:avLst/>
            <a:gdLst/>
            <a:ahLst/>
            <a:cxnLst/>
            <a:rect l="l" t="t" r="r" b="b"/>
            <a:pathLst>
              <a:path w="3748" h="3655">
                <a:moveTo>
                  <a:pt x="0" y="1353"/>
                </a:moveTo>
                <a:lnTo>
                  <a:pt x="722" y="3610"/>
                </a:lnTo>
                <a:lnTo>
                  <a:pt x="3432" y="3655"/>
                </a:lnTo>
                <a:lnTo>
                  <a:pt x="3748" y="45"/>
                </a:lnTo>
                <a:lnTo>
                  <a:pt x="1038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8" name="object 1398"/>
          <p:cNvSpPr/>
          <p:nvPr/>
        </p:nvSpPr>
        <p:spPr>
          <a:xfrm>
            <a:off x="2867591" y="3071599"/>
            <a:ext cx="4923" cy="3994"/>
          </a:xfrm>
          <a:custGeom>
            <a:avLst/>
            <a:gdLst/>
            <a:ahLst/>
            <a:cxnLst/>
            <a:rect l="l" t="t" r="r" b="b"/>
            <a:pathLst>
              <a:path w="9846" h="7987">
                <a:moveTo>
                  <a:pt x="4923" y="7987"/>
                </a:moveTo>
                <a:lnTo>
                  <a:pt x="6639" y="7987"/>
                </a:lnTo>
                <a:lnTo>
                  <a:pt x="9214" y="6002"/>
                </a:lnTo>
                <a:lnTo>
                  <a:pt x="9846" y="3023"/>
                </a:lnTo>
                <a:lnTo>
                  <a:pt x="7136" y="180"/>
                </a:lnTo>
                <a:lnTo>
                  <a:pt x="3523" y="0"/>
                </a:lnTo>
                <a:lnTo>
                  <a:pt x="0" y="3068"/>
                </a:lnTo>
                <a:lnTo>
                  <a:pt x="1264" y="6995"/>
                </a:lnTo>
                <a:lnTo>
                  <a:pt x="4923" y="7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99" name="object 1399"/>
          <p:cNvSpPr/>
          <p:nvPr/>
        </p:nvSpPr>
        <p:spPr>
          <a:xfrm>
            <a:off x="3416411" y="3070493"/>
            <a:ext cx="1423" cy="2031"/>
          </a:xfrm>
          <a:custGeom>
            <a:avLst/>
            <a:gdLst/>
            <a:ahLst/>
            <a:cxnLst/>
            <a:rect l="l" t="t" r="r" b="b"/>
            <a:pathLst>
              <a:path w="2845" h="4061">
                <a:moveTo>
                  <a:pt x="2213" y="4061"/>
                </a:moveTo>
                <a:lnTo>
                  <a:pt x="2845" y="0"/>
                </a:lnTo>
                <a:lnTo>
                  <a:pt x="0" y="3610"/>
                </a:lnTo>
                <a:lnTo>
                  <a:pt x="2213" y="40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0" name="object 1400"/>
          <p:cNvSpPr/>
          <p:nvPr/>
        </p:nvSpPr>
        <p:spPr>
          <a:xfrm>
            <a:off x="3415214" y="3069229"/>
            <a:ext cx="3975" cy="5032"/>
          </a:xfrm>
          <a:custGeom>
            <a:avLst/>
            <a:gdLst/>
            <a:ahLst/>
            <a:cxnLst/>
            <a:rect l="l" t="t" r="r" b="b"/>
            <a:pathLst>
              <a:path w="7949" h="10063">
                <a:moveTo>
                  <a:pt x="0" y="5505"/>
                </a:moveTo>
                <a:lnTo>
                  <a:pt x="135" y="8664"/>
                </a:lnTo>
                <a:lnTo>
                  <a:pt x="2890" y="10063"/>
                </a:lnTo>
                <a:lnTo>
                  <a:pt x="3929" y="9973"/>
                </a:lnTo>
                <a:lnTo>
                  <a:pt x="6865" y="7717"/>
                </a:lnTo>
                <a:lnTo>
                  <a:pt x="7949" y="3610"/>
                </a:lnTo>
                <a:lnTo>
                  <a:pt x="5736" y="90"/>
                </a:lnTo>
                <a:lnTo>
                  <a:pt x="2890" y="0"/>
                </a:lnTo>
                <a:lnTo>
                  <a:pt x="587" y="2662"/>
                </a:lnTo>
                <a:lnTo>
                  <a:pt x="0" y="5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1" name="object 1401"/>
          <p:cNvSpPr/>
          <p:nvPr/>
        </p:nvSpPr>
        <p:spPr>
          <a:xfrm>
            <a:off x="2931776" y="2558293"/>
            <a:ext cx="1852" cy="1850"/>
          </a:xfrm>
          <a:custGeom>
            <a:avLst/>
            <a:gdLst/>
            <a:ahLst/>
            <a:cxnLst/>
            <a:rect l="l" t="t" r="r" b="b"/>
            <a:pathLst>
              <a:path w="3703" h="3700">
                <a:moveTo>
                  <a:pt x="1355" y="3700"/>
                </a:moveTo>
                <a:lnTo>
                  <a:pt x="3658" y="2978"/>
                </a:lnTo>
                <a:lnTo>
                  <a:pt x="3703" y="315"/>
                </a:lnTo>
                <a:lnTo>
                  <a:pt x="45" y="0"/>
                </a:lnTo>
                <a:lnTo>
                  <a:pt x="0" y="2707"/>
                </a:lnTo>
                <a:lnTo>
                  <a:pt x="1355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2" name="object 1402"/>
          <p:cNvSpPr/>
          <p:nvPr/>
        </p:nvSpPr>
        <p:spPr>
          <a:xfrm>
            <a:off x="2930647" y="2556533"/>
            <a:ext cx="4043" cy="4919"/>
          </a:xfrm>
          <a:custGeom>
            <a:avLst/>
            <a:gdLst/>
            <a:ahLst/>
            <a:cxnLst/>
            <a:rect l="l" t="t" r="r" b="b"/>
            <a:pathLst>
              <a:path w="8085" h="9838">
                <a:moveTo>
                  <a:pt x="271" y="2752"/>
                </a:moveTo>
                <a:lnTo>
                  <a:pt x="0" y="6408"/>
                </a:lnTo>
                <a:lnTo>
                  <a:pt x="2168" y="9206"/>
                </a:lnTo>
                <a:lnTo>
                  <a:pt x="5149" y="9838"/>
                </a:lnTo>
                <a:lnTo>
                  <a:pt x="7136" y="8664"/>
                </a:lnTo>
                <a:lnTo>
                  <a:pt x="8085" y="5415"/>
                </a:lnTo>
                <a:lnTo>
                  <a:pt x="7407" y="1805"/>
                </a:lnTo>
                <a:lnTo>
                  <a:pt x="3613" y="0"/>
                </a:lnTo>
                <a:lnTo>
                  <a:pt x="271" y="2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3" name="object 1403"/>
          <p:cNvSpPr/>
          <p:nvPr/>
        </p:nvSpPr>
        <p:spPr>
          <a:xfrm>
            <a:off x="3033089" y="3032020"/>
            <a:ext cx="1874" cy="1828"/>
          </a:xfrm>
          <a:custGeom>
            <a:avLst/>
            <a:gdLst/>
            <a:ahLst/>
            <a:cxnLst/>
            <a:rect l="l" t="t" r="r" b="b"/>
            <a:pathLst>
              <a:path w="3748" h="3655">
                <a:moveTo>
                  <a:pt x="3748" y="2346"/>
                </a:moveTo>
                <a:lnTo>
                  <a:pt x="3026" y="45"/>
                </a:lnTo>
                <a:lnTo>
                  <a:pt x="316" y="0"/>
                </a:lnTo>
                <a:lnTo>
                  <a:pt x="0" y="3655"/>
                </a:lnTo>
                <a:lnTo>
                  <a:pt x="2755" y="3655"/>
                </a:lnTo>
                <a:lnTo>
                  <a:pt x="3748" y="2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4" name="object 1404"/>
          <p:cNvSpPr/>
          <p:nvPr/>
        </p:nvSpPr>
        <p:spPr>
          <a:xfrm>
            <a:off x="3031372" y="3030914"/>
            <a:ext cx="4901" cy="4017"/>
          </a:xfrm>
          <a:custGeom>
            <a:avLst/>
            <a:gdLst/>
            <a:ahLst/>
            <a:cxnLst/>
            <a:rect l="l" t="t" r="r" b="b"/>
            <a:pathLst>
              <a:path w="9801" h="8033">
                <a:moveTo>
                  <a:pt x="4878" y="8033"/>
                </a:moveTo>
                <a:lnTo>
                  <a:pt x="9169" y="6002"/>
                </a:lnTo>
                <a:lnTo>
                  <a:pt x="9801" y="3023"/>
                </a:lnTo>
                <a:lnTo>
                  <a:pt x="7136" y="180"/>
                </a:lnTo>
                <a:lnTo>
                  <a:pt x="3432" y="0"/>
                </a:lnTo>
                <a:lnTo>
                  <a:pt x="0" y="3068"/>
                </a:lnTo>
                <a:lnTo>
                  <a:pt x="1219" y="6995"/>
                </a:lnTo>
                <a:lnTo>
                  <a:pt x="4878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5" name="object 1405"/>
          <p:cNvSpPr/>
          <p:nvPr/>
        </p:nvSpPr>
        <p:spPr>
          <a:xfrm>
            <a:off x="2812350" y="2553351"/>
            <a:ext cx="1920" cy="1602"/>
          </a:xfrm>
          <a:custGeom>
            <a:avLst/>
            <a:gdLst/>
            <a:ahLst/>
            <a:cxnLst/>
            <a:rect l="l" t="t" r="r" b="b"/>
            <a:pathLst>
              <a:path w="3839" h="3204">
                <a:moveTo>
                  <a:pt x="2710" y="3204"/>
                </a:moveTo>
                <a:lnTo>
                  <a:pt x="3839" y="45"/>
                </a:lnTo>
                <a:lnTo>
                  <a:pt x="813" y="0"/>
                </a:lnTo>
                <a:lnTo>
                  <a:pt x="0" y="3023"/>
                </a:lnTo>
                <a:lnTo>
                  <a:pt x="2710" y="3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6" name="object 1406"/>
          <p:cNvSpPr/>
          <p:nvPr/>
        </p:nvSpPr>
        <p:spPr>
          <a:xfrm>
            <a:off x="2811357" y="2552358"/>
            <a:ext cx="4743" cy="3859"/>
          </a:xfrm>
          <a:custGeom>
            <a:avLst/>
            <a:gdLst/>
            <a:ahLst/>
            <a:cxnLst/>
            <a:rect l="l" t="t" r="r" b="b"/>
            <a:pathLst>
              <a:path w="9485" h="7717">
                <a:moveTo>
                  <a:pt x="7497" y="90"/>
                </a:moveTo>
                <a:lnTo>
                  <a:pt x="3297" y="0"/>
                </a:lnTo>
                <a:lnTo>
                  <a:pt x="0" y="2798"/>
                </a:lnTo>
                <a:lnTo>
                  <a:pt x="1219" y="6949"/>
                </a:lnTo>
                <a:lnTo>
                  <a:pt x="4200" y="7717"/>
                </a:lnTo>
                <a:lnTo>
                  <a:pt x="6188" y="7311"/>
                </a:lnTo>
                <a:lnTo>
                  <a:pt x="9169" y="5821"/>
                </a:lnTo>
                <a:lnTo>
                  <a:pt x="9485" y="2752"/>
                </a:lnTo>
                <a:lnTo>
                  <a:pt x="7497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7" name="object 1407"/>
          <p:cNvSpPr/>
          <p:nvPr/>
        </p:nvSpPr>
        <p:spPr>
          <a:xfrm>
            <a:off x="2543937" y="3037390"/>
            <a:ext cx="1829" cy="1941"/>
          </a:xfrm>
          <a:custGeom>
            <a:avLst/>
            <a:gdLst/>
            <a:ahLst/>
            <a:cxnLst/>
            <a:rect l="l" t="t" r="r" b="b"/>
            <a:pathLst>
              <a:path w="3658" h="3881">
                <a:moveTo>
                  <a:pt x="0" y="1940"/>
                </a:moveTo>
                <a:lnTo>
                  <a:pt x="3658" y="3881"/>
                </a:lnTo>
                <a:lnTo>
                  <a:pt x="3658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8" name="object 1408"/>
          <p:cNvSpPr/>
          <p:nvPr/>
        </p:nvSpPr>
        <p:spPr>
          <a:xfrm>
            <a:off x="2542220" y="3036036"/>
            <a:ext cx="5375" cy="4287"/>
          </a:xfrm>
          <a:custGeom>
            <a:avLst/>
            <a:gdLst/>
            <a:ahLst/>
            <a:cxnLst/>
            <a:rect l="l" t="t" r="r" b="b"/>
            <a:pathLst>
              <a:path w="10750" h="8574">
                <a:moveTo>
                  <a:pt x="6188" y="8574"/>
                </a:moveTo>
                <a:lnTo>
                  <a:pt x="7814" y="8574"/>
                </a:lnTo>
                <a:lnTo>
                  <a:pt x="10750" y="6363"/>
                </a:lnTo>
                <a:lnTo>
                  <a:pt x="10750" y="2933"/>
                </a:lnTo>
                <a:lnTo>
                  <a:pt x="7949" y="0"/>
                </a:lnTo>
                <a:lnTo>
                  <a:pt x="4426" y="0"/>
                </a:lnTo>
                <a:lnTo>
                  <a:pt x="1626" y="2933"/>
                </a:lnTo>
                <a:lnTo>
                  <a:pt x="0" y="4648"/>
                </a:lnTo>
                <a:lnTo>
                  <a:pt x="3026" y="7852"/>
                </a:lnTo>
                <a:lnTo>
                  <a:pt x="6188" y="8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09" name="object 1409"/>
          <p:cNvSpPr/>
          <p:nvPr/>
        </p:nvSpPr>
        <p:spPr>
          <a:xfrm>
            <a:off x="2865672" y="2570794"/>
            <a:ext cx="1965" cy="1805"/>
          </a:xfrm>
          <a:custGeom>
            <a:avLst/>
            <a:gdLst/>
            <a:ahLst/>
            <a:cxnLst/>
            <a:rect l="l" t="t" r="r" b="b"/>
            <a:pathLst>
              <a:path w="3929" h="3610">
                <a:moveTo>
                  <a:pt x="1942" y="3610"/>
                </a:moveTo>
                <a:lnTo>
                  <a:pt x="3929" y="0"/>
                </a:lnTo>
                <a:lnTo>
                  <a:pt x="0" y="0"/>
                </a:lnTo>
                <a:lnTo>
                  <a:pt x="1942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0" name="object 1410"/>
          <p:cNvSpPr/>
          <p:nvPr/>
        </p:nvSpPr>
        <p:spPr>
          <a:xfrm>
            <a:off x="2864655" y="2568199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51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51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1" name="object 1411"/>
          <p:cNvSpPr/>
          <p:nvPr/>
        </p:nvSpPr>
        <p:spPr>
          <a:xfrm>
            <a:off x="2526321" y="3026582"/>
            <a:ext cx="1716" cy="1467"/>
          </a:xfrm>
          <a:custGeom>
            <a:avLst/>
            <a:gdLst/>
            <a:ahLst/>
            <a:cxnLst/>
            <a:rect l="l" t="t" r="r" b="b"/>
            <a:pathLst>
              <a:path w="3432" h="2933">
                <a:moveTo>
                  <a:pt x="0" y="1444"/>
                </a:moveTo>
                <a:lnTo>
                  <a:pt x="3026" y="2933"/>
                </a:lnTo>
                <a:lnTo>
                  <a:pt x="3432" y="0"/>
                </a:lnTo>
                <a:lnTo>
                  <a:pt x="406" y="0"/>
                </a:lnTo>
                <a:lnTo>
                  <a:pt x="0" y="1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2" name="object 1412"/>
          <p:cNvSpPr/>
          <p:nvPr/>
        </p:nvSpPr>
        <p:spPr>
          <a:xfrm>
            <a:off x="2525101" y="3025566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543" y="135"/>
                </a:moveTo>
                <a:lnTo>
                  <a:pt x="3297" y="0"/>
                </a:lnTo>
                <a:lnTo>
                  <a:pt x="0" y="2843"/>
                </a:lnTo>
                <a:lnTo>
                  <a:pt x="1219" y="6995"/>
                </a:lnTo>
                <a:lnTo>
                  <a:pt x="4245" y="7762"/>
                </a:lnTo>
                <a:lnTo>
                  <a:pt x="6188" y="7356"/>
                </a:lnTo>
                <a:lnTo>
                  <a:pt x="9169" y="5866"/>
                </a:lnTo>
                <a:lnTo>
                  <a:pt x="9485" y="2752"/>
                </a:lnTo>
                <a:lnTo>
                  <a:pt x="7543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3" name="object 1413"/>
          <p:cNvSpPr/>
          <p:nvPr/>
        </p:nvSpPr>
        <p:spPr>
          <a:xfrm>
            <a:off x="2891802" y="2564002"/>
            <a:ext cx="1987" cy="1805"/>
          </a:xfrm>
          <a:custGeom>
            <a:avLst/>
            <a:gdLst/>
            <a:ahLst/>
            <a:cxnLst/>
            <a:rect l="l" t="t" r="r" b="b"/>
            <a:pathLst>
              <a:path w="3974" h="3610">
                <a:moveTo>
                  <a:pt x="1987" y="3610"/>
                </a:moveTo>
                <a:lnTo>
                  <a:pt x="3974" y="0"/>
                </a:lnTo>
                <a:lnTo>
                  <a:pt x="0" y="0"/>
                </a:lnTo>
                <a:lnTo>
                  <a:pt x="1987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4" name="object 1414"/>
          <p:cNvSpPr/>
          <p:nvPr/>
        </p:nvSpPr>
        <p:spPr>
          <a:xfrm>
            <a:off x="2890808" y="2561407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51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51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5" name="object 1415"/>
          <p:cNvSpPr/>
          <p:nvPr/>
        </p:nvSpPr>
        <p:spPr>
          <a:xfrm>
            <a:off x="2270346" y="3052328"/>
            <a:ext cx="1716" cy="1489"/>
          </a:xfrm>
          <a:custGeom>
            <a:avLst/>
            <a:gdLst/>
            <a:ahLst/>
            <a:cxnLst/>
            <a:rect l="l" t="t" r="r" b="b"/>
            <a:pathLst>
              <a:path w="3432" h="2978">
                <a:moveTo>
                  <a:pt x="0" y="1489"/>
                </a:moveTo>
                <a:lnTo>
                  <a:pt x="3030" y="2978"/>
                </a:lnTo>
                <a:lnTo>
                  <a:pt x="3432" y="45"/>
                </a:lnTo>
                <a:lnTo>
                  <a:pt x="401" y="0"/>
                </a:lnTo>
                <a:lnTo>
                  <a:pt x="0" y="1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6" name="object 1416"/>
          <p:cNvSpPr/>
          <p:nvPr/>
        </p:nvSpPr>
        <p:spPr>
          <a:xfrm>
            <a:off x="2269140" y="3051335"/>
            <a:ext cx="4786" cy="3859"/>
          </a:xfrm>
          <a:custGeom>
            <a:avLst/>
            <a:gdLst/>
            <a:ahLst/>
            <a:cxnLst/>
            <a:rect l="l" t="t" r="r" b="b"/>
            <a:pathLst>
              <a:path w="9571" h="7717">
                <a:moveTo>
                  <a:pt x="7516" y="135"/>
                </a:moveTo>
                <a:lnTo>
                  <a:pt x="3301" y="0"/>
                </a:lnTo>
                <a:lnTo>
                  <a:pt x="0" y="2843"/>
                </a:lnTo>
                <a:lnTo>
                  <a:pt x="1228" y="6995"/>
                </a:lnTo>
                <a:lnTo>
                  <a:pt x="4232" y="7717"/>
                </a:lnTo>
                <a:lnTo>
                  <a:pt x="6183" y="7311"/>
                </a:lnTo>
                <a:lnTo>
                  <a:pt x="9169" y="5821"/>
                </a:lnTo>
                <a:lnTo>
                  <a:pt x="9571" y="2843"/>
                </a:lnTo>
                <a:lnTo>
                  <a:pt x="7516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7" name="object 1417"/>
          <p:cNvSpPr/>
          <p:nvPr/>
        </p:nvSpPr>
        <p:spPr>
          <a:xfrm>
            <a:off x="2294591" y="3057428"/>
            <a:ext cx="1482" cy="1692"/>
          </a:xfrm>
          <a:custGeom>
            <a:avLst/>
            <a:gdLst/>
            <a:ahLst/>
            <a:cxnLst/>
            <a:rect l="l" t="t" r="r" b="b"/>
            <a:pathLst>
              <a:path w="2963" h="3384">
                <a:moveTo>
                  <a:pt x="1481" y="3384"/>
                </a:moveTo>
                <a:lnTo>
                  <a:pt x="2963" y="406"/>
                </a:lnTo>
                <a:lnTo>
                  <a:pt x="40" y="0"/>
                </a:lnTo>
                <a:lnTo>
                  <a:pt x="0" y="2978"/>
                </a:lnTo>
                <a:lnTo>
                  <a:pt x="1481" y="3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8" name="object 1418"/>
          <p:cNvSpPr/>
          <p:nvPr/>
        </p:nvSpPr>
        <p:spPr>
          <a:xfrm>
            <a:off x="2293583" y="3055555"/>
            <a:ext cx="3993" cy="4851"/>
          </a:xfrm>
          <a:custGeom>
            <a:avLst/>
            <a:gdLst/>
            <a:ahLst/>
            <a:cxnLst/>
            <a:rect l="l" t="t" r="r" b="b"/>
            <a:pathLst>
              <a:path w="7985" h="9702">
                <a:moveTo>
                  <a:pt x="5867" y="451"/>
                </a:moveTo>
                <a:lnTo>
                  <a:pt x="2922" y="0"/>
                </a:lnTo>
                <a:lnTo>
                  <a:pt x="149" y="2030"/>
                </a:lnTo>
                <a:lnTo>
                  <a:pt x="0" y="6227"/>
                </a:lnTo>
                <a:lnTo>
                  <a:pt x="1377" y="9161"/>
                </a:lnTo>
                <a:lnTo>
                  <a:pt x="4024" y="9702"/>
                </a:lnTo>
                <a:lnTo>
                  <a:pt x="5167" y="9702"/>
                </a:lnTo>
                <a:lnTo>
                  <a:pt x="7985" y="6995"/>
                </a:lnTo>
                <a:lnTo>
                  <a:pt x="7371" y="3384"/>
                </a:lnTo>
                <a:lnTo>
                  <a:pt x="5867" y="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19" name="object 1419"/>
          <p:cNvSpPr/>
          <p:nvPr/>
        </p:nvSpPr>
        <p:spPr>
          <a:xfrm>
            <a:off x="3318938" y="3057789"/>
            <a:ext cx="1920" cy="1828"/>
          </a:xfrm>
          <a:custGeom>
            <a:avLst/>
            <a:gdLst/>
            <a:ahLst/>
            <a:cxnLst/>
            <a:rect l="l" t="t" r="r" b="b"/>
            <a:pathLst>
              <a:path w="3839" h="3655">
                <a:moveTo>
                  <a:pt x="0" y="1399"/>
                </a:moveTo>
                <a:lnTo>
                  <a:pt x="1084" y="3655"/>
                </a:lnTo>
                <a:lnTo>
                  <a:pt x="3839" y="3610"/>
                </a:lnTo>
                <a:lnTo>
                  <a:pt x="3523" y="0"/>
                </a:lnTo>
                <a:lnTo>
                  <a:pt x="767" y="45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0" name="object 1420"/>
          <p:cNvSpPr/>
          <p:nvPr/>
        </p:nvSpPr>
        <p:spPr>
          <a:xfrm>
            <a:off x="3317560" y="3056661"/>
            <a:ext cx="4969" cy="4017"/>
          </a:xfrm>
          <a:custGeom>
            <a:avLst/>
            <a:gdLst/>
            <a:ahLst/>
            <a:cxnLst/>
            <a:rect l="l" t="t" r="r" b="b"/>
            <a:pathLst>
              <a:path w="9937" h="8033">
                <a:moveTo>
                  <a:pt x="5104" y="8033"/>
                </a:moveTo>
                <a:lnTo>
                  <a:pt x="7226" y="7942"/>
                </a:lnTo>
                <a:lnTo>
                  <a:pt x="9937" y="5099"/>
                </a:lnTo>
                <a:lnTo>
                  <a:pt x="9304" y="2121"/>
                </a:lnTo>
                <a:lnTo>
                  <a:pt x="6459" y="0"/>
                </a:lnTo>
                <a:lnTo>
                  <a:pt x="2800" y="270"/>
                </a:lnTo>
                <a:lnTo>
                  <a:pt x="0" y="3565"/>
                </a:lnTo>
                <a:lnTo>
                  <a:pt x="1806" y="7311"/>
                </a:lnTo>
                <a:lnTo>
                  <a:pt x="5104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1" name="object 1421"/>
          <p:cNvSpPr/>
          <p:nvPr/>
        </p:nvSpPr>
        <p:spPr>
          <a:xfrm>
            <a:off x="2290090" y="3044295"/>
            <a:ext cx="2087" cy="2730"/>
          </a:xfrm>
          <a:custGeom>
            <a:avLst/>
            <a:gdLst/>
            <a:ahLst/>
            <a:cxnLst/>
            <a:rect l="l" t="t" r="r" b="b"/>
            <a:pathLst>
              <a:path w="4173" h="5460">
                <a:moveTo>
                  <a:pt x="2542" y="406"/>
                </a:moveTo>
                <a:lnTo>
                  <a:pt x="0" y="0"/>
                </a:lnTo>
                <a:lnTo>
                  <a:pt x="1314" y="2888"/>
                </a:lnTo>
                <a:lnTo>
                  <a:pt x="3157" y="5460"/>
                </a:lnTo>
                <a:lnTo>
                  <a:pt x="4173" y="2527"/>
                </a:lnTo>
                <a:lnTo>
                  <a:pt x="2542" y="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2" name="object 1422"/>
          <p:cNvSpPr/>
          <p:nvPr/>
        </p:nvSpPr>
        <p:spPr>
          <a:xfrm>
            <a:off x="2289202" y="3043167"/>
            <a:ext cx="4149" cy="5077"/>
          </a:xfrm>
          <a:custGeom>
            <a:avLst/>
            <a:gdLst/>
            <a:ahLst/>
            <a:cxnLst/>
            <a:rect l="l" t="t" r="r" b="b"/>
            <a:pathLst>
              <a:path w="8297" h="10154">
                <a:moveTo>
                  <a:pt x="4742" y="10154"/>
                </a:moveTo>
                <a:lnTo>
                  <a:pt x="6454" y="10154"/>
                </a:lnTo>
                <a:lnTo>
                  <a:pt x="8297" y="6227"/>
                </a:lnTo>
                <a:lnTo>
                  <a:pt x="7940" y="3249"/>
                </a:lnTo>
                <a:lnTo>
                  <a:pt x="6391" y="496"/>
                </a:lnTo>
                <a:lnTo>
                  <a:pt x="3152" y="0"/>
                </a:lnTo>
                <a:lnTo>
                  <a:pt x="0" y="2437"/>
                </a:lnTo>
                <a:lnTo>
                  <a:pt x="338" y="6002"/>
                </a:lnTo>
                <a:lnTo>
                  <a:pt x="1797" y="9206"/>
                </a:lnTo>
                <a:lnTo>
                  <a:pt x="4742" y="101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3" name="object 1423"/>
          <p:cNvSpPr/>
          <p:nvPr/>
        </p:nvSpPr>
        <p:spPr>
          <a:xfrm>
            <a:off x="3015428" y="3045739"/>
            <a:ext cx="1897" cy="1557"/>
          </a:xfrm>
          <a:custGeom>
            <a:avLst/>
            <a:gdLst/>
            <a:ahLst/>
            <a:cxnLst/>
            <a:rect l="l" t="t" r="r" b="b"/>
            <a:pathLst>
              <a:path w="3794" h="3113">
                <a:moveTo>
                  <a:pt x="0" y="225"/>
                </a:moveTo>
                <a:lnTo>
                  <a:pt x="1174" y="3113"/>
                </a:lnTo>
                <a:lnTo>
                  <a:pt x="3794" y="1353"/>
                </a:lnTo>
                <a:lnTo>
                  <a:pt x="1219" y="0"/>
                </a:lnTo>
                <a:lnTo>
                  <a:pt x="0" y="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4" name="object 1424"/>
          <p:cNvSpPr/>
          <p:nvPr/>
        </p:nvSpPr>
        <p:spPr>
          <a:xfrm>
            <a:off x="3013350" y="3044521"/>
            <a:ext cx="5420" cy="3904"/>
          </a:xfrm>
          <a:custGeom>
            <a:avLst/>
            <a:gdLst/>
            <a:ahLst/>
            <a:cxnLst/>
            <a:rect l="l" t="t" r="r" b="b"/>
            <a:pathLst>
              <a:path w="10840" h="7807">
                <a:moveTo>
                  <a:pt x="9575" y="225"/>
                </a:moveTo>
                <a:lnTo>
                  <a:pt x="4968" y="0"/>
                </a:lnTo>
                <a:lnTo>
                  <a:pt x="2168" y="496"/>
                </a:lnTo>
                <a:lnTo>
                  <a:pt x="0" y="3881"/>
                </a:lnTo>
                <a:lnTo>
                  <a:pt x="1761" y="7085"/>
                </a:lnTo>
                <a:lnTo>
                  <a:pt x="5329" y="7807"/>
                </a:lnTo>
                <a:lnTo>
                  <a:pt x="7949" y="7807"/>
                </a:lnTo>
                <a:lnTo>
                  <a:pt x="10840" y="3836"/>
                </a:lnTo>
                <a:lnTo>
                  <a:pt x="9575" y="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5" name="object 1425"/>
          <p:cNvSpPr/>
          <p:nvPr/>
        </p:nvSpPr>
        <p:spPr>
          <a:xfrm>
            <a:off x="3080335" y="3047183"/>
            <a:ext cx="1987" cy="1805"/>
          </a:xfrm>
          <a:custGeom>
            <a:avLst/>
            <a:gdLst/>
            <a:ahLst/>
            <a:cxnLst/>
            <a:rect l="l" t="t" r="r" b="b"/>
            <a:pathLst>
              <a:path w="3974" h="3610">
                <a:moveTo>
                  <a:pt x="1987" y="0"/>
                </a:moveTo>
                <a:lnTo>
                  <a:pt x="0" y="3610"/>
                </a:lnTo>
                <a:lnTo>
                  <a:pt x="3974" y="3610"/>
                </a:lnTo>
                <a:lnTo>
                  <a:pt x="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6" name="object 1426"/>
          <p:cNvSpPr/>
          <p:nvPr/>
        </p:nvSpPr>
        <p:spPr>
          <a:xfrm>
            <a:off x="3079341" y="3045491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51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51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7" name="object 1427"/>
          <p:cNvSpPr/>
          <p:nvPr/>
        </p:nvSpPr>
        <p:spPr>
          <a:xfrm>
            <a:off x="2338883" y="3156713"/>
            <a:ext cx="1843" cy="1941"/>
          </a:xfrm>
          <a:custGeom>
            <a:avLst/>
            <a:gdLst/>
            <a:ahLst/>
            <a:cxnLst/>
            <a:rect l="l" t="t" r="r" b="b"/>
            <a:pathLst>
              <a:path w="3685" h="3881">
                <a:moveTo>
                  <a:pt x="0" y="1940"/>
                </a:moveTo>
                <a:lnTo>
                  <a:pt x="3685" y="3881"/>
                </a:lnTo>
                <a:lnTo>
                  <a:pt x="3685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8" name="object 1428"/>
          <p:cNvSpPr/>
          <p:nvPr/>
        </p:nvSpPr>
        <p:spPr>
          <a:xfrm>
            <a:off x="2337178" y="3155359"/>
            <a:ext cx="5368" cy="4310"/>
          </a:xfrm>
          <a:custGeom>
            <a:avLst/>
            <a:gdLst/>
            <a:ahLst/>
            <a:cxnLst/>
            <a:rect l="l" t="t" r="r" b="b"/>
            <a:pathLst>
              <a:path w="10736" h="8619">
                <a:moveTo>
                  <a:pt x="6183" y="8619"/>
                </a:moveTo>
                <a:lnTo>
                  <a:pt x="7791" y="8619"/>
                </a:lnTo>
                <a:lnTo>
                  <a:pt x="10736" y="6363"/>
                </a:lnTo>
                <a:lnTo>
                  <a:pt x="10736" y="2933"/>
                </a:lnTo>
                <a:lnTo>
                  <a:pt x="7940" y="0"/>
                </a:lnTo>
                <a:lnTo>
                  <a:pt x="4426" y="0"/>
                </a:lnTo>
                <a:lnTo>
                  <a:pt x="1612" y="2933"/>
                </a:lnTo>
                <a:lnTo>
                  <a:pt x="0" y="4648"/>
                </a:lnTo>
                <a:lnTo>
                  <a:pt x="3008" y="7852"/>
                </a:lnTo>
                <a:lnTo>
                  <a:pt x="6183" y="8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29" name="object 1429"/>
          <p:cNvSpPr/>
          <p:nvPr/>
        </p:nvSpPr>
        <p:spPr>
          <a:xfrm>
            <a:off x="3019787" y="3161971"/>
            <a:ext cx="1987" cy="1828"/>
          </a:xfrm>
          <a:custGeom>
            <a:avLst/>
            <a:gdLst/>
            <a:ahLst/>
            <a:cxnLst/>
            <a:rect l="l" t="t" r="r" b="b"/>
            <a:pathLst>
              <a:path w="3974" h="3655">
                <a:moveTo>
                  <a:pt x="1987" y="3655"/>
                </a:moveTo>
                <a:lnTo>
                  <a:pt x="3974" y="0"/>
                </a:lnTo>
                <a:lnTo>
                  <a:pt x="0" y="0"/>
                </a:lnTo>
                <a:lnTo>
                  <a:pt x="1987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0" name="object 1430"/>
          <p:cNvSpPr/>
          <p:nvPr/>
        </p:nvSpPr>
        <p:spPr>
          <a:xfrm>
            <a:off x="3018793" y="3159376"/>
            <a:ext cx="3975" cy="6115"/>
          </a:xfrm>
          <a:custGeom>
            <a:avLst/>
            <a:gdLst/>
            <a:ahLst/>
            <a:cxnLst/>
            <a:rect l="l" t="t" r="r" b="b"/>
            <a:pathLst>
              <a:path w="7949" h="12230">
                <a:moveTo>
                  <a:pt x="3974" y="12230"/>
                </a:moveTo>
                <a:lnTo>
                  <a:pt x="7181" y="9251"/>
                </a:lnTo>
                <a:lnTo>
                  <a:pt x="7949" y="6137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137"/>
                </a:lnTo>
                <a:lnTo>
                  <a:pt x="767" y="9251"/>
                </a:lnTo>
                <a:lnTo>
                  <a:pt x="3974" y="12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1" name="object 1431"/>
          <p:cNvSpPr/>
          <p:nvPr/>
        </p:nvSpPr>
        <p:spPr>
          <a:xfrm>
            <a:off x="2974934" y="3164882"/>
            <a:ext cx="1716" cy="1467"/>
          </a:xfrm>
          <a:custGeom>
            <a:avLst/>
            <a:gdLst/>
            <a:ahLst/>
            <a:cxnLst/>
            <a:rect l="l" t="t" r="r" b="b"/>
            <a:pathLst>
              <a:path w="3432" h="2933">
                <a:moveTo>
                  <a:pt x="0" y="1489"/>
                </a:moveTo>
                <a:lnTo>
                  <a:pt x="3026" y="2933"/>
                </a:lnTo>
                <a:lnTo>
                  <a:pt x="3432" y="45"/>
                </a:lnTo>
                <a:lnTo>
                  <a:pt x="406" y="0"/>
                </a:lnTo>
                <a:lnTo>
                  <a:pt x="0" y="1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2" name="object 1432"/>
          <p:cNvSpPr/>
          <p:nvPr/>
        </p:nvSpPr>
        <p:spPr>
          <a:xfrm>
            <a:off x="2973737" y="3163866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497" y="135"/>
                </a:moveTo>
                <a:lnTo>
                  <a:pt x="3297" y="0"/>
                </a:lnTo>
                <a:lnTo>
                  <a:pt x="0" y="2843"/>
                </a:lnTo>
                <a:lnTo>
                  <a:pt x="1219" y="7040"/>
                </a:lnTo>
                <a:lnTo>
                  <a:pt x="4245" y="7762"/>
                </a:lnTo>
                <a:lnTo>
                  <a:pt x="6142" y="7356"/>
                </a:lnTo>
                <a:lnTo>
                  <a:pt x="9169" y="5866"/>
                </a:lnTo>
                <a:lnTo>
                  <a:pt x="9485" y="2752"/>
                </a:lnTo>
                <a:lnTo>
                  <a:pt x="7497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3" name="object 1433"/>
          <p:cNvSpPr/>
          <p:nvPr/>
        </p:nvSpPr>
        <p:spPr>
          <a:xfrm>
            <a:off x="2387044" y="3167025"/>
            <a:ext cx="1423" cy="2189"/>
          </a:xfrm>
          <a:custGeom>
            <a:avLst/>
            <a:gdLst/>
            <a:ahLst/>
            <a:cxnLst/>
            <a:rect l="l" t="t" r="r" b="b"/>
            <a:pathLst>
              <a:path w="2845" h="4377">
                <a:moveTo>
                  <a:pt x="90" y="406"/>
                </a:moveTo>
                <a:lnTo>
                  <a:pt x="0" y="3068"/>
                </a:lnTo>
                <a:lnTo>
                  <a:pt x="2755" y="4377"/>
                </a:lnTo>
                <a:lnTo>
                  <a:pt x="2845" y="1714"/>
                </a:lnTo>
                <a:lnTo>
                  <a:pt x="180" y="0"/>
                </a:lnTo>
                <a:lnTo>
                  <a:pt x="90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4" name="object 1434"/>
          <p:cNvSpPr/>
          <p:nvPr/>
        </p:nvSpPr>
        <p:spPr>
          <a:xfrm>
            <a:off x="2385779" y="3165559"/>
            <a:ext cx="3930" cy="4897"/>
          </a:xfrm>
          <a:custGeom>
            <a:avLst/>
            <a:gdLst/>
            <a:ahLst/>
            <a:cxnLst/>
            <a:rect l="l" t="t" r="r" b="b"/>
            <a:pathLst>
              <a:path w="7859" h="9793">
                <a:moveTo>
                  <a:pt x="6368" y="676"/>
                </a:moveTo>
                <a:lnTo>
                  <a:pt x="3794" y="0"/>
                </a:lnTo>
                <a:lnTo>
                  <a:pt x="542" y="812"/>
                </a:lnTo>
                <a:lnTo>
                  <a:pt x="0" y="4061"/>
                </a:lnTo>
                <a:lnTo>
                  <a:pt x="45" y="9793"/>
                </a:lnTo>
                <a:lnTo>
                  <a:pt x="7814" y="9793"/>
                </a:lnTo>
                <a:lnTo>
                  <a:pt x="7859" y="4151"/>
                </a:lnTo>
                <a:lnTo>
                  <a:pt x="6368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5" name="object 1435"/>
          <p:cNvSpPr/>
          <p:nvPr/>
        </p:nvSpPr>
        <p:spPr>
          <a:xfrm>
            <a:off x="3041377" y="3166484"/>
            <a:ext cx="1762" cy="1557"/>
          </a:xfrm>
          <a:custGeom>
            <a:avLst/>
            <a:gdLst/>
            <a:ahLst/>
            <a:cxnLst/>
            <a:rect l="l" t="t" r="r" b="b"/>
            <a:pathLst>
              <a:path w="3523" h="3113">
                <a:moveTo>
                  <a:pt x="3523" y="767"/>
                </a:moveTo>
                <a:lnTo>
                  <a:pt x="0" y="0"/>
                </a:lnTo>
                <a:lnTo>
                  <a:pt x="1445" y="3113"/>
                </a:lnTo>
                <a:lnTo>
                  <a:pt x="3523" y="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6" name="object 1436"/>
          <p:cNvSpPr/>
          <p:nvPr/>
        </p:nvSpPr>
        <p:spPr>
          <a:xfrm>
            <a:off x="3039209" y="3165017"/>
            <a:ext cx="5488" cy="4062"/>
          </a:xfrm>
          <a:custGeom>
            <a:avLst/>
            <a:gdLst/>
            <a:ahLst/>
            <a:cxnLst/>
            <a:rect l="l" t="t" r="r" b="b"/>
            <a:pathLst>
              <a:path w="10975" h="8123">
                <a:moveTo>
                  <a:pt x="6142" y="8123"/>
                </a:moveTo>
                <a:lnTo>
                  <a:pt x="7001" y="8123"/>
                </a:lnTo>
                <a:lnTo>
                  <a:pt x="9666" y="7130"/>
                </a:lnTo>
                <a:lnTo>
                  <a:pt x="10975" y="4242"/>
                </a:lnTo>
                <a:lnTo>
                  <a:pt x="8491" y="1308"/>
                </a:lnTo>
                <a:lnTo>
                  <a:pt x="5510" y="676"/>
                </a:lnTo>
                <a:lnTo>
                  <a:pt x="2890" y="0"/>
                </a:lnTo>
                <a:lnTo>
                  <a:pt x="0" y="3204"/>
                </a:lnTo>
                <a:lnTo>
                  <a:pt x="2800" y="7356"/>
                </a:lnTo>
                <a:lnTo>
                  <a:pt x="6142" y="8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7" name="object 1437"/>
          <p:cNvSpPr/>
          <p:nvPr/>
        </p:nvSpPr>
        <p:spPr>
          <a:xfrm>
            <a:off x="2389076" y="3169214"/>
            <a:ext cx="1762" cy="1534"/>
          </a:xfrm>
          <a:custGeom>
            <a:avLst/>
            <a:gdLst/>
            <a:ahLst/>
            <a:cxnLst/>
            <a:rect l="l" t="t" r="r" b="b"/>
            <a:pathLst>
              <a:path w="3523" h="3068">
                <a:moveTo>
                  <a:pt x="3523" y="722"/>
                </a:moveTo>
                <a:lnTo>
                  <a:pt x="0" y="0"/>
                </a:lnTo>
                <a:lnTo>
                  <a:pt x="1445" y="3068"/>
                </a:lnTo>
                <a:lnTo>
                  <a:pt x="3523" y="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8" name="object 1438"/>
          <p:cNvSpPr/>
          <p:nvPr/>
        </p:nvSpPr>
        <p:spPr>
          <a:xfrm>
            <a:off x="2386908" y="3167725"/>
            <a:ext cx="5488" cy="4084"/>
          </a:xfrm>
          <a:custGeom>
            <a:avLst/>
            <a:gdLst/>
            <a:ahLst/>
            <a:cxnLst/>
            <a:rect l="l" t="t" r="r" b="b"/>
            <a:pathLst>
              <a:path w="10975" h="8168">
                <a:moveTo>
                  <a:pt x="6142" y="8168"/>
                </a:moveTo>
                <a:lnTo>
                  <a:pt x="7001" y="8168"/>
                </a:lnTo>
                <a:lnTo>
                  <a:pt x="9666" y="7130"/>
                </a:lnTo>
                <a:lnTo>
                  <a:pt x="10975" y="4242"/>
                </a:lnTo>
                <a:lnTo>
                  <a:pt x="8491" y="1308"/>
                </a:lnTo>
                <a:lnTo>
                  <a:pt x="5510" y="676"/>
                </a:lnTo>
                <a:lnTo>
                  <a:pt x="2890" y="0"/>
                </a:lnTo>
                <a:lnTo>
                  <a:pt x="0" y="3204"/>
                </a:lnTo>
                <a:lnTo>
                  <a:pt x="2800" y="7356"/>
                </a:lnTo>
                <a:lnTo>
                  <a:pt x="6142" y="8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39" name="object 1439"/>
          <p:cNvSpPr/>
          <p:nvPr/>
        </p:nvSpPr>
        <p:spPr>
          <a:xfrm>
            <a:off x="3446765" y="3168943"/>
            <a:ext cx="1920" cy="1625"/>
          </a:xfrm>
          <a:custGeom>
            <a:avLst/>
            <a:gdLst/>
            <a:ahLst/>
            <a:cxnLst/>
            <a:rect l="l" t="t" r="r" b="b"/>
            <a:pathLst>
              <a:path w="3839" h="3249">
                <a:moveTo>
                  <a:pt x="2710" y="3249"/>
                </a:moveTo>
                <a:lnTo>
                  <a:pt x="3839" y="45"/>
                </a:lnTo>
                <a:lnTo>
                  <a:pt x="767" y="0"/>
                </a:lnTo>
                <a:lnTo>
                  <a:pt x="0" y="2978"/>
                </a:lnTo>
                <a:lnTo>
                  <a:pt x="2710" y="3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0" name="object 1440"/>
          <p:cNvSpPr/>
          <p:nvPr/>
        </p:nvSpPr>
        <p:spPr>
          <a:xfrm>
            <a:off x="3445771" y="3167951"/>
            <a:ext cx="4743" cy="3859"/>
          </a:xfrm>
          <a:custGeom>
            <a:avLst/>
            <a:gdLst/>
            <a:ahLst/>
            <a:cxnLst/>
            <a:rect l="l" t="t" r="r" b="b"/>
            <a:pathLst>
              <a:path w="9485" h="7717">
                <a:moveTo>
                  <a:pt x="7497" y="90"/>
                </a:moveTo>
                <a:lnTo>
                  <a:pt x="3297" y="0"/>
                </a:lnTo>
                <a:lnTo>
                  <a:pt x="0" y="2843"/>
                </a:lnTo>
                <a:lnTo>
                  <a:pt x="1219" y="6995"/>
                </a:lnTo>
                <a:lnTo>
                  <a:pt x="4200" y="7717"/>
                </a:lnTo>
                <a:lnTo>
                  <a:pt x="6142" y="7311"/>
                </a:lnTo>
                <a:lnTo>
                  <a:pt x="9169" y="5821"/>
                </a:lnTo>
                <a:lnTo>
                  <a:pt x="9485" y="2707"/>
                </a:lnTo>
                <a:lnTo>
                  <a:pt x="7497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1" name="object 1441"/>
          <p:cNvSpPr/>
          <p:nvPr/>
        </p:nvSpPr>
        <p:spPr>
          <a:xfrm>
            <a:off x="3476711" y="3146401"/>
            <a:ext cx="1626" cy="2414"/>
          </a:xfrm>
          <a:custGeom>
            <a:avLst/>
            <a:gdLst/>
            <a:ahLst/>
            <a:cxnLst/>
            <a:rect l="l" t="t" r="r" b="b"/>
            <a:pathLst>
              <a:path w="3252" h="4828">
                <a:moveTo>
                  <a:pt x="1445" y="0"/>
                </a:moveTo>
                <a:lnTo>
                  <a:pt x="45" y="1037"/>
                </a:lnTo>
                <a:lnTo>
                  <a:pt x="0" y="4061"/>
                </a:lnTo>
                <a:lnTo>
                  <a:pt x="3026" y="4828"/>
                </a:lnTo>
                <a:lnTo>
                  <a:pt x="3252" y="2166"/>
                </a:lnTo>
                <a:lnTo>
                  <a:pt x="1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2" name="object 1442"/>
          <p:cNvSpPr/>
          <p:nvPr/>
        </p:nvSpPr>
        <p:spPr>
          <a:xfrm>
            <a:off x="3475718" y="3145047"/>
            <a:ext cx="3975" cy="4851"/>
          </a:xfrm>
          <a:custGeom>
            <a:avLst/>
            <a:gdLst/>
            <a:ahLst/>
            <a:cxnLst/>
            <a:rect l="l" t="t" r="r" b="b"/>
            <a:pathLst>
              <a:path w="7949" h="9702">
                <a:moveTo>
                  <a:pt x="5826" y="406"/>
                </a:moveTo>
                <a:lnTo>
                  <a:pt x="2890" y="0"/>
                </a:lnTo>
                <a:lnTo>
                  <a:pt x="135" y="2030"/>
                </a:lnTo>
                <a:lnTo>
                  <a:pt x="0" y="6227"/>
                </a:lnTo>
                <a:lnTo>
                  <a:pt x="1355" y="9161"/>
                </a:lnTo>
                <a:lnTo>
                  <a:pt x="4019" y="9702"/>
                </a:lnTo>
                <a:lnTo>
                  <a:pt x="5149" y="9702"/>
                </a:lnTo>
                <a:lnTo>
                  <a:pt x="7949" y="6995"/>
                </a:lnTo>
                <a:lnTo>
                  <a:pt x="7362" y="3384"/>
                </a:lnTo>
                <a:lnTo>
                  <a:pt x="5826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3" name="object 1443"/>
          <p:cNvSpPr/>
          <p:nvPr/>
        </p:nvSpPr>
        <p:spPr>
          <a:xfrm>
            <a:off x="3209743" y="3147778"/>
            <a:ext cx="1874" cy="1850"/>
          </a:xfrm>
          <a:custGeom>
            <a:avLst/>
            <a:gdLst/>
            <a:ahLst/>
            <a:cxnLst/>
            <a:rect l="l" t="t" r="r" b="b"/>
            <a:pathLst>
              <a:path w="3748" h="3700">
                <a:moveTo>
                  <a:pt x="2393" y="0"/>
                </a:moveTo>
                <a:lnTo>
                  <a:pt x="90" y="676"/>
                </a:lnTo>
                <a:lnTo>
                  <a:pt x="0" y="3384"/>
                </a:lnTo>
                <a:lnTo>
                  <a:pt x="3703" y="3700"/>
                </a:lnTo>
                <a:lnTo>
                  <a:pt x="3748" y="992"/>
                </a:lnTo>
                <a:lnTo>
                  <a:pt x="2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4" name="object 1444"/>
          <p:cNvSpPr/>
          <p:nvPr/>
        </p:nvSpPr>
        <p:spPr>
          <a:xfrm>
            <a:off x="3208636" y="3146356"/>
            <a:ext cx="4043" cy="4942"/>
          </a:xfrm>
          <a:custGeom>
            <a:avLst/>
            <a:gdLst/>
            <a:ahLst/>
            <a:cxnLst/>
            <a:rect l="l" t="t" r="r" b="b"/>
            <a:pathLst>
              <a:path w="8085" h="9883">
                <a:moveTo>
                  <a:pt x="271" y="2798"/>
                </a:moveTo>
                <a:lnTo>
                  <a:pt x="0" y="6453"/>
                </a:lnTo>
                <a:lnTo>
                  <a:pt x="2168" y="9251"/>
                </a:lnTo>
                <a:lnTo>
                  <a:pt x="5149" y="9883"/>
                </a:lnTo>
                <a:lnTo>
                  <a:pt x="7136" y="8710"/>
                </a:lnTo>
                <a:lnTo>
                  <a:pt x="8085" y="5460"/>
                </a:lnTo>
                <a:lnTo>
                  <a:pt x="7407" y="1805"/>
                </a:lnTo>
                <a:lnTo>
                  <a:pt x="3568" y="0"/>
                </a:lnTo>
                <a:lnTo>
                  <a:pt x="271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5" name="object 1445"/>
          <p:cNvSpPr/>
          <p:nvPr/>
        </p:nvSpPr>
        <p:spPr>
          <a:xfrm>
            <a:off x="3362593" y="3148906"/>
            <a:ext cx="1355" cy="1873"/>
          </a:xfrm>
          <a:custGeom>
            <a:avLst/>
            <a:gdLst/>
            <a:ahLst/>
            <a:cxnLst/>
            <a:rect l="l" t="t" r="r" b="b"/>
            <a:pathLst>
              <a:path w="2710" h="3745">
                <a:moveTo>
                  <a:pt x="1580" y="0"/>
                </a:moveTo>
                <a:lnTo>
                  <a:pt x="0" y="3745"/>
                </a:lnTo>
                <a:lnTo>
                  <a:pt x="2710" y="3745"/>
                </a:lnTo>
                <a:lnTo>
                  <a:pt x="2664" y="1128"/>
                </a:lnTo>
                <a:lnTo>
                  <a:pt x="1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6" name="object 1446"/>
          <p:cNvSpPr/>
          <p:nvPr/>
        </p:nvSpPr>
        <p:spPr>
          <a:xfrm>
            <a:off x="3361238" y="3147574"/>
            <a:ext cx="4156" cy="5100"/>
          </a:xfrm>
          <a:custGeom>
            <a:avLst/>
            <a:gdLst/>
            <a:ahLst/>
            <a:cxnLst/>
            <a:rect l="l" t="t" r="r" b="b"/>
            <a:pathLst>
              <a:path w="8311" h="10199">
                <a:moveTo>
                  <a:pt x="361" y="6002"/>
                </a:moveTo>
                <a:lnTo>
                  <a:pt x="1761" y="9206"/>
                </a:lnTo>
                <a:lnTo>
                  <a:pt x="4742" y="10199"/>
                </a:lnTo>
                <a:lnTo>
                  <a:pt x="6459" y="10199"/>
                </a:lnTo>
                <a:lnTo>
                  <a:pt x="8311" y="6227"/>
                </a:lnTo>
                <a:lnTo>
                  <a:pt x="7904" y="3249"/>
                </a:lnTo>
                <a:lnTo>
                  <a:pt x="6413" y="496"/>
                </a:lnTo>
                <a:lnTo>
                  <a:pt x="3116" y="0"/>
                </a:lnTo>
                <a:lnTo>
                  <a:pt x="0" y="2437"/>
                </a:lnTo>
                <a:lnTo>
                  <a:pt x="361" y="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7" name="object 1447"/>
          <p:cNvSpPr/>
          <p:nvPr/>
        </p:nvSpPr>
        <p:spPr>
          <a:xfrm>
            <a:off x="2443324" y="3155653"/>
            <a:ext cx="2733" cy="1986"/>
          </a:xfrm>
          <a:custGeom>
            <a:avLst/>
            <a:gdLst/>
            <a:ahLst/>
            <a:cxnLst/>
            <a:rect l="l" t="t" r="r" b="b"/>
            <a:pathLst>
              <a:path w="5465" h="3971">
                <a:moveTo>
                  <a:pt x="3523" y="0"/>
                </a:moveTo>
                <a:lnTo>
                  <a:pt x="496" y="902"/>
                </a:lnTo>
                <a:lnTo>
                  <a:pt x="0" y="3971"/>
                </a:lnTo>
                <a:lnTo>
                  <a:pt x="2890" y="2662"/>
                </a:lnTo>
                <a:lnTo>
                  <a:pt x="5465" y="1128"/>
                </a:lnTo>
                <a:lnTo>
                  <a:pt x="3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8" name="object 1448"/>
          <p:cNvSpPr/>
          <p:nvPr/>
        </p:nvSpPr>
        <p:spPr>
          <a:xfrm>
            <a:off x="2442285" y="3154389"/>
            <a:ext cx="5172" cy="3949"/>
          </a:xfrm>
          <a:custGeom>
            <a:avLst/>
            <a:gdLst/>
            <a:ahLst/>
            <a:cxnLst/>
            <a:rect l="l" t="t" r="r" b="b"/>
            <a:pathLst>
              <a:path w="10343" h="7897">
                <a:moveTo>
                  <a:pt x="3071" y="7897"/>
                </a:moveTo>
                <a:lnTo>
                  <a:pt x="4200" y="7762"/>
                </a:lnTo>
                <a:lnTo>
                  <a:pt x="7001" y="7717"/>
                </a:lnTo>
                <a:lnTo>
                  <a:pt x="9801" y="5370"/>
                </a:lnTo>
                <a:lnTo>
                  <a:pt x="10343" y="1985"/>
                </a:lnTo>
                <a:lnTo>
                  <a:pt x="6007" y="0"/>
                </a:lnTo>
                <a:lnTo>
                  <a:pt x="2845" y="541"/>
                </a:lnTo>
                <a:lnTo>
                  <a:pt x="0" y="3610"/>
                </a:lnTo>
                <a:lnTo>
                  <a:pt x="90" y="6318"/>
                </a:lnTo>
                <a:lnTo>
                  <a:pt x="3071" y="7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49" name="object 1449"/>
          <p:cNvSpPr/>
          <p:nvPr/>
        </p:nvSpPr>
        <p:spPr>
          <a:xfrm>
            <a:off x="2725582" y="3177044"/>
            <a:ext cx="1852" cy="1625"/>
          </a:xfrm>
          <a:custGeom>
            <a:avLst/>
            <a:gdLst/>
            <a:ahLst/>
            <a:cxnLst/>
            <a:rect l="l" t="t" r="r" b="b"/>
            <a:pathLst>
              <a:path w="3703" h="3249">
                <a:moveTo>
                  <a:pt x="0" y="1985"/>
                </a:moveTo>
                <a:lnTo>
                  <a:pt x="3658" y="3249"/>
                </a:lnTo>
                <a:lnTo>
                  <a:pt x="3703" y="0"/>
                </a:lnTo>
                <a:lnTo>
                  <a:pt x="0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0" name="object 1450"/>
          <p:cNvSpPr/>
          <p:nvPr/>
        </p:nvSpPr>
        <p:spPr>
          <a:xfrm>
            <a:off x="2724678" y="3175668"/>
            <a:ext cx="4585" cy="5145"/>
          </a:xfrm>
          <a:custGeom>
            <a:avLst/>
            <a:gdLst/>
            <a:ahLst/>
            <a:cxnLst/>
            <a:rect l="l" t="t" r="r" b="b"/>
            <a:pathLst>
              <a:path w="9169" h="10289">
                <a:moveTo>
                  <a:pt x="6233" y="10289"/>
                </a:moveTo>
                <a:lnTo>
                  <a:pt x="9169" y="6453"/>
                </a:lnTo>
                <a:lnTo>
                  <a:pt x="9169" y="3023"/>
                </a:lnTo>
                <a:lnTo>
                  <a:pt x="6323" y="0"/>
                </a:lnTo>
                <a:lnTo>
                  <a:pt x="2845" y="0"/>
                </a:lnTo>
                <a:lnTo>
                  <a:pt x="0" y="3023"/>
                </a:lnTo>
                <a:lnTo>
                  <a:pt x="0" y="6453"/>
                </a:lnTo>
                <a:lnTo>
                  <a:pt x="3297" y="8619"/>
                </a:lnTo>
                <a:lnTo>
                  <a:pt x="6233" y="10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1" name="object 1451"/>
          <p:cNvSpPr/>
          <p:nvPr/>
        </p:nvSpPr>
        <p:spPr>
          <a:xfrm>
            <a:off x="2926243" y="3177811"/>
            <a:ext cx="1716" cy="2031"/>
          </a:xfrm>
          <a:custGeom>
            <a:avLst/>
            <a:gdLst/>
            <a:ahLst/>
            <a:cxnLst/>
            <a:rect l="l" t="t" r="r" b="b"/>
            <a:pathLst>
              <a:path w="3432" h="4061">
                <a:moveTo>
                  <a:pt x="2303" y="4061"/>
                </a:moveTo>
                <a:lnTo>
                  <a:pt x="3432" y="496"/>
                </a:lnTo>
                <a:lnTo>
                  <a:pt x="0" y="0"/>
                </a:lnTo>
                <a:lnTo>
                  <a:pt x="45" y="2978"/>
                </a:lnTo>
                <a:lnTo>
                  <a:pt x="2303" y="4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2" name="object 1452"/>
          <p:cNvSpPr/>
          <p:nvPr/>
        </p:nvSpPr>
        <p:spPr>
          <a:xfrm>
            <a:off x="2925249" y="3176164"/>
            <a:ext cx="3975" cy="4942"/>
          </a:xfrm>
          <a:custGeom>
            <a:avLst/>
            <a:gdLst/>
            <a:ahLst/>
            <a:cxnLst/>
            <a:rect l="l" t="t" r="r" b="b"/>
            <a:pathLst>
              <a:path w="7949" h="9883">
                <a:moveTo>
                  <a:pt x="0" y="3790"/>
                </a:moveTo>
                <a:lnTo>
                  <a:pt x="135" y="7942"/>
                </a:lnTo>
                <a:lnTo>
                  <a:pt x="3974" y="9883"/>
                </a:lnTo>
                <a:lnTo>
                  <a:pt x="5917" y="9522"/>
                </a:lnTo>
                <a:lnTo>
                  <a:pt x="7543" y="6137"/>
                </a:lnTo>
                <a:lnTo>
                  <a:pt x="7949" y="3068"/>
                </a:lnTo>
                <a:lnTo>
                  <a:pt x="4652" y="0"/>
                </a:lnTo>
                <a:lnTo>
                  <a:pt x="1400" y="857"/>
                </a:lnTo>
                <a:lnTo>
                  <a:pt x="0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3" name="object 1453"/>
          <p:cNvSpPr/>
          <p:nvPr/>
        </p:nvSpPr>
        <p:spPr>
          <a:xfrm>
            <a:off x="2955105" y="3177338"/>
            <a:ext cx="1987" cy="1828"/>
          </a:xfrm>
          <a:custGeom>
            <a:avLst/>
            <a:gdLst/>
            <a:ahLst/>
            <a:cxnLst/>
            <a:rect l="l" t="t" r="r" b="b"/>
            <a:pathLst>
              <a:path w="3974" h="3655">
                <a:moveTo>
                  <a:pt x="1987" y="0"/>
                </a:moveTo>
                <a:lnTo>
                  <a:pt x="0" y="3655"/>
                </a:lnTo>
                <a:lnTo>
                  <a:pt x="3974" y="3655"/>
                </a:lnTo>
                <a:lnTo>
                  <a:pt x="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4" name="object 1454"/>
          <p:cNvSpPr/>
          <p:nvPr/>
        </p:nvSpPr>
        <p:spPr>
          <a:xfrm>
            <a:off x="2954112" y="3175668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06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06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5" name="object 1455"/>
          <p:cNvSpPr/>
          <p:nvPr/>
        </p:nvSpPr>
        <p:spPr>
          <a:xfrm>
            <a:off x="3059987" y="3179752"/>
            <a:ext cx="1852" cy="1963"/>
          </a:xfrm>
          <a:custGeom>
            <a:avLst/>
            <a:gdLst/>
            <a:ahLst/>
            <a:cxnLst/>
            <a:rect l="l" t="t" r="r" b="b"/>
            <a:pathLst>
              <a:path w="3703" h="3926">
                <a:moveTo>
                  <a:pt x="0" y="1985"/>
                </a:moveTo>
                <a:lnTo>
                  <a:pt x="3703" y="3926"/>
                </a:lnTo>
                <a:lnTo>
                  <a:pt x="3703" y="0"/>
                </a:lnTo>
                <a:lnTo>
                  <a:pt x="0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6" name="object 1456"/>
          <p:cNvSpPr/>
          <p:nvPr/>
        </p:nvSpPr>
        <p:spPr>
          <a:xfrm>
            <a:off x="3058270" y="3178759"/>
            <a:ext cx="6211" cy="3949"/>
          </a:xfrm>
          <a:custGeom>
            <a:avLst/>
            <a:gdLst/>
            <a:ahLst/>
            <a:cxnLst/>
            <a:rect l="l" t="t" r="r" b="b"/>
            <a:pathLst>
              <a:path w="12421" h="7897">
                <a:moveTo>
                  <a:pt x="6188" y="7897"/>
                </a:moveTo>
                <a:lnTo>
                  <a:pt x="9395" y="7130"/>
                </a:lnTo>
                <a:lnTo>
                  <a:pt x="12421" y="3971"/>
                </a:lnTo>
                <a:lnTo>
                  <a:pt x="9395" y="767"/>
                </a:lnTo>
                <a:lnTo>
                  <a:pt x="6188" y="0"/>
                </a:lnTo>
                <a:lnTo>
                  <a:pt x="3026" y="767"/>
                </a:lnTo>
                <a:lnTo>
                  <a:pt x="0" y="3971"/>
                </a:lnTo>
                <a:lnTo>
                  <a:pt x="3026" y="7130"/>
                </a:lnTo>
                <a:lnTo>
                  <a:pt x="6188" y="7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7" name="object 1457"/>
          <p:cNvSpPr/>
          <p:nvPr/>
        </p:nvSpPr>
        <p:spPr>
          <a:xfrm>
            <a:off x="3417563" y="3181647"/>
            <a:ext cx="1852" cy="1873"/>
          </a:xfrm>
          <a:custGeom>
            <a:avLst/>
            <a:gdLst/>
            <a:ahLst/>
            <a:cxnLst/>
            <a:rect l="l" t="t" r="r" b="b"/>
            <a:pathLst>
              <a:path w="3703" h="3745">
                <a:moveTo>
                  <a:pt x="1445" y="0"/>
                </a:moveTo>
                <a:lnTo>
                  <a:pt x="45" y="722"/>
                </a:lnTo>
                <a:lnTo>
                  <a:pt x="0" y="3429"/>
                </a:lnTo>
                <a:lnTo>
                  <a:pt x="3658" y="3745"/>
                </a:lnTo>
                <a:lnTo>
                  <a:pt x="3703" y="1037"/>
                </a:lnTo>
                <a:lnTo>
                  <a:pt x="1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8" name="object 1458"/>
          <p:cNvSpPr/>
          <p:nvPr/>
        </p:nvSpPr>
        <p:spPr>
          <a:xfrm>
            <a:off x="3416434" y="3180248"/>
            <a:ext cx="4043" cy="4919"/>
          </a:xfrm>
          <a:custGeom>
            <a:avLst/>
            <a:gdLst/>
            <a:ahLst/>
            <a:cxnLst/>
            <a:rect l="l" t="t" r="r" b="b"/>
            <a:pathLst>
              <a:path w="8085" h="9838">
                <a:moveTo>
                  <a:pt x="271" y="2798"/>
                </a:moveTo>
                <a:lnTo>
                  <a:pt x="0" y="6453"/>
                </a:lnTo>
                <a:lnTo>
                  <a:pt x="2168" y="9251"/>
                </a:lnTo>
                <a:lnTo>
                  <a:pt x="5149" y="9838"/>
                </a:lnTo>
                <a:lnTo>
                  <a:pt x="7136" y="8710"/>
                </a:lnTo>
                <a:lnTo>
                  <a:pt x="8085" y="5415"/>
                </a:lnTo>
                <a:lnTo>
                  <a:pt x="7407" y="1805"/>
                </a:lnTo>
                <a:lnTo>
                  <a:pt x="3568" y="0"/>
                </a:lnTo>
                <a:lnTo>
                  <a:pt x="271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59" name="object 1459"/>
          <p:cNvSpPr/>
          <p:nvPr/>
        </p:nvSpPr>
        <p:spPr>
          <a:xfrm>
            <a:off x="2745704" y="3182685"/>
            <a:ext cx="1897" cy="1580"/>
          </a:xfrm>
          <a:custGeom>
            <a:avLst/>
            <a:gdLst/>
            <a:ahLst/>
            <a:cxnLst/>
            <a:rect l="l" t="t" r="r" b="b"/>
            <a:pathLst>
              <a:path w="3794" h="3159">
                <a:moveTo>
                  <a:pt x="0" y="225"/>
                </a:moveTo>
                <a:lnTo>
                  <a:pt x="1129" y="3159"/>
                </a:lnTo>
                <a:lnTo>
                  <a:pt x="3794" y="1399"/>
                </a:lnTo>
                <a:lnTo>
                  <a:pt x="1219" y="0"/>
                </a:lnTo>
                <a:lnTo>
                  <a:pt x="0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0" name="object 1460"/>
          <p:cNvSpPr/>
          <p:nvPr/>
        </p:nvSpPr>
        <p:spPr>
          <a:xfrm>
            <a:off x="2743626" y="3181467"/>
            <a:ext cx="5398" cy="3926"/>
          </a:xfrm>
          <a:custGeom>
            <a:avLst/>
            <a:gdLst/>
            <a:ahLst/>
            <a:cxnLst/>
            <a:rect l="l" t="t" r="r" b="b"/>
            <a:pathLst>
              <a:path w="10795" h="7852">
                <a:moveTo>
                  <a:pt x="9440" y="225"/>
                </a:moveTo>
                <a:lnTo>
                  <a:pt x="4968" y="0"/>
                </a:lnTo>
                <a:lnTo>
                  <a:pt x="2168" y="541"/>
                </a:lnTo>
                <a:lnTo>
                  <a:pt x="0" y="3881"/>
                </a:lnTo>
                <a:lnTo>
                  <a:pt x="1761" y="7085"/>
                </a:lnTo>
                <a:lnTo>
                  <a:pt x="5329" y="7852"/>
                </a:lnTo>
                <a:lnTo>
                  <a:pt x="7949" y="7852"/>
                </a:lnTo>
                <a:lnTo>
                  <a:pt x="10795" y="3926"/>
                </a:lnTo>
                <a:lnTo>
                  <a:pt x="9440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1" name="object 1461"/>
          <p:cNvSpPr/>
          <p:nvPr/>
        </p:nvSpPr>
        <p:spPr>
          <a:xfrm>
            <a:off x="3023920" y="3183678"/>
            <a:ext cx="1987" cy="1805"/>
          </a:xfrm>
          <a:custGeom>
            <a:avLst/>
            <a:gdLst/>
            <a:ahLst/>
            <a:cxnLst/>
            <a:rect l="l" t="t" r="r" b="b"/>
            <a:pathLst>
              <a:path w="3974" h="3610">
                <a:moveTo>
                  <a:pt x="1987" y="3610"/>
                </a:moveTo>
                <a:lnTo>
                  <a:pt x="3974" y="0"/>
                </a:lnTo>
                <a:lnTo>
                  <a:pt x="0" y="0"/>
                </a:lnTo>
                <a:lnTo>
                  <a:pt x="1987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2" name="object 1462"/>
          <p:cNvSpPr/>
          <p:nvPr/>
        </p:nvSpPr>
        <p:spPr>
          <a:xfrm>
            <a:off x="3022926" y="3181083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51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51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3" name="object 1463"/>
          <p:cNvSpPr/>
          <p:nvPr/>
        </p:nvSpPr>
        <p:spPr>
          <a:xfrm>
            <a:off x="2677884" y="3087800"/>
            <a:ext cx="2033" cy="1670"/>
          </a:xfrm>
          <a:custGeom>
            <a:avLst/>
            <a:gdLst/>
            <a:ahLst/>
            <a:cxnLst/>
            <a:rect l="l" t="t" r="r" b="b"/>
            <a:pathLst>
              <a:path w="4065" h="3339">
                <a:moveTo>
                  <a:pt x="4065" y="1940"/>
                </a:moveTo>
                <a:lnTo>
                  <a:pt x="542" y="0"/>
                </a:lnTo>
                <a:lnTo>
                  <a:pt x="0" y="3339"/>
                </a:lnTo>
                <a:lnTo>
                  <a:pt x="3026" y="3294"/>
                </a:lnTo>
                <a:lnTo>
                  <a:pt x="4065" y="1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4" name="object 1464"/>
          <p:cNvSpPr/>
          <p:nvPr/>
        </p:nvSpPr>
        <p:spPr>
          <a:xfrm>
            <a:off x="2676258" y="3086491"/>
            <a:ext cx="5014" cy="4039"/>
          </a:xfrm>
          <a:custGeom>
            <a:avLst/>
            <a:gdLst/>
            <a:ahLst/>
            <a:cxnLst/>
            <a:rect l="l" t="t" r="r" b="b"/>
            <a:pathLst>
              <a:path w="10027" h="8078">
                <a:moveTo>
                  <a:pt x="0" y="3384"/>
                </a:moveTo>
                <a:lnTo>
                  <a:pt x="2077" y="7626"/>
                </a:lnTo>
                <a:lnTo>
                  <a:pt x="4833" y="8078"/>
                </a:lnTo>
                <a:lnTo>
                  <a:pt x="6413" y="8078"/>
                </a:lnTo>
                <a:lnTo>
                  <a:pt x="10027" y="5099"/>
                </a:lnTo>
                <a:lnTo>
                  <a:pt x="9575" y="2030"/>
                </a:lnTo>
                <a:lnTo>
                  <a:pt x="6097" y="406"/>
                </a:lnTo>
                <a:lnTo>
                  <a:pt x="3026" y="0"/>
                </a:lnTo>
                <a:lnTo>
                  <a:pt x="0" y="3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5" name="object 1465"/>
          <p:cNvSpPr/>
          <p:nvPr/>
        </p:nvSpPr>
        <p:spPr>
          <a:xfrm>
            <a:off x="2207908" y="3089425"/>
            <a:ext cx="1863" cy="1895"/>
          </a:xfrm>
          <a:custGeom>
            <a:avLst/>
            <a:gdLst/>
            <a:ahLst/>
            <a:cxnLst/>
            <a:rect l="l" t="t" r="r" b="b"/>
            <a:pathLst>
              <a:path w="3726" h="3790">
                <a:moveTo>
                  <a:pt x="2308" y="0"/>
                </a:moveTo>
                <a:lnTo>
                  <a:pt x="0" y="1083"/>
                </a:lnTo>
                <a:lnTo>
                  <a:pt x="45" y="3790"/>
                </a:lnTo>
                <a:lnTo>
                  <a:pt x="3726" y="3474"/>
                </a:lnTo>
                <a:lnTo>
                  <a:pt x="3685" y="812"/>
                </a:lnTo>
                <a:lnTo>
                  <a:pt x="2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6" name="object 1466"/>
          <p:cNvSpPr/>
          <p:nvPr/>
        </p:nvSpPr>
        <p:spPr>
          <a:xfrm>
            <a:off x="2206851" y="3088184"/>
            <a:ext cx="3979" cy="4784"/>
          </a:xfrm>
          <a:custGeom>
            <a:avLst/>
            <a:gdLst/>
            <a:ahLst/>
            <a:cxnLst/>
            <a:rect l="l" t="t" r="r" b="b"/>
            <a:pathLst>
              <a:path w="7958" h="9567">
                <a:moveTo>
                  <a:pt x="7005" y="1083"/>
                </a:moveTo>
                <a:lnTo>
                  <a:pt x="3789" y="0"/>
                </a:lnTo>
                <a:lnTo>
                  <a:pt x="632" y="1579"/>
                </a:lnTo>
                <a:lnTo>
                  <a:pt x="0" y="5280"/>
                </a:lnTo>
                <a:lnTo>
                  <a:pt x="1016" y="8484"/>
                </a:lnTo>
                <a:lnTo>
                  <a:pt x="3938" y="9567"/>
                </a:lnTo>
                <a:lnTo>
                  <a:pt x="4656" y="9567"/>
                </a:lnTo>
                <a:lnTo>
                  <a:pt x="7281" y="7987"/>
                </a:lnTo>
                <a:lnTo>
                  <a:pt x="7958" y="4377"/>
                </a:lnTo>
                <a:lnTo>
                  <a:pt x="7005" y="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7" name="object 1467"/>
          <p:cNvSpPr/>
          <p:nvPr/>
        </p:nvSpPr>
        <p:spPr>
          <a:xfrm>
            <a:off x="3116425" y="3093396"/>
            <a:ext cx="1558" cy="2821"/>
          </a:xfrm>
          <a:custGeom>
            <a:avLst/>
            <a:gdLst/>
            <a:ahLst/>
            <a:cxnLst/>
            <a:rect l="l" t="t" r="r" b="b"/>
            <a:pathLst>
              <a:path w="3116" h="5641">
                <a:moveTo>
                  <a:pt x="1580" y="0"/>
                </a:moveTo>
                <a:lnTo>
                  <a:pt x="271" y="2798"/>
                </a:lnTo>
                <a:lnTo>
                  <a:pt x="0" y="5641"/>
                </a:lnTo>
                <a:lnTo>
                  <a:pt x="3116" y="2482"/>
                </a:lnTo>
                <a:lnTo>
                  <a:pt x="1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8" name="object 1468"/>
          <p:cNvSpPr/>
          <p:nvPr/>
        </p:nvSpPr>
        <p:spPr>
          <a:xfrm>
            <a:off x="3115205" y="3092268"/>
            <a:ext cx="3975" cy="5055"/>
          </a:xfrm>
          <a:custGeom>
            <a:avLst/>
            <a:gdLst/>
            <a:ahLst/>
            <a:cxnLst/>
            <a:rect l="l" t="t" r="r" b="b"/>
            <a:pathLst>
              <a:path w="7949" h="10109">
                <a:moveTo>
                  <a:pt x="2890" y="10109"/>
                </a:moveTo>
                <a:lnTo>
                  <a:pt x="3929" y="10018"/>
                </a:lnTo>
                <a:lnTo>
                  <a:pt x="6865" y="7717"/>
                </a:lnTo>
                <a:lnTo>
                  <a:pt x="7949" y="3655"/>
                </a:lnTo>
                <a:lnTo>
                  <a:pt x="5781" y="90"/>
                </a:lnTo>
                <a:lnTo>
                  <a:pt x="2935" y="0"/>
                </a:lnTo>
                <a:lnTo>
                  <a:pt x="587" y="2662"/>
                </a:lnTo>
                <a:lnTo>
                  <a:pt x="0" y="5505"/>
                </a:lnTo>
                <a:lnTo>
                  <a:pt x="135" y="8710"/>
                </a:lnTo>
                <a:lnTo>
                  <a:pt x="2890" y="10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69" name="object 1469"/>
          <p:cNvSpPr/>
          <p:nvPr/>
        </p:nvSpPr>
        <p:spPr>
          <a:xfrm>
            <a:off x="3333617" y="3096194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128"/>
                </a:lnTo>
                <a:lnTo>
                  <a:pt x="45" y="3790"/>
                </a:lnTo>
                <a:lnTo>
                  <a:pt x="3748" y="3474"/>
                </a:lnTo>
                <a:lnTo>
                  <a:pt x="3658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0" name="object 1470"/>
          <p:cNvSpPr/>
          <p:nvPr/>
        </p:nvSpPr>
        <p:spPr>
          <a:xfrm>
            <a:off x="3332556" y="3094953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94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7987"/>
                </a:lnTo>
                <a:lnTo>
                  <a:pt x="7949" y="4422"/>
                </a:lnTo>
                <a:lnTo>
                  <a:pt x="7001" y="1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1" name="object 1471"/>
          <p:cNvSpPr/>
          <p:nvPr/>
        </p:nvSpPr>
        <p:spPr>
          <a:xfrm>
            <a:off x="2306129" y="3098451"/>
            <a:ext cx="1714" cy="1444"/>
          </a:xfrm>
          <a:custGeom>
            <a:avLst/>
            <a:gdLst/>
            <a:ahLst/>
            <a:cxnLst/>
            <a:rect l="l" t="t" r="r" b="b"/>
            <a:pathLst>
              <a:path w="3428" h="2888">
                <a:moveTo>
                  <a:pt x="0" y="1444"/>
                </a:moveTo>
                <a:lnTo>
                  <a:pt x="3026" y="2888"/>
                </a:lnTo>
                <a:lnTo>
                  <a:pt x="3428" y="0"/>
                </a:lnTo>
                <a:lnTo>
                  <a:pt x="379" y="0"/>
                </a:lnTo>
                <a:lnTo>
                  <a:pt x="0" y="1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2" name="object 1472"/>
          <p:cNvSpPr/>
          <p:nvPr/>
        </p:nvSpPr>
        <p:spPr>
          <a:xfrm>
            <a:off x="2304923" y="3097435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493" y="135"/>
                </a:moveTo>
                <a:lnTo>
                  <a:pt x="3301" y="0"/>
                </a:lnTo>
                <a:lnTo>
                  <a:pt x="0" y="2843"/>
                </a:lnTo>
                <a:lnTo>
                  <a:pt x="1228" y="6995"/>
                </a:lnTo>
                <a:lnTo>
                  <a:pt x="4209" y="7762"/>
                </a:lnTo>
                <a:lnTo>
                  <a:pt x="6138" y="7356"/>
                </a:lnTo>
                <a:lnTo>
                  <a:pt x="9164" y="5866"/>
                </a:lnTo>
                <a:lnTo>
                  <a:pt x="9485" y="2752"/>
                </a:lnTo>
                <a:lnTo>
                  <a:pt x="7493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3" name="object 1473"/>
          <p:cNvSpPr/>
          <p:nvPr/>
        </p:nvSpPr>
        <p:spPr>
          <a:xfrm>
            <a:off x="2716796" y="3101452"/>
            <a:ext cx="1920" cy="1534"/>
          </a:xfrm>
          <a:custGeom>
            <a:avLst/>
            <a:gdLst/>
            <a:ahLst/>
            <a:cxnLst/>
            <a:rect l="l" t="t" r="r" b="b"/>
            <a:pathLst>
              <a:path w="3839" h="3068">
                <a:moveTo>
                  <a:pt x="3794" y="1399"/>
                </a:moveTo>
                <a:lnTo>
                  <a:pt x="632" y="0"/>
                </a:lnTo>
                <a:lnTo>
                  <a:pt x="0" y="2572"/>
                </a:lnTo>
                <a:lnTo>
                  <a:pt x="3839" y="3068"/>
                </a:lnTo>
                <a:lnTo>
                  <a:pt x="3794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4" name="object 1474"/>
          <p:cNvSpPr/>
          <p:nvPr/>
        </p:nvSpPr>
        <p:spPr>
          <a:xfrm>
            <a:off x="2714086" y="3100211"/>
            <a:ext cx="6188" cy="3881"/>
          </a:xfrm>
          <a:custGeom>
            <a:avLst/>
            <a:gdLst/>
            <a:ahLst/>
            <a:cxnLst/>
            <a:rect l="l" t="t" r="r" b="b"/>
            <a:pathLst>
              <a:path w="12376" h="7762">
                <a:moveTo>
                  <a:pt x="11201" y="2121"/>
                </a:moveTo>
                <a:lnTo>
                  <a:pt x="8311" y="270"/>
                </a:lnTo>
                <a:lnTo>
                  <a:pt x="5736" y="0"/>
                </a:lnTo>
                <a:lnTo>
                  <a:pt x="2800" y="1353"/>
                </a:lnTo>
                <a:lnTo>
                  <a:pt x="0" y="2843"/>
                </a:lnTo>
                <a:lnTo>
                  <a:pt x="2800" y="6092"/>
                </a:lnTo>
                <a:lnTo>
                  <a:pt x="5646" y="7762"/>
                </a:lnTo>
                <a:lnTo>
                  <a:pt x="9891" y="7762"/>
                </a:lnTo>
                <a:lnTo>
                  <a:pt x="12376" y="5054"/>
                </a:lnTo>
                <a:lnTo>
                  <a:pt x="11201" y="2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5" name="object 1475"/>
          <p:cNvSpPr/>
          <p:nvPr/>
        </p:nvSpPr>
        <p:spPr>
          <a:xfrm>
            <a:off x="3363880" y="3077217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74"/>
                </a:lnTo>
                <a:lnTo>
                  <a:pt x="3703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6" name="object 1476"/>
          <p:cNvSpPr/>
          <p:nvPr/>
        </p:nvSpPr>
        <p:spPr>
          <a:xfrm>
            <a:off x="3362819" y="3075976"/>
            <a:ext cx="3997" cy="4806"/>
          </a:xfrm>
          <a:custGeom>
            <a:avLst/>
            <a:gdLst/>
            <a:ahLst/>
            <a:cxnLst/>
            <a:rect l="l" t="t" r="r" b="b"/>
            <a:pathLst>
              <a:path w="7994" h="9612">
                <a:moveTo>
                  <a:pt x="7046" y="1083"/>
                </a:moveTo>
                <a:lnTo>
                  <a:pt x="3794" y="0"/>
                </a:lnTo>
                <a:lnTo>
                  <a:pt x="677" y="1579"/>
                </a:lnTo>
                <a:lnTo>
                  <a:pt x="0" y="5280"/>
                </a:lnTo>
                <a:lnTo>
                  <a:pt x="1038" y="8529"/>
                </a:lnTo>
                <a:lnTo>
                  <a:pt x="3974" y="9612"/>
                </a:lnTo>
                <a:lnTo>
                  <a:pt x="4697" y="9612"/>
                </a:lnTo>
                <a:lnTo>
                  <a:pt x="7317" y="7987"/>
                </a:lnTo>
                <a:lnTo>
                  <a:pt x="7994" y="4377"/>
                </a:lnTo>
                <a:lnTo>
                  <a:pt x="7046" y="10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7" name="object 1477"/>
          <p:cNvSpPr/>
          <p:nvPr/>
        </p:nvSpPr>
        <p:spPr>
          <a:xfrm>
            <a:off x="3468491" y="3077217"/>
            <a:ext cx="1852" cy="1895"/>
          </a:xfrm>
          <a:custGeom>
            <a:avLst/>
            <a:gdLst/>
            <a:ahLst/>
            <a:cxnLst/>
            <a:rect l="l" t="t" r="r" b="b"/>
            <a:pathLst>
              <a:path w="3703" h="3790">
                <a:moveTo>
                  <a:pt x="2258" y="0"/>
                </a:moveTo>
                <a:lnTo>
                  <a:pt x="0" y="1083"/>
                </a:lnTo>
                <a:lnTo>
                  <a:pt x="0" y="3790"/>
                </a:lnTo>
                <a:lnTo>
                  <a:pt x="3703" y="3474"/>
                </a:lnTo>
                <a:lnTo>
                  <a:pt x="3658" y="812"/>
                </a:lnTo>
                <a:lnTo>
                  <a:pt x="2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8" name="object 1478"/>
          <p:cNvSpPr/>
          <p:nvPr/>
        </p:nvSpPr>
        <p:spPr>
          <a:xfrm>
            <a:off x="3467429" y="3075976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6955" y="1083"/>
                </a:moveTo>
                <a:lnTo>
                  <a:pt x="3794" y="0"/>
                </a:lnTo>
                <a:lnTo>
                  <a:pt x="632" y="1579"/>
                </a:lnTo>
                <a:lnTo>
                  <a:pt x="0" y="5235"/>
                </a:lnTo>
                <a:lnTo>
                  <a:pt x="993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7987"/>
                </a:lnTo>
                <a:lnTo>
                  <a:pt x="7949" y="4377"/>
                </a:lnTo>
                <a:lnTo>
                  <a:pt x="6955" y="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79" name="object 1479"/>
          <p:cNvSpPr/>
          <p:nvPr/>
        </p:nvSpPr>
        <p:spPr>
          <a:xfrm>
            <a:off x="3190727" y="3078368"/>
            <a:ext cx="2913" cy="1467"/>
          </a:xfrm>
          <a:custGeom>
            <a:avLst/>
            <a:gdLst/>
            <a:ahLst/>
            <a:cxnLst/>
            <a:rect l="l" t="t" r="r" b="b"/>
            <a:pathLst>
              <a:path w="5826" h="2933">
                <a:moveTo>
                  <a:pt x="5510" y="0"/>
                </a:moveTo>
                <a:lnTo>
                  <a:pt x="1806" y="45"/>
                </a:lnTo>
                <a:lnTo>
                  <a:pt x="0" y="2707"/>
                </a:lnTo>
                <a:lnTo>
                  <a:pt x="2574" y="2933"/>
                </a:lnTo>
                <a:lnTo>
                  <a:pt x="5826" y="1444"/>
                </a:lnTo>
                <a:lnTo>
                  <a:pt x="5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0" name="object 1480"/>
          <p:cNvSpPr/>
          <p:nvPr/>
        </p:nvSpPr>
        <p:spPr>
          <a:xfrm>
            <a:off x="3189236" y="3077104"/>
            <a:ext cx="5736" cy="3904"/>
          </a:xfrm>
          <a:custGeom>
            <a:avLst/>
            <a:gdLst/>
            <a:ahLst/>
            <a:cxnLst/>
            <a:rect l="l" t="t" r="r" b="b"/>
            <a:pathLst>
              <a:path w="11472" h="7807">
                <a:moveTo>
                  <a:pt x="5284" y="7807"/>
                </a:moveTo>
                <a:lnTo>
                  <a:pt x="7317" y="7581"/>
                </a:lnTo>
                <a:lnTo>
                  <a:pt x="9982" y="6949"/>
                </a:lnTo>
                <a:lnTo>
                  <a:pt x="11472" y="4648"/>
                </a:lnTo>
                <a:lnTo>
                  <a:pt x="10930" y="2030"/>
                </a:lnTo>
                <a:lnTo>
                  <a:pt x="10524" y="45"/>
                </a:lnTo>
                <a:lnTo>
                  <a:pt x="7497" y="0"/>
                </a:lnTo>
                <a:lnTo>
                  <a:pt x="4200" y="135"/>
                </a:lnTo>
                <a:lnTo>
                  <a:pt x="1535" y="857"/>
                </a:lnTo>
                <a:lnTo>
                  <a:pt x="0" y="3113"/>
                </a:lnTo>
                <a:lnTo>
                  <a:pt x="587" y="5731"/>
                </a:lnTo>
                <a:lnTo>
                  <a:pt x="948" y="7717"/>
                </a:lnTo>
                <a:lnTo>
                  <a:pt x="5284" y="7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1" name="object 1481"/>
          <p:cNvSpPr/>
          <p:nvPr/>
        </p:nvSpPr>
        <p:spPr>
          <a:xfrm>
            <a:off x="3069382" y="3081279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128"/>
                </a:lnTo>
                <a:lnTo>
                  <a:pt x="45" y="3790"/>
                </a:lnTo>
                <a:lnTo>
                  <a:pt x="3748" y="3474"/>
                </a:lnTo>
                <a:lnTo>
                  <a:pt x="3703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2" name="object 1482"/>
          <p:cNvSpPr/>
          <p:nvPr/>
        </p:nvSpPr>
        <p:spPr>
          <a:xfrm>
            <a:off x="3068343" y="3080038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6955" y="1128"/>
                </a:moveTo>
                <a:lnTo>
                  <a:pt x="3748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529"/>
                </a:lnTo>
                <a:lnTo>
                  <a:pt x="3884" y="9612"/>
                </a:lnTo>
                <a:lnTo>
                  <a:pt x="4607" y="9612"/>
                </a:lnTo>
                <a:lnTo>
                  <a:pt x="7272" y="7987"/>
                </a:lnTo>
                <a:lnTo>
                  <a:pt x="7949" y="4422"/>
                </a:lnTo>
                <a:lnTo>
                  <a:pt x="6955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3" name="object 1483"/>
          <p:cNvSpPr/>
          <p:nvPr/>
        </p:nvSpPr>
        <p:spPr>
          <a:xfrm>
            <a:off x="2693783" y="3082362"/>
            <a:ext cx="2733" cy="2053"/>
          </a:xfrm>
          <a:custGeom>
            <a:avLst/>
            <a:gdLst/>
            <a:ahLst/>
            <a:cxnLst/>
            <a:rect l="l" t="t" r="r" b="b"/>
            <a:pathLst>
              <a:path w="5465" h="4106">
                <a:moveTo>
                  <a:pt x="2890" y="2798"/>
                </a:moveTo>
                <a:lnTo>
                  <a:pt x="5465" y="1218"/>
                </a:lnTo>
                <a:lnTo>
                  <a:pt x="2574" y="0"/>
                </a:lnTo>
                <a:lnTo>
                  <a:pt x="0" y="4106"/>
                </a:lnTo>
                <a:lnTo>
                  <a:pt x="2890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4" name="object 1484"/>
          <p:cNvSpPr/>
          <p:nvPr/>
        </p:nvSpPr>
        <p:spPr>
          <a:xfrm>
            <a:off x="2692744" y="3081189"/>
            <a:ext cx="5014" cy="3949"/>
          </a:xfrm>
          <a:custGeom>
            <a:avLst/>
            <a:gdLst/>
            <a:ahLst/>
            <a:cxnLst/>
            <a:rect l="l" t="t" r="r" b="b"/>
            <a:pathLst>
              <a:path w="10027" h="7897">
                <a:moveTo>
                  <a:pt x="3071" y="7897"/>
                </a:moveTo>
                <a:lnTo>
                  <a:pt x="4652" y="7626"/>
                </a:lnTo>
                <a:lnTo>
                  <a:pt x="7994" y="7085"/>
                </a:lnTo>
                <a:lnTo>
                  <a:pt x="10027" y="3971"/>
                </a:lnTo>
                <a:lnTo>
                  <a:pt x="8491" y="1083"/>
                </a:lnTo>
                <a:lnTo>
                  <a:pt x="5420" y="0"/>
                </a:lnTo>
                <a:lnTo>
                  <a:pt x="2845" y="451"/>
                </a:lnTo>
                <a:lnTo>
                  <a:pt x="0" y="3520"/>
                </a:lnTo>
                <a:lnTo>
                  <a:pt x="90" y="6273"/>
                </a:lnTo>
                <a:lnTo>
                  <a:pt x="3071" y="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5" name="object 1485"/>
          <p:cNvSpPr/>
          <p:nvPr/>
        </p:nvSpPr>
        <p:spPr>
          <a:xfrm>
            <a:off x="3321174" y="3082430"/>
            <a:ext cx="1987" cy="1805"/>
          </a:xfrm>
          <a:custGeom>
            <a:avLst/>
            <a:gdLst/>
            <a:ahLst/>
            <a:cxnLst/>
            <a:rect l="l" t="t" r="r" b="b"/>
            <a:pathLst>
              <a:path w="3974" h="3610">
                <a:moveTo>
                  <a:pt x="1942" y="0"/>
                </a:moveTo>
                <a:lnTo>
                  <a:pt x="0" y="3610"/>
                </a:lnTo>
                <a:lnTo>
                  <a:pt x="3974" y="3610"/>
                </a:lnTo>
                <a:lnTo>
                  <a:pt x="1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6" name="object 1486"/>
          <p:cNvSpPr/>
          <p:nvPr/>
        </p:nvSpPr>
        <p:spPr>
          <a:xfrm>
            <a:off x="3320180" y="3080737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29" y="12185"/>
                </a:moveTo>
                <a:lnTo>
                  <a:pt x="7181" y="9251"/>
                </a:lnTo>
                <a:lnTo>
                  <a:pt x="7949" y="6092"/>
                </a:lnTo>
                <a:lnTo>
                  <a:pt x="7181" y="2933"/>
                </a:lnTo>
                <a:lnTo>
                  <a:pt x="3929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51"/>
                </a:lnTo>
                <a:lnTo>
                  <a:pt x="3929" y="12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7" name="object 1487"/>
          <p:cNvSpPr/>
          <p:nvPr/>
        </p:nvSpPr>
        <p:spPr>
          <a:xfrm>
            <a:off x="2682762" y="3085070"/>
            <a:ext cx="2755" cy="2053"/>
          </a:xfrm>
          <a:custGeom>
            <a:avLst/>
            <a:gdLst/>
            <a:ahLst/>
            <a:cxnLst/>
            <a:rect l="l" t="t" r="r" b="b"/>
            <a:pathLst>
              <a:path w="5510" h="4106">
                <a:moveTo>
                  <a:pt x="5510" y="1263"/>
                </a:moveTo>
                <a:lnTo>
                  <a:pt x="2574" y="0"/>
                </a:lnTo>
                <a:lnTo>
                  <a:pt x="0" y="4106"/>
                </a:lnTo>
                <a:lnTo>
                  <a:pt x="2935" y="2798"/>
                </a:lnTo>
                <a:lnTo>
                  <a:pt x="5510" y="1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8" name="object 1488"/>
          <p:cNvSpPr/>
          <p:nvPr/>
        </p:nvSpPr>
        <p:spPr>
          <a:xfrm>
            <a:off x="2681746" y="3083896"/>
            <a:ext cx="4991" cy="3949"/>
          </a:xfrm>
          <a:custGeom>
            <a:avLst/>
            <a:gdLst/>
            <a:ahLst/>
            <a:cxnLst/>
            <a:rect l="l" t="t" r="r" b="b"/>
            <a:pathLst>
              <a:path w="9982" h="7897">
                <a:moveTo>
                  <a:pt x="3071" y="7897"/>
                </a:moveTo>
                <a:lnTo>
                  <a:pt x="4652" y="7626"/>
                </a:lnTo>
                <a:lnTo>
                  <a:pt x="7994" y="7130"/>
                </a:lnTo>
                <a:lnTo>
                  <a:pt x="9982" y="4016"/>
                </a:lnTo>
                <a:lnTo>
                  <a:pt x="8446" y="1128"/>
                </a:lnTo>
                <a:lnTo>
                  <a:pt x="5375" y="0"/>
                </a:lnTo>
                <a:lnTo>
                  <a:pt x="2800" y="496"/>
                </a:lnTo>
                <a:lnTo>
                  <a:pt x="0" y="3565"/>
                </a:lnTo>
                <a:lnTo>
                  <a:pt x="45" y="6273"/>
                </a:lnTo>
                <a:lnTo>
                  <a:pt x="3071" y="7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89" name="object 1489"/>
          <p:cNvSpPr/>
          <p:nvPr/>
        </p:nvSpPr>
        <p:spPr>
          <a:xfrm>
            <a:off x="2713680" y="3085295"/>
            <a:ext cx="2281" cy="1399"/>
          </a:xfrm>
          <a:custGeom>
            <a:avLst/>
            <a:gdLst/>
            <a:ahLst/>
            <a:cxnLst/>
            <a:rect l="l" t="t" r="r" b="b"/>
            <a:pathLst>
              <a:path w="4562" h="2798">
                <a:moveTo>
                  <a:pt x="767" y="2346"/>
                </a:moveTo>
                <a:lnTo>
                  <a:pt x="4562" y="2798"/>
                </a:lnTo>
                <a:lnTo>
                  <a:pt x="2981" y="0"/>
                </a:lnTo>
                <a:lnTo>
                  <a:pt x="0" y="451"/>
                </a:lnTo>
                <a:lnTo>
                  <a:pt x="767" y="2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0" name="object 1490"/>
          <p:cNvSpPr/>
          <p:nvPr/>
        </p:nvSpPr>
        <p:spPr>
          <a:xfrm>
            <a:off x="2711354" y="3083942"/>
            <a:ext cx="6166" cy="3881"/>
          </a:xfrm>
          <a:custGeom>
            <a:avLst/>
            <a:gdLst/>
            <a:ahLst/>
            <a:cxnLst/>
            <a:rect l="l" t="t" r="r" b="b"/>
            <a:pathLst>
              <a:path w="12331" h="7762">
                <a:moveTo>
                  <a:pt x="8762" y="7762"/>
                </a:moveTo>
                <a:lnTo>
                  <a:pt x="9846" y="7762"/>
                </a:lnTo>
                <a:lnTo>
                  <a:pt x="12331" y="5009"/>
                </a:lnTo>
                <a:lnTo>
                  <a:pt x="9169" y="586"/>
                </a:lnTo>
                <a:lnTo>
                  <a:pt x="5736" y="0"/>
                </a:lnTo>
                <a:lnTo>
                  <a:pt x="2755" y="1353"/>
                </a:lnTo>
                <a:lnTo>
                  <a:pt x="0" y="2843"/>
                </a:lnTo>
                <a:lnTo>
                  <a:pt x="2755" y="6137"/>
                </a:lnTo>
                <a:lnTo>
                  <a:pt x="5555" y="7762"/>
                </a:lnTo>
                <a:lnTo>
                  <a:pt x="8762" y="7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1" name="object 1491"/>
          <p:cNvSpPr/>
          <p:nvPr/>
        </p:nvSpPr>
        <p:spPr>
          <a:xfrm>
            <a:off x="2322071" y="3124017"/>
            <a:ext cx="1981" cy="1805"/>
          </a:xfrm>
          <a:custGeom>
            <a:avLst/>
            <a:gdLst/>
            <a:ahLst/>
            <a:cxnLst/>
            <a:rect l="l" t="t" r="r" b="b"/>
            <a:pathLst>
              <a:path w="3961" h="3610">
                <a:moveTo>
                  <a:pt x="1991" y="3610"/>
                </a:moveTo>
                <a:lnTo>
                  <a:pt x="3961" y="0"/>
                </a:lnTo>
                <a:lnTo>
                  <a:pt x="0" y="0"/>
                </a:lnTo>
                <a:lnTo>
                  <a:pt x="1991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2" name="object 1492"/>
          <p:cNvSpPr/>
          <p:nvPr/>
        </p:nvSpPr>
        <p:spPr>
          <a:xfrm>
            <a:off x="2321077" y="3121422"/>
            <a:ext cx="3970" cy="6093"/>
          </a:xfrm>
          <a:custGeom>
            <a:avLst/>
            <a:gdLst/>
            <a:ahLst/>
            <a:cxnLst/>
            <a:rect l="l" t="t" r="r" b="b"/>
            <a:pathLst>
              <a:path w="7940" h="12185">
                <a:moveTo>
                  <a:pt x="3979" y="12185"/>
                </a:moveTo>
                <a:lnTo>
                  <a:pt x="7177" y="9251"/>
                </a:lnTo>
                <a:lnTo>
                  <a:pt x="7940" y="6092"/>
                </a:lnTo>
                <a:lnTo>
                  <a:pt x="7177" y="2933"/>
                </a:lnTo>
                <a:lnTo>
                  <a:pt x="3979" y="0"/>
                </a:lnTo>
                <a:lnTo>
                  <a:pt x="781" y="2933"/>
                </a:lnTo>
                <a:lnTo>
                  <a:pt x="0" y="6092"/>
                </a:lnTo>
                <a:lnTo>
                  <a:pt x="781" y="9251"/>
                </a:lnTo>
                <a:lnTo>
                  <a:pt x="3979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3" name="object 1493"/>
          <p:cNvSpPr/>
          <p:nvPr/>
        </p:nvSpPr>
        <p:spPr>
          <a:xfrm>
            <a:off x="2884304" y="3131192"/>
            <a:ext cx="2078" cy="1670"/>
          </a:xfrm>
          <a:custGeom>
            <a:avLst/>
            <a:gdLst/>
            <a:ahLst/>
            <a:cxnLst/>
            <a:rect l="l" t="t" r="r" b="b"/>
            <a:pathLst>
              <a:path w="4155" h="3339">
                <a:moveTo>
                  <a:pt x="4155" y="1037"/>
                </a:moveTo>
                <a:lnTo>
                  <a:pt x="542" y="0"/>
                </a:lnTo>
                <a:lnTo>
                  <a:pt x="0" y="3339"/>
                </a:lnTo>
                <a:lnTo>
                  <a:pt x="3026" y="3294"/>
                </a:lnTo>
                <a:lnTo>
                  <a:pt x="4155" y="1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4" name="object 1494"/>
          <p:cNvSpPr/>
          <p:nvPr/>
        </p:nvSpPr>
        <p:spPr>
          <a:xfrm>
            <a:off x="2882678" y="3129906"/>
            <a:ext cx="4991" cy="4017"/>
          </a:xfrm>
          <a:custGeom>
            <a:avLst/>
            <a:gdLst/>
            <a:ahLst/>
            <a:cxnLst/>
            <a:rect l="l" t="t" r="r" b="b"/>
            <a:pathLst>
              <a:path w="9982" h="8033">
                <a:moveTo>
                  <a:pt x="0" y="3339"/>
                </a:moveTo>
                <a:lnTo>
                  <a:pt x="2077" y="7626"/>
                </a:lnTo>
                <a:lnTo>
                  <a:pt x="4878" y="8033"/>
                </a:lnTo>
                <a:lnTo>
                  <a:pt x="6413" y="8033"/>
                </a:lnTo>
                <a:lnTo>
                  <a:pt x="9982" y="5189"/>
                </a:lnTo>
                <a:lnTo>
                  <a:pt x="9575" y="1985"/>
                </a:lnTo>
                <a:lnTo>
                  <a:pt x="6142" y="406"/>
                </a:lnTo>
                <a:lnTo>
                  <a:pt x="3071" y="0"/>
                </a:lnTo>
                <a:lnTo>
                  <a:pt x="0" y="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5" name="object 1495"/>
          <p:cNvSpPr/>
          <p:nvPr/>
        </p:nvSpPr>
        <p:spPr>
          <a:xfrm>
            <a:off x="3167104" y="3138278"/>
            <a:ext cx="1852" cy="1850"/>
          </a:xfrm>
          <a:custGeom>
            <a:avLst/>
            <a:gdLst/>
            <a:ahLst/>
            <a:cxnLst/>
            <a:rect l="l" t="t" r="r" b="b"/>
            <a:pathLst>
              <a:path w="3703" h="3700">
                <a:moveTo>
                  <a:pt x="2348" y="0"/>
                </a:moveTo>
                <a:lnTo>
                  <a:pt x="45" y="676"/>
                </a:lnTo>
                <a:lnTo>
                  <a:pt x="0" y="3384"/>
                </a:lnTo>
                <a:lnTo>
                  <a:pt x="3658" y="3700"/>
                </a:lnTo>
                <a:lnTo>
                  <a:pt x="3703" y="1037"/>
                </a:lnTo>
                <a:lnTo>
                  <a:pt x="2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6" name="object 1496"/>
          <p:cNvSpPr/>
          <p:nvPr/>
        </p:nvSpPr>
        <p:spPr>
          <a:xfrm>
            <a:off x="3165975" y="3136879"/>
            <a:ext cx="4043" cy="4919"/>
          </a:xfrm>
          <a:custGeom>
            <a:avLst/>
            <a:gdLst/>
            <a:ahLst/>
            <a:cxnLst/>
            <a:rect l="l" t="t" r="r" b="b"/>
            <a:pathLst>
              <a:path w="8085" h="9838">
                <a:moveTo>
                  <a:pt x="271" y="2752"/>
                </a:moveTo>
                <a:lnTo>
                  <a:pt x="0" y="6408"/>
                </a:lnTo>
                <a:lnTo>
                  <a:pt x="2122" y="9206"/>
                </a:lnTo>
                <a:lnTo>
                  <a:pt x="5104" y="9838"/>
                </a:lnTo>
                <a:lnTo>
                  <a:pt x="7136" y="8664"/>
                </a:lnTo>
                <a:lnTo>
                  <a:pt x="8085" y="5415"/>
                </a:lnTo>
                <a:lnTo>
                  <a:pt x="7407" y="1805"/>
                </a:lnTo>
                <a:lnTo>
                  <a:pt x="3568" y="0"/>
                </a:lnTo>
                <a:lnTo>
                  <a:pt x="271" y="2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7" name="object 1497"/>
          <p:cNvSpPr/>
          <p:nvPr/>
        </p:nvSpPr>
        <p:spPr>
          <a:xfrm>
            <a:off x="2724272" y="3103866"/>
            <a:ext cx="2462" cy="1602"/>
          </a:xfrm>
          <a:custGeom>
            <a:avLst/>
            <a:gdLst/>
            <a:ahLst/>
            <a:cxnLst/>
            <a:rect l="l" t="t" r="r" b="b"/>
            <a:pathLst>
              <a:path w="4923" h="3204">
                <a:moveTo>
                  <a:pt x="4923" y="2256"/>
                </a:moveTo>
                <a:lnTo>
                  <a:pt x="3839" y="45"/>
                </a:lnTo>
                <a:lnTo>
                  <a:pt x="813" y="0"/>
                </a:lnTo>
                <a:lnTo>
                  <a:pt x="0" y="2978"/>
                </a:lnTo>
                <a:lnTo>
                  <a:pt x="2710" y="3204"/>
                </a:lnTo>
                <a:lnTo>
                  <a:pt x="4923" y="2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8" name="object 1498"/>
          <p:cNvSpPr/>
          <p:nvPr/>
        </p:nvSpPr>
        <p:spPr>
          <a:xfrm>
            <a:off x="2723278" y="3102851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497" y="135"/>
                </a:moveTo>
                <a:lnTo>
                  <a:pt x="3297" y="0"/>
                </a:lnTo>
                <a:lnTo>
                  <a:pt x="0" y="2843"/>
                </a:lnTo>
                <a:lnTo>
                  <a:pt x="1219" y="6995"/>
                </a:lnTo>
                <a:lnTo>
                  <a:pt x="4245" y="7762"/>
                </a:lnTo>
                <a:lnTo>
                  <a:pt x="6188" y="7356"/>
                </a:lnTo>
                <a:lnTo>
                  <a:pt x="9169" y="5866"/>
                </a:lnTo>
                <a:lnTo>
                  <a:pt x="9485" y="2798"/>
                </a:lnTo>
                <a:lnTo>
                  <a:pt x="7497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99" name="object 1499"/>
          <p:cNvSpPr/>
          <p:nvPr/>
        </p:nvSpPr>
        <p:spPr>
          <a:xfrm>
            <a:off x="3303580" y="3103821"/>
            <a:ext cx="1829" cy="1963"/>
          </a:xfrm>
          <a:custGeom>
            <a:avLst/>
            <a:gdLst/>
            <a:ahLst/>
            <a:cxnLst/>
            <a:rect l="l" t="t" r="r" b="b"/>
            <a:pathLst>
              <a:path w="3658" h="3926">
                <a:moveTo>
                  <a:pt x="0" y="1940"/>
                </a:moveTo>
                <a:lnTo>
                  <a:pt x="3658" y="3926"/>
                </a:lnTo>
                <a:lnTo>
                  <a:pt x="3658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0" name="object 1500"/>
          <p:cNvSpPr/>
          <p:nvPr/>
        </p:nvSpPr>
        <p:spPr>
          <a:xfrm>
            <a:off x="3301864" y="3102828"/>
            <a:ext cx="6188" cy="3949"/>
          </a:xfrm>
          <a:custGeom>
            <a:avLst/>
            <a:gdLst/>
            <a:ahLst/>
            <a:cxnLst/>
            <a:rect l="l" t="t" r="r" b="b"/>
            <a:pathLst>
              <a:path w="12376" h="7897">
                <a:moveTo>
                  <a:pt x="6188" y="7897"/>
                </a:moveTo>
                <a:lnTo>
                  <a:pt x="9349" y="7130"/>
                </a:lnTo>
                <a:lnTo>
                  <a:pt x="12376" y="3926"/>
                </a:lnTo>
                <a:lnTo>
                  <a:pt x="9349" y="767"/>
                </a:lnTo>
                <a:lnTo>
                  <a:pt x="6188" y="0"/>
                </a:lnTo>
                <a:lnTo>
                  <a:pt x="3026" y="767"/>
                </a:lnTo>
                <a:lnTo>
                  <a:pt x="0" y="3926"/>
                </a:lnTo>
                <a:lnTo>
                  <a:pt x="3026" y="7130"/>
                </a:lnTo>
                <a:lnTo>
                  <a:pt x="6188" y="7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1" name="object 1501"/>
          <p:cNvSpPr/>
          <p:nvPr/>
        </p:nvSpPr>
        <p:spPr>
          <a:xfrm>
            <a:off x="3152424" y="3109304"/>
            <a:ext cx="1897" cy="1850"/>
          </a:xfrm>
          <a:custGeom>
            <a:avLst/>
            <a:gdLst/>
            <a:ahLst/>
            <a:cxnLst/>
            <a:rect l="l" t="t" r="r" b="b"/>
            <a:pathLst>
              <a:path w="3794" h="3700">
                <a:moveTo>
                  <a:pt x="0" y="1399"/>
                </a:moveTo>
                <a:lnTo>
                  <a:pt x="1084" y="3700"/>
                </a:lnTo>
                <a:lnTo>
                  <a:pt x="3794" y="3655"/>
                </a:lnTo>
                <a:lnTo>
                  <a:pt x="3523" y="0"/>
                </a:lnTo>
                <a:lnTo>
                  <a:pt x="767" y="45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2" name="object 1502"/>
          <p:cNvSpPr/>
          <p:nvPr/>
        </p:nvSpPr>
        <p:spPr>
          <a:xfrm>
            <a:off x="3151046" y="3108199"/>
            <a:ext cx="4969" cy="4017"/>
          </a:xfrm>
          <a:custGeom>
            <a:avLst/>
            <a:gdLst/>
            <a:ahLst/>
            <a:cxnLst/>
            <a:rect l="l" t="t" r="r" b="b"/>
            <a:pathLst>
              <a:path w="9937" h="8033">
                <a:moveTo>
                  <a:pt x="5149" y="8033"/>
                </a:moveTo>
                <a:lnTo>
                  <a:pt x="7226" y="7942"/>
                </a:lnTo>
                <a:lnTo>
                  <a:pt x="9937" y="5054"/>
                </a:lnTo>
                <a:lnTo>
                  <a:pt x="9304" y="2075"/>
                </a:lnTo>
                <a:lnTo>
                  <a:pt x="6504" y="0"/>
                </a:lnTo>
                <a:lnTo>
                  <a:pt x="2800" y="225"/>
                </a:lnTo>
                <a:lnTo>
                  <a:pt x="0" y="3520"/>
                </a:lnTo>
                <a:lnTo>
                  <a:pt x="1806" y="7311"/>
                </a:lnTo>
                <a:lnTo>
                  <a:pt x="5149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3" name="object 1503"/>
          <p:cNvSpPr/>
          <p:nvPr/>
        </p:nvSpPr>
        <p:spPr>
          <a:xfrm>
            <a:off x="2973918" y="3113389"/>
            <a:ext cx="1874" cy="1828"/>
          </a:xfrm>
          <a:custGeom>
            <a:avLst/>
            <a:gdLst/>
            <a:ahLst/>
            <a:cxnLst/>
            <a:rect l="l" t="t" r="r" b="b"/>
            <a:pathLst>
              <a:path w="3748" h="3655">
                <a:moveTo>
                  <a:pt x="3748" y="2301"/>
                </a:moveTo>
                <a:lnTo>
                  <a:pt x="3026" y="45"/>
                </a:lnTo>
                <a:lnTo>
                  <a:pt x="316" y="0"/>
                </a:lnTo>
                <a:lnTo>
                  <a:pt x="0" y="3610"/>
                </a:lnTo>
                <a:lnTo>
                  <a:pt x="2710" y="3655"/>
                </a:lnTo>
                <a:lnTo>
                  <a:pt x="3748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4" name="object 1504"/>
          <p:cNvSpPr/>
          <p:nvPr/>
        </p:nvSpPr>
        <p:spPr>
          <a:xfrm>
            <a:off x="2972202" y="3112238"/>
            <a:ext cx="4901" cy="4039"/>
          </a:xfrm>
          <a:custGeom>
            <a:avLst/>
            <a:gdLst/>
            <a:ahLst/>
            <a:cxnLst/>
            <a:rect l="l" t="t" r="r" b="b"/>
            <a:pathLst>
              <a:path w="9801" h="8078">
                <a:moveTo>
                  <a:pt x="4878" y="8078"/>
                </a:moveTo>
                <a:lnTo>
                  <a:pt x="6594" y="8078"/>
                </a:lnTo>
                <a:lnTo>
                  <a:pt x="9169" y="6092"/>
                </a:lnTo>
                <a:lnTo>
                  <a:pt x="9801" y="3068"/>
                </a:lnTo>
                <a:lnTo>
                  <a:pt x="7136" y="270"/>
                </a:lnTo>
                <a:lnTo>
                  <a:pt x="3432" y="0"/>
                </a:lnTo>
                <a:lnTo>
                  <a:pt x="0" y="3159"/>
                </a:lnTo>
                <a:lnTo>
                  <a:pt x="1219" y="7085"/>
                </a:lnTo>
                <a:lnTo>
                  <a:pt x="4878" y="8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5" name="object 1505"/>
          <p:cNvSpPr/>
          <p:nvPr/>
        </p:nvSpPr>
        <p:spPr>
          <a:xfrm>
            <a:off x="3383122" y="3116593"/>
            <a:ext cx="1716" cy="1873"/>
          </a:xfrm>
          <a:custGeom>
            <a:avLst/>
            <a:gdLst/>
            <a:ahLst/>
            <a:cxnLst/>
            <a:rect l="l" t="t" r="r" b="b"/>
            <a:pathLst>
              <a:path w="3432" h="3745">
                <a:moveTo>
                  <a:pt x="1490" y="0"/>
                </a:moveTo>
                <a:lnTo>
                  <a:pt x="0" y="406"/>
                </a:lnTo>
                <a:lnTo>
                  <a:pt x="45" y="3384"/>
                </a:lnTo>
                <a:lnTo>
                  <a:pt x="2710" y="3745"/>
                </a:lnTo>
                <a:lnTo>
                  <a:pt x="3432" y="902"/>
                </a:lnTo>
                <a:lnTo>
                  <a:pt x="1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6" name="object 1506"/>
          <p:cNvSpPr/>
          <p:nvPr/>
        </p:nvSpPr>
        <p:spPr>
          <a:xfrm>
            <a:off x="3382128" y="3115149"/>
            <a:ext cx="3997" cy="4942"/>
          </a:xfrm>
          <a:custGeom>
            <a:avLst/>
            <a:gdLst/>
            <a:ahLst/>
            <a:cxnLst/>
            <a:rect l="l" t="t" r="r" b="b"/>
            <a:pathLst>
              <a:path w="7994" h="9883">
                <a:moveTo>
                  <a:pt x="0" y="3790"/>
                </a:moveTo>
                <a:lnTo>
                  <a:pt x="135" y="7942"/>
                </a:lnTo>
                <a:lnTo>
                  <a:pt x="4019" y="9883"/>
                </a:lnTo>
                <a:lnTo>
                  <a:pt x="5962" y="9522"/>
                </a:lnTo>
                <a:lnTo>
                  <a:pt x="7588" y="6092"/>
                </a:lnTo>
                <a:lnTo>
                  <a:pt x="7994" y="3023"/>
                </a:lnTo>
                <a:lnTo>
                  <a:pt x="4652" y="0"/>
                </a:lnTo>
                <a:lnTo>
                  <a:pt x="1400" y="857"/>
                </a:lnTo>
                <a:lnTo>
                  <a:pt x="0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7" name="object 1507"/>
          <p:cNvSpPr/>
          <p:nvPr/>
        </p:nvSpPr>
        <p:spPr>
          <a:xfrm>
            <a:off x="3220244" y="2744566"/>
            <a:ext cx="1874" cy="1828"/>
          </a:xfrm>
          <a:custGeom>
            <a:avLst/>
            <a:gdLst/>
            <a:ahLst/>
            <a:cxnLst/>
            <a:rect l="l" t="t" r="r" b="b"/>
            <a:pathLst>
              <a:path w="3748" h="3655">
                <a:moveTo>
                  <a:pt x="3748" y="2301"/>
                </a:moveTo>
                <a:lnTo>
                  <a:pt x="3026" y="45"/>
                </a:lnTo>
                <a:lnTo>
                  <a:pt x="316" y="0"/>
                </a:lnTo>
                <a:lnTo>
                  <a:pt x="0" y="3610"/>
                </a:lnTo>
                <a:lnTo>
                  <a:pt x="2755" y="3655"/>
                </a:lnTo>
                <a:lnTo>
                  <a:pt x="3748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8" name="object 1508"/>
          <p:cNvSpPr/>
          <p:nvPr/>
        </p:nvSpPr>
        <p:spPr>
          <a:xfrm>
            <a:off x="3218528" y="2743460"/>
            <a:ext cx="4901" cy="3994"/>
          </a:xfrm>
          <a:custGeom>
            <a:avLst/>
            <a:gdLst/>
            <a:ahLst/>
            <a:cxnLst/>
            <a:rect l="l" t="t" r="r" b="b"/>
            <a:pathLst>
              <a:path w="9801" h="7987">
                <a:moveTo>
                  <a:pt x="4878" y="7987"/>
                </a:moveTo>
                <a:lnTo>
                  <a:pt x="9169" y="6047"/>
                </a:lnTo>
                <a:lnTo>
                  <a:pt x="9801" y="3023"/>
                </a:lnTo>
                <a:lnTo>
                  <a:pt x="7136" y="180"/>
                </a:lnTo>
                <a:lnTo>
                  <a:pt x="3477" y="0"/>
                </a:lnTo>
                <a:lnTo>
                  <a:pt x="0" y="3023"/>
                </a:lnTo>
                <a:lnTo>
                  <a:pt x="1264" y="6995"/>
                </a:lnTo>
                <a:lnTo>
                  <a:pt x="4878" y="79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09" name="object 1509"/>
          <p:cNvSpPr/>
          <p:nvPr/>
        </p:nvSpPr>
        <p:spPr>
          <a:xfrm>
            <a:off x="3454014" y="2888530"/>
            <a:ext cx="2055" cy="1376"/>
          </a:xfrm>
          <a:custGeom>
            <a:avLst/>
            <a:gdLst/>
            <a:ahLst/>
            <a:cxnLst/>
            <a:rect l="l" t="t" r="r" b="b"/>
            <a:pathLst>
              <a:path w="4110" h="2752">
                <a:moveTo>
                  <a:pt x="0" y="2166"/>
                </a:moveTo>
                <a:lnTo>
                  <a:pt x="4110" y="2752"/>
                </a:lnTo>
                <a:lnTo>
                  <a:pt x="406" y="0"/>
                </a:lnTo>
                <a:lnTo>
                  <a:pt x="0" y="2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0" name="object 1510"/>
          <p:cNvSpPr/>
          <p:nvPr/>
        </p:nvSpPr>
        <p:spPr>
          <a:xfrm>
            <a:off x="3452072" y="2887311"/>
            <a:ext cx="5262" cy="3813"/>
          </a:xfrm>
          <a:custGeom>
            <a:avLst/>
            <a:gdLst/>
            <a:ahLst/>
            <a:cxnLst/>
            <a:rect l="l" t="t" r="r" b="b"/>
            <a:pathLst>
              <a:path w="10524" h="7626">
                <a:moveTo>
                  <a:pt x="7859" y="586"/>
                </a:moveTo>
                <a:lnTo>
                  <a:pt x="4968" y="0"/>
                </a:lnTo>
                <a:lnTo>
                  <a:pt x="1716" y="135"/>
                </a:lnTo>
                <a:lnTo>
                  <a:pt x="0" y="2707"/>
                </a:lnTo>
                <a:lnTo>
                  <a:pt x="2755" y="6814"/>
                </a:lnTo>
                <a:lnTo>
                  <a:pt x="6097" y="7626"/>
                </a:lnTo>
                <a:lnTo>
                  <a:pt x="7814" y="7446"/>
                </a:lnTo>
                <a:lnTo>
                  <a:pt x="10433" y="5731"/>
                </a:lnTo>
                <a:lnTo>
                  <a:pt x="10524" y="2888"/>
                </a:lnTo>
                <a:lnTo>
                  <a:pt x="7859" y="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1" name="object 1511"/>
          <p:cNvSpPr/>
          <p:nvPr/>
        </p:nvSpPr>
        <p:spPr>
          <a:xfrm>
            <a:off x="3231108" y="2889838"/>
            <a:ext cx="2033" cy="1670"/>
          </a:xfrm>
          <a:custGeom>
            <a:avLst/>
            <a:gdLst/>
            <a:ahLst/>
            <a:cxnLst/>
            <a:rect l="l" t="t" r="r" b="b"/>
            <a:pathLst>
              <a:path w="4065" h="3339">
                <a:moveTo>
                  <a:pt x="4065" y="1940"/>
                </a:moveTo>
                <a:lnTo>
                  <a:pt x="542" y="0"/>
                </a:lnTo>
                <a:lnTo>
                  <a:pt x="0" y="3339"/>
                </a:lnTo>
                <a:lnTo>
                  <a:pt x="3026" y="3294"/>
                </a:lnTo>
                <a:lnTo>
                  <a:pt x="4065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2" name="object 1512"/>
          <p:cNvSpPr/>
          <p:nvPr/>
        </p:nvSpPr>
        <p:spPr>
          <a:xfrm>
            <a:off x="3229459" y="2888552"/>
            <a:ext cx="4991" cy="3994"/>
          </a:xfrm>
          <a:custGeom>
            <a:avLst/>
            <a:gdLst/>
            <a:ahLst/>
            <a:cxnLst/>
            <a:rect l="l" t="t" r="r" b="b"/>
            <a:pathLst>
              <a:path w="9982" h="7987">
                <a:moveTo>
                  <a:pt x="0" y="3294"/>
                </a:moveTo>
                <a:lnTo>
                  <a:pt x="2122" y="7581"/>
                </a:lnTo>
                <a:lnTo>
                  <a:pt x="4878" y="7987"/>
                </a:lnTo>
                <a:lnTo>
                  <a:pt x="6459" y="7987"/>
                </a:lnTo>
                <a:lnTo>
                  <a:pt x="9982" y="5189"/>
                </a:lnTo>
                <a:lnTo>
                  <a:pt x="9575" y="1985"/>
                </a:lnTo>
                <a:lnTo>
                  <a:pt x="6142" y="361"/>
                </a:lnTo>
                <a:lnTo>
                  <a:pt x="3116" y="0"/>
                </a:lnTo>
                <a:lnTo>
                  <a:pt x="0" y="3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3" name="object 1513"/>
          <p:cNvSpPr/>
          <p:nvPr/>
        </p:nvSpPr>
        <p:spPr>
          <a:xfrm>
            <a:off x="3303580" y="2889590"/>
            <a:ext cx="1829" cy="1941"/>
          </a:xfrm>
          <a:custGeom>
            <a:avLst/>
            <a:gdLst/>
            <a:ahLst/>
            <a:cxnLst/>
            <a:rect l="l" t="t" r="r" b="b"/>
            <a:pathLst>
              <a:path w="3658" h="3881">
                <a:moveTo>
                  <a:pt x="0" y="1940"/>
                </a:moveTo>
                <a:lnTo>
                  <a:pt x="3658" y="3881"/>
                </a:lnTo>
                <a:lnTo>
                  <a:pt x="3658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4" name="object 1514"/>
          <p:cNvSpPr/>
          <p:nvPr/>
        </p:nvSpPr>
        <p:spPr>
          <a:xfrm>
            <a:off x="3301864" y="2888597"/>
            <a:ext cx="6188" cy="3949"/>
          </a:xfrm>
          <a:custGeom>
            <a:avLst/>
            <a:gdLst/>
            <a:ahLst/>
            <a:cxnLst/>
            <a:rect l="l" t="t" r="r" b="b"/>
            <a:pathLst>
              <a:path w="12376" h="7897">
                <a:moveTo>
                  <a:pt x="6188" y="7897"/>
                </a:moveTo>
                <a:lnTo>
                  <a:pt x="9349" y="7130"/>
                </a:lnTo>
                <a:lnTo>
                  <a:pt x="12376" y="3926"/>
                </a:lnTo>
                <a:lnTo>
                  <a:pt x="9349" y="767"/>
                </a:lnTo>
                <a:lnTo>
                  <a:pt x="6188" y="0"/>
                </a:lnTo>
                <a:lnTo>
                  <a:pt x="3026" y="767"/>
                </a:lnTo>
                <a:lnTo>
                  <a:pt x="0" y="3926"/>
                </a:lnTo>
                <a:lnTo>
                  <a:pt x="3026" y="7130"/>
                </a:lnTo>
                <a:lnTo>
                  <a:pt x="6188" y="7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5" name="object 1515"/>
          <p:cNvSpPr/>
          <p:nvPr/>
        </p:nvSpPr>
        <p:spPr>
          <a:xfrm>
            <a:off x="2437203" y="2909989"/>
            <a:ext cx="1897" cy="1850"/>
          </a:xfrm>
          <a:custGeom>
            <a:avLst/>
            <a:gdLst/>
            <a:ahLst/>
            <a:cxnLst/>
            <a:rect l="l" t="t" r="r" b="b"/>
            <a:pathLst>
              <a:path w="3794" h="3700">
                <a:moveTo>
                  <a:pt x="3794" y="2301"/>
                </a:moveTo>
                <a:lnTo>
                  <a:pt x="3026" y="45"/>
                </a:lnTo>
                <a:lnTo>
                  <a:pt x="316" y="0"/>
                </a:lnTo>
                <a:lnTo>
                  <a:pt x="0" y="3655"/>
                </a:lnTo>
                <a:lnTo>
                  <a:pt x="2755" y="3700"/>
                </a:lnTo>
                <a:lnTo>
                  <a:pt x="3794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6" name="object 1516"/>
          <p:cNvSpPr/>
          <p:nvPr/>
        </p:nvSpPr>
        <p:spPr>
          <a:xfrm>
            <a:off x="2435487" y="2908861"/>
            <a:ext cx="4923" cy="4017"/>
          </a:xfrm>
          <a:custGeom>
            <a:avLst/>
            <a:gdLst/>
            <a:ahLst/>
            <a:cxnLst/>
            <a:rect l="l" t="t" r="r" b="b"/>
            <a:pathLst>
              <a:path w="9846" h="8033">
                <a:moveTo>
                  <a:pt x="4923" y="8033"/>
                </a:moveTo>
                <a:lnTo>
                  <a:pt x="9169" y="6047"/>
                </a:lnTo>
                <a:lnTo>
                  <a:pt x="9846" y="3068"/>
                </a:lnTo>
                <a:lnTo>
                  <a:pt x="7136" y="225"/>
                </a:lnTo>
                <a:lnTo>
                  <a:pt x="3477" y="0"/>
                </a:lnTo>
                <a:lnTo>
                  <a:pt x="0" y="3113"/>
                </a:lnTo>
                <a:lnTo>
                  <a:pt x="1264" y="7040"/>
                </a:lnTo>
                <a:lnTo>
                  <a:pt x="4923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7" name="object 1517"/>
          <p:cNvSpPr/>
          <p:nvPr/>
        </p:nvSpPr>
        <p:spPr>
          <a:xfrm>
            <a:off x="2409696" y="2914051"/>
            <a:ext cx="1920" cy="1850"/>
          </a:xfrm>
          <a:custGeom>
            <a:avLst/>
            <a:gdLst/>
            <a:ahLst/>
            <a:cxnLst/>
            <a:rect l="l" t="t" r="r" b="b"/>
            <a:pathLst>
              <a:path w="3839" h="3700">
                <a:moveTo>
                  <a:pt x="3839" y="2301"/>
                </a:moveTo>
                <a:lnTo>
                  <a:pt x="2710" y="0"/>
                </a:lnTo>
                <a:lnTo>
                  <a:pt x="0" y="45"/>
                </a:lnTo>
                <a:lnTo>
                  <a:pt x="316" y="3700"/>
                </a:lnTo>
                <a:lnTo>
                  <a:pt x="3026" y="3655"/>
                </a:lnTo>
                <a:lnTo>
                  <a:pt x="3839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8" name="object 1518"/>
          <p:cNvSpPr/>
          <p:nvPr/>
        </p:nvSpPr>
        <p:spPr>
          <a:xfrm>
            <a:off x="2407912" y="2912945"/>
            <a:ext cx="4969" cy="4017"/>
          </a:xfrm>
          <a:custGeom>
            <a:avLst/>
            <a:gdLst/>
            <a:ahLst/>
            <a:cxnLst/>
            <a:rect l="l" t="t" r="r" b="b"/>
            <a:pathLst>
              <a:path w="9937" h="8033">
                <a:moveTo>
                  <a:pt x="5149" y="8033"/>
                </a:moveTo>
                <a:lnTo>
                  <a:pt x="7272" y="7897"/>
                </a:lnTo>
                <a:lnTo>
                  <a:pt x="9937" y="5054"/>
                </a:lnTo>
                <a:lnTo>
                  <a:pt x="9304" y="2075"/>
                </a:lnTo>
                <a:lnTo>
                  <a:pt x="6504" y="0"/>
                </a:lnTo>
                <a:lnTo>
                  <a:pt x="2845" y="225"/>
                </a:lnTo>
                <a:lnTo>
                  <a:pt x="0" y="3565"/>
                </a:lnTo>
                <a:lnTo>
                  <a:pt x="1806" y="7265"/>
                </a:lnTo>
                <a:lnTo>
                  <a:pt x="5149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19" name="object 1519"/>
          <p:cNvSpPr/>
          <p:nvPr/>
        </p:nvSpPr>
        <p:spPr>
          <a:xfrm>
            <a:off x="2841258" y="2914299"/>
            <a:ext cx="2100" cy="1602"/>
          </a:xfrm>
          <a:custGeom>
            <a:avLst/>
            <a:gdLst/>
            <a:ahLst/>
            <a:cxnLst/>
            <a:rect l="l" t="t" r="r" b="b"/>
            <a:pathLst>
              <a:path w="4200" h="3204">
                <a:moveTo>
                  <a:pt x="2710" y="0"/>
                </a:moveTo>
                <a:lnTo>
                  <a:pt x="0" y="225"/>
                </a:lnTo>
                <a:lnTo>
                  <a:pt x="767" y="3204"/>
                </a:lnTo>
                <a:lnTo>
                  <a:pt x="3794" y="3204"/>
                </a:lnTo>
                <a:lnTo>
                  <a:pt x="4200" y="586"/>
                </a:lnTo>
                <a:lnTo>
                  <a:pt x="2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0" name="object 1520"/>
          <p:cNvSpPr/>
          <p:nvPr/>
        </p:nvSpPr>
        <p:spPr>
          <a:xfrm>
            <a:off x="2840016" y="2912945"/>
            <a:ext cx="5014" cy="4017"/>
          </a:xfrm>
          <a:custGeom>
            <a:avLst/>
            <a:gdLst/>
            <a:ahLst/>
            <a:cxnLst/>
            <a:rect l="l" t="t" r="r" b="b"/>
            <a:pathLst>
              <a:path w="10027" h="8033">
                <a:moveTo>
                  <a:pt x="0" y="3339"/>
                </a:moveTo>
                <a:lnTo>
                  <a:pt x="2077" y="7626"/>
                </a:lnTo>
                <a:lnTo>
                  <a:pt x="4878" y="8033"/>
                </a:lnTo>
                <a:lnTo>
                  <a:pt x="6459" y="8033"/>
                </a:lnTo>
                <a:lnTo>
                  <a:pt x="10027" y="5099"/>
                </a:lnTo>
                <a:lnTo>
                  <a:pt x="9575" y="1985"/>
                </a:lnTo>
                <a:lnTo>
                  <a:pt x="6142" y="406"/>
                </a:lnTo>
                <a:lnTo>
                  <a:pt x="3071" y="0"/>
                </a:lnTo>
                <a:lnTo>
                  <a:pt x="0" y="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1" name="object 1521"/>
          <p:cNvSpPr/>
          <p:nvPr/>
        </p:nvSpPr>
        <p:spPr>
          <a:xfrm>
            <a:off x="2935886" y="2919128"/>
            <a:ext cx="1468" cy="1692"/>
          </a:xfrm>
          <a:custGeom>
            <a:avLst/>
            <a:gdLst/>
            <a:ahLst/>
            <a:cxnLst/>
            <a:rect l="l" t="t" r="r" b="b"/>
            <a:pathLst>
              <a:path w="2935" h="3384">
                <a:moveTo>
                  <a:pt x="1490" y="3384"/>
                </a:moveTo>
                <a:lnTo>
                  <a:pt x="2935" y="361"/>
                </a:lnTo>
                <a:lnTo>
                  <a:pt x="45" y="0"/>
                </a:lnTo>
                <a:lnTo>
                  <a:pt x="0" y="2978"/>
                </a:lnTo>
                <a:lnTo>
                  <a:pt x="1490" y="3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2" name="object 1522"/>
          <p:cNvSpPr/>
          <p:nvPr/>
        </p:nvSpPr>
        <p:spPr>
          <a:xfrm>
            <a:off x="2934870" y="2917300"/>
            <a:ext cx="3997" cy="4806"/>
          </a:xfrm>
          <a:custGeom>
            <a:avLst/>
            <a:gdLst/>
            <a:ahLst/>
            <a:cxnLst/>
            <a:rect l="l" t="t" r="r" b="b"/>
            <a:pathLst>
              <a:path w="7994" h="9612">
                <a:moveTo>
                  <a:pt x="5917" y="361"/>
                </a:moveTo>
                <a:lnTo>
                  <a:pt x="2845" y="0"/>
                </a:lnTo>
                <a:lnTo>
                  <a:pt x="135" y="1940"/>
                </a:lnTo>
                <a:lnTo>
                  <a:pt x="0" y="6137"/>
                </a:lnTo>
                <a:lnTo>
                  <a:pt x="1400" y="9071"/>
                </a:lnTo>
                <a:lnTo>
                  <a:pt x="4065" y="9612"/>
                </a:lnTo>
                <a:lnTo>
                  <a:pt x="5194" y="9612"/>
                </a:lnTo>
                <a:lnTo>
                  <a:pt x="7994" y="6904"/>
                </a:lnTo>
                <a:lnTo>
                  <a:pt x="7362" y="3249"/>
                </a:lnTo>
                <a:lnTo>
                  <a:pt x="5917" y="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3" name="object 1523"/>
          <p:cNvSpPr/>
          <p:nvPr/>
        </p:nvSpPr>
        <p:spPr>
          <a:xfrm>
            <a:off x="2221946" y="2892591"/>
            <a:ext cx="1556" cy="1895"/>
          </a:xfrm>
          <a:custGeom>
            <a:avLst/>
            <a:gdLst/>
            <a:ahLst/>
            <a:cxnLst/>
            <a:rect l="l" t="t" r="r" b="b"/>
            <a:pathLst>
              <a:path w="3112" h="3790">
                <a:moveTo>
                  <a:pt x="1418" y="45"/>
                </a:moveTo>
                <a:lnTo>
                  <a:pt x="0" y="3159"/>
                </a:lnTo>
                <a:lnTo>
                  <a:pt x="2624" y="3790"/>
                </a:lnTo>
                <a:lnTo>
                  <a:pt x="3112" y="0"/>
                </a:lnTo>
                <a:lnTo>
                  <a:pt x="1418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4" name="object 1524"/>
          <p:cNvSpPr/>
          <p:nvPr/>
        </p:nvSpPr>
        <p:spPr>
          <a:xfrm>
            <a:off x="2220717" y="2891057"/>
            <a:ext cx="4056" cy="6070"/>
          </a:xfrm>
          <a:custGeom>
            <a:avLst/>
            <a:gdLst/>
            <a:ahLst/>
            <a:cxnLst/>
            <a:rect l="l" t="t" r="r" b="b"/>
            <a:pathLst>
              <a:path w="8112" h="12139">
                <a:moveTo>
                  <a:pt x="2859" y="12139"/>
                </a:moveTo>
                <a:lnTo>
                  <a:pt x="7032" y="8845"/>
                </a:lnTo>
                <a:lnTo>
                  <a:pt x="7728" y="5686"/>
                </a:lnTo>
                <a:lnTo>
                  <a:pt x="8112" y="2843"/>
                </a:lnTo>
                <a:lnTo>
                  <a:pt x="5081" y="0"/>
                </a:lnTo>
                <a:lnTo>
                  <a:pt x="614" y="3113"/>
                </a:lnTo>
                <a:lnTo>
                  <a:pt x="0" y="6543"/>
                </a:lnTo>
                <a:lnTo>
                  <a:pt x="1355" y="9477"/>
                </a:lnTo>
                <a:lnTo>
                  <a:pt x="2859" y="1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5" name="object 1525"/>
          <p:cNvSpPr/>
          <p:nvPr/>
        </p:nvSpPr>
        <p:spPr>
          <a:xfrm>
            <a:off x="3439515" y="2893945"/>
            <a:ext cx="1987" cy="1828"/>
          </a:xfrm>
          <a:custGeom>
            <a:avLst/>
            <a:gdLst/>
            <a:ahLst/>
            <a:cxnLst/>
            <a:rect l="l" t="t" r="r" b="b"/>
            <a:pathLst>
              <a:path w="3974" h="3655">
                <a:moveTo>
                  <a:pt x="1987" y="0"/>
                </a:moveTo>
                <a:lnTo>
                  <a:pt x="0" y="3655"/>
                </a:lnTo>
                <a:lnTo>
                  <a:pt x="3974" y="3655"/>
                </a:lnTo>
                <a:lnTo>
                  <a:pt x="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6" name="object 1526"/>
          <p:cNvSpPr/>
          <p:nvPr/>
        </p:nvSpPr>
        <p:spPr>
          <a:xfrm>
            <a:off x="3438521" y="2892253"/>
            <a:ext cx="3975" cy="6115"/>
          </a:xfrm>
          <a:custGeom>
            <a:avLst/>
            <a:gdLst/>
            <a:ahLst/>
            <a:cxnLst/>
            <a:rect l="l" t="t" r="r" b="b"/>
            <a:pathLst>
              <a:path w="7949" h="12230">
                <a:moveTo>
                  <a:pt x="3974" y="12230"/>
                </a:moveTo>
                <a:lnTo>
                  <a:pt x="7181" y="9296"/>
                </a:lnTo>
                <a:lnTo>
                  <a:pt x="7949" y="6137"/>
                </a:lnTo>
                <a:lnTo>
                  <a:pt x="7181" y="2978"/>
                </a:lnTo>
                <a:lnTo>
                  <a:pt x="3974" y="0"/>
                </a:lnTo>
                <a:lnTo>
                  <a:pt x="767" y="2978"/>
                </a:lnTo>
                <a:lnTo>
                  <a:pt x="0" y="6137"/>
                </a:lnTo>
                <a:lnTo>
                  <a:pt x="767" y="9296"/>
                </a:lnTo>
                <a:lnTo>
                  <a:pt x="3974" y="12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7" name="object 1527"/>
          <p:cNvSpPr/>
          <p:nvPr/>
        </p:nvSpPr>
        <p:spPr>
          <a:xfrm>
            <a:off x="3193527" y="2733960"/>
            <a:ext cx="1558" cy="1873"/>
          </a:xfrm>
          <a:custGeom>
            <a:avLst/>
            <a:gdLst/>
            <a:ahLst/>
            <a:cxnLst/>
            <a:rect l="l" t="t" r="r" b="b"/>
            <a:pathLst>
              <a:path w="3116" h="3745">
                <a:moveTo>
                  <a:pt x="1400" y="0"/>
                </a:moveTo>
                <a:lnTo>
                  <a:pt x="0" y="3113"/>
                </a:lnTo>
                <a:lnTo>
                  <a:pt x="2619" y="3745"/>
                </a:lnTo>
                <a:lnTo>
                  <a:pt x="3116" y="0"/>
                </a:lnTo>
                <a:lnTo>
                  <a:pt x="1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8" name="object 1528"/>
          <p:cNvSpPr/>
          <p:nvPr/>
        </p:nvSpPr>
        <p:spPr>
          <a:xfrm>
            <a:off x="3192285" y="2732403"/>
            <a:ext cx="4065" cy="6093"/>
          </a:xfrm>
          <a:custGeom>
            <a:avLst/>
            <a:gdLst/>
            <a:ahLst/>
            <a:cxnLst/>
            <a:rect l="l" t="t" r="r" b="b"/>
            <a:pathLst>
              <a:path w="8130" h="12185">
                <a:moveTo>
                  <a:pt x="1355" y="9522"/>
                </a:moveTo>
                <a:lnTo>
                  <a:pt x="2845" y="12185"/>
                </a:lnTo>
                <a:lnTo>
                  <a:pt x="7001" y="8845"/>
                </a:lnTo>
                <a:lnTo>
                  <a:pt x="7723" y="5731"/>
                </a:lnTo>
                <a:lnTo>
                  <a:pt x="8130" y="2843"/>
                </a:lnTo>
                <a:lnTo>
                  <a:pt x="5104" y="0"/>
                </a:lnTo>
                <a:lnTo>
                  <a:pt x="632" y="3113"/>
                </a:lnTo>
                <a:lnTo>
                  <a:pt x="0" y="6543"/>
                </a:lnTo>
                <a:lnTo>
                  <a:pt x="1355" y="9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29" name="object 1529"/>
          <p:cNvSpPr/>
          <p:nvPr/>
        </p:nvSpPr>
        <p:spPr>
          <a:xfrm>
            <a:off x="3220764" y="2895525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128"/>
                </a:lnTo>
                <a:lnTo>
                  <a:pt x="45" y="3790"/>
                </a:lnTo>
                <a:lnTo>
                  <a:pt x="3748" y="3474"/>
                </a:lnTo>
                <a:lnTo>
                  <a:pt x="3703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0" name="object 1530"/>
          <p:cNvSpPr/>
          <p:nvPr/>
        </p:nvSpPr>
        <p:spPr>
          <a:xfrm>
            <a:off x="3219702" y="2894261"/>
            <a:ext cx="3997" cy="4829"/>
          </a:xfrm>
          <a:custGeom>
            <a:avLst/>
            <a:gdLst/>
            <a:ahLst/>
            <a:cxnLst/>
            <a:rect l="l" t="t" r="r" b="b"/>
            <a:pathLst>
              <a:path w="7994" h="9657">
                <a:moveTo>
                  <a:pt x="7046" y="1128"/>
                </a:moveTo>
                <a:lnTo>
                  <a:pt x="3794" y="0"/>
                </a:lnTo>
                <a:lnTo>
                  <a:pt x="632" y="1624"/>
                </a:lnTo>
                <a:lnTo>
                  <a:pt x="0" y="5325"/>
                </a:lnTo>
                <a:lnTo>
                  <a:pt x="1038" y="8529"/>
                </a:lnTo>
                <a:lnTo>
                  <a:pt x="3974" y="9657"/>
                </a:lnTo>
                <a:lnTo>
                  <a:pt x="4697" y="9657"/>
                </a:lnTo>
                <a:lnTo>
                  <a:pt x="7317" y="8033"/>
                </a:lnTo>
                <a:lnTo>
                  <a:pt x="7994" y="4422"/>
                </a:lnTo>
                <a:lnTo>
                  <a:pt x="7046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1" name="object 1531"/>
          <p:cNvSpPr/>
          <p:nvPr/>
        </p:nvSpPr>
        <p:spPr>
          <a:xfrm>
            <a:off x="3405119" y="2897578"/>
            <a:ext cx="1965" cy="1805"/>
          </a:xfrm>
          <a:custGeom>
            <a:avLst/>
            <a:gdLst/>
            <a:ahLst/>
            <a:cxnLst/>
            <a:rect l="l" t="t" r="r" b="b"/>
            <a:pathLst>
              <a:path w="3929" h="3610">
                <a:moveTo>
                  <a:pt x="1987" y="3610"/>
                </a:moveTo>
                <a:lnTo>
                  <a:pt x="3929" y="0"/>
                </a:lnTo>
                <a:lnTo>
                  <a:pt x="0" y="0"/>
                </a:lnTo>
                <a:lnTo>
                  <a:pt x="1987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2" name="object 1532"/>
          <p:cNvSpPr/>
          <p:nvPr/>
        </p:nvSpPr>
        <p:spPr>
          <a:xfrm>
            <a:off x="3404125" y="2894961"/>
            <a:ext cx="3975" cy="6115"/>
          </a:xfrm>
          <a:custGeom>
            <a:avLst/>
            <a:gdLst/>
            <a:ahLst/>
            <a:cxnLst/>
            <a:rect l="l" t="t" r="r" b="b"/>
            <a:pathLst>
              <a:path w="7949" h="12230">
                <a:moveTo>
                  <a:pt x="3974" y="12230"/>
                </a:moveTo>
                <a:lnTo>
                  <a:pt x="7136" y="9296"/>
                </a:lnTo>
                <a:lnTo>
                  <a:pt x="7949" y="6137"/>
                </a:lnTo>
                <a:lnTo>
                  <a:pt x="7136" y="2978"/>
                </a:lnTo>
                <a:lnTo>
                  <a:pt x="3974" y="0"/>
                </a:lnTo>
                <a:lnTo>
                  <a:pt x="767" y="2978"/>
                </a:lnTo>
                <a:lnTo>
                  <a:pt x="0" y="6137"/>
                </a:lnTo>
                <a:lnTo>
                  <a:pt x="767" y="9296"/>
                </a:lnTo>
                <a:lnTo>
                  <a:pt x="3974" y="12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3" name="object 1533"/>
          <p:cNvSpPr/>
          <p:nvPr/>
        </p:nvSpPr>
        <p:spPr>
          <a:xfrm>
            <a:off x="2688160" y="2899835"/>
            <a:ext cx="1694" cy="2031"/>
          </a:xfrm>
          <a:custGeom>
            <a:avLst/>
            <a:gdLst/>
            <a:ahLst/>
            <a:cxnLst/>
            <a:rect l="l" t="t" r="r" b="b"/>
            <a:pathLst>
              <a:path w="3387" h="4061">
                <a:moveTo>
                  <a:pt x="2348" y="4061"/>
                </a:moveTo>
                <a:lnTo>
                  <a:pt x="3387" y="541"/>
                </a:lnTo>
                <a:lnTo>
                  <a:pt x="0" y="0"/>
                </a:lnTo>
                <a:lnTo>
                  <a:pt x="45" y="2978"/>
                </a:lnTo>
                <a:lnTo>
                  <a:pt x="2348" y="4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4" name="object 1534"/>
          <p:cNvSpPr/>
          <p:nvPr/>
        </p:nvSpPr>
        <p:spPr>
          <a:xfrm>
            <a:off x="2687166" y="2898187"/>
            <a:ext cx="3997" cy="4964"/>
          </a:xfrm>
          <a:custGeom>
            <a:avLst/>
            <a:gdLst/>
            <a:ahLst/>
            <a:cxnLst/>
            <a:rect l="l" t="t" r="r" b="b"/>
            <a:pathLst>
              <a:path w="7994" h="9928">
                <a:moveTo>
                  <a:pt x="0" y="3790"/>
                </a:moveTo>
                <a:lnTo>
                  <a:pt x="135" y="7987"/>
                </a:lnTo>
                <a:lnTo>
                  <a:pt x="4019" y="9928"/>
                </a:lnTo>
                <a:lnTo>
                  <a:pt x="5962" y="9567"/>
                </a:lnTo>
                <a:lnTo>
                  <a:pt x="7588" y="6137"/>
                </a:lnTo>
                <a:lnTo>
                  <a:pt x="7994" y="3068"/>
                </a:lnTo>
                <a:lnTo>
                  <a:pt x="4697" y="0"/>
                </a:lnTo>
                <a:lnTo>
                  <a:pt x="1400" y="902"/>
                </a:lnTo>
                <a:lnTo>
                  <a:pt x="0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5" name="object 1535"/>
          <p:cNvSpPr/>
          <p:nvPr/>
        </p:nvSpPr>
        <p:spPr>
          <a:xfrm>
            <a:off x="3362751" y="2901798"/>
            <a:ext cx="1852" cy="1941"/>
          </a:xfrm>
          <a:custGeom>
            <a:avLst/>
            <a:gdLst/>
            <a:ahLst/>
            <a:cxnLst/>
            <a:rect l="l" t="t" r="r" b="b"/>
            <a:pathLst>
              <a:path w="3703" h="3881">
                <a:moveTo>
                  <a:pt x="0" y="1940"/>
                </a:moveTo>
                <a:lnTo>
                  <a:pt x="3703" y="3881"/>
                </a:lnTo>
                <a:lnTo>
                  <a:pt x="3703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6" name="object 1536"/>
          <p:cNvSpPr/>
          <p:nvPr/>
        </p:nvSpPr>
        <p:spPr>
          <a:xfrm>
            <a:off x="3361035" y="2900805"/>
            <a:ext cx="6188" cy="3926"/>
          </a:xfrm>
          <a:custGeom>
            <a:avLst/>
            <a:gdLst/>
            <a:ahLst/>
            <a:cxnLst/>
            <a:rect l="l" t="t" r="r" b="b"/>
            <a:pathLst>
              <a:path w="12376" h="7852">
                <a:moveTo>
                  <a:pt x="6188" y="7852"/>
                </a:moveTo>
                <a:lnTo>
                  <a:pt x="9349" y="7130"/>
                </a:lnTo>
                <a:lnTo>
                  <a:pt x="12376" y="3926"/>
                </a:lnTo>
                <a:lnTo>
                  <a:pt x="9349" y="767"/>
                </a:lnTo>
                <a:lnTo>
                  <a:pt x="6188" y="0"/>
                </a:lnTo>
                <a:lnTo>
                  <a:pt x="3026" y="722"/>
                </a:lnTo>
                <a:lnTo>
                  <a:pt x="0" y="3926"/>
                </a:lnTo>
                <a:lnTo>
                  <a:pt x="3026" y="7130"/>
                </a:lnTo>
                <a:lnTo>
                  <a:pt x="6188" y="7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7" name="object 1537"/>
          <p:cNvSpPr/>
          <p:nvPr/>
        </p:nvSpPr>
        <p:spPr>
          <a:xfrm>
            <a:off x="3403132" y="2902023"/>
            <a:ext cx="2055" cy="1692"/>
          </a:xfrm>
          <a:custGeom>
            <a:avLst/>
            <a:gdLst/>
            <a:ahLst/>
            <a:cxnLst/>
            <a:rect l="l" t="t" r="r" b="b"/>
            <a:pathLst>
              <a:path w="4110" h="3384">
                <a:moveTo>
                  <a:pt x="4110" y="1083"/>
                </a:moveTo>
                <a:lnTo>
                  <a:pt x="542" y="0"/>
                </a:lnTo>
                <a:lnTo>
                  <a:pt x="0" y="3384"/>
                </a:lnTo>
                <a:lnTo>
                  <a:pt x="3026" y="3339"/>
                </a:lnTo>
                <a:lnTo>
                  <a:pt x="4110" y="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8" name="object 1538"/>
          <p:cNvSpPr/>
          <p:nvPr/>
        </p:nvSpPr>
        <p:spPr>
          <a:xfrm>
            <a:off x="3401483" y="2900737"/>
            <a:ext cx="4991" cy="4017"/>
          </a:xfrm>
          <a:custGeom>
            <a:avLst/>
            <a:gdLst/>
            <a:ahLst/>
            <a:cxnLst/>
            <a:rect l="l" t="t" r="r" b="b"/>
            <a:pathLst>
              <a:path w="9982" h="8033">
                <a:moveTo>
                  <a:pt x="0" y="3339"/>
                </a:moveTo>
                <a:lnTo>
                  <a:pt x="2122" y="7626"/>
                </a:lnTo>
                <a:lnTo>
                  <a:pt x="4878" y="8033"/>
                </a:lnTo>
                <a:lnTo>
                  <a:pt x="6459" y="8033"/>
                </a:lnTo>
                <a:lnTo>
                  <a:pt x="9982" y="5189"/>
                </a:lnTo>
                <a:lnTo>
                  <a:pt x="9620" y="1985"/>
                </a:lnTo>
                <a:lnTo>
                  <a:pt x="6142" y="406"/>
                </a:lnTo>
                <a:lnTo>
                  <a:pt x="3026" y="0"/>
                </a:lnTo>
                <a:lnTo>
                  <a:pt x="0" y="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39" name="object 1539"/>
          <p:cNvSpPr/>
          <p:nvPr/>
        </p:nvSpPr>
        <p:spPr>
          <a:xfrm>
            <a:off x="2483659" y="2782520"/>
            <a:ext cx="1716" cy="1444"/>
          </a:xfrm>
          <a:custGeom>
            <a:avLst/>
            <a:gdLst/>
            <a:ahLst/>
            <a:cxnLst/>
            <a:rect l="l" t="t" r="r" b="b"/>
            <a:pathLst>
              <a:path w="3432" h="2888">
                <a:moveTo>
                  <a:pt x="0" y="1444"/>
                </a:moveTo>
                <a:lnTo>
                  <a:pt x="3026" y="2888"/>
                </a:lnTo>
                <a:lnTo>
                  <a:pt x="3432" y="0"/>
                </a:lnTo>
                <a:lnTo>
                  <a:pt x="406" y="0"/>
                </a:lnTo>
                <a:lnTo>
                  <a:pt x="0" y="1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0" name="object 1540"/>
          <p:cNvSpPr/>
          <p:nvPr/>
        </p:nvSpPr>
        <p:spPr>
          <a:xfrm>
            <a:off x="2482440" y="2781504"/>
            <a:ext cx="4765" cy="3881"/>
          </a:xfrm>
          <a:custGeom>
            <a:avLst/>
            <a:gdLst/>
            <a:ahLst/>
            <a:cxnLst/>
            <a:rect l="l" t="t" r="r" b="b"/>
            <a:pathLst>
              <a:path w="9530" h="7762">
                <a:moveTo>
                  <a:pt x="7543" y="135"/>
                </a:moveTo>
                <a:lnTo>
                  <a:pt x="3297" y="0"/>
                </a:lnTo>
                <a:lnTo>
                  <a:pt x="0" y="2843"/>
                </a:lnTo>
                <a:lnTo>
                  <a:pt x="1219" y="6995"/>
                </a:lnTo>
                <a:lnTo>
                  <a:pt x="4245" y="7762"/>
                </a:lnTo>
                <a:lnTo>
                  <a:pt x="6142" y="7356"/>
                </a:lnTo>
                <a:lnTo>
                  <a:pt x="9169" y="5821"/>
                </a:lnTo>
                <a:lnTo>
                  <a:pt x="9530" y="2752"/>
                </a:lnTo>
                <a:lnTo>
                  <a:pt x="7543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1" name="object 1541"/>
          <p:cNvSpPr/>
          <p:nvPr/>
        </p:nvSpPr>
        <p:spPr>
          <a:xfrm>
            <a:off x="2372206" y="2841550"/>
            <a:ext cx="1965" cy="1805"/>
          </a:xfrm>
          <a:custGeom>
            <a:avLst/>
            <a:gdLst/>
            <a:ahLst/>
            <a:cxnLst/>
            <a:rect l="l" t="t" r="r" b="b"/>
            <a:pathLst>
              <a:path w="3929" h="3610">
                <a:moveTo>
                  <a:pt x="1987" y="3610"/>
                </a:moveTo>
                <a:lnTo>
                  <a:pt x="3929" y="0"/>
                </a:lnTo>
                <a:lnTo>
                  <a:pt x="0" y="0"/>
                </a:lnTo>
                <a:lnTo>
                  <a:pt x="1987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2" name="object 1542"/>
          <p:cNvSpPr/>
          <p:nvPr/>
        </p:nvSpPr>
        <p:spPr>
          <a:xfrm>
            <a:off x="2371212" y="2838955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51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51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3" name="object 1543"/>
          <p:cNvSpPr/>
          <p:nvPr/>
        </p:nvSpPr>
        <p:spPr>
          <a:xfrm>
            <a:off x="2491699" y="2794727"/>
            <a:ext cx="2462" cy="1602"/>
          </a:xfrm>
          <a:custGeom>
            <a:avLst/>
            <a:gdLst/>
            <a:ahLst/>
            <a:cxnLst/>
            <a:rect l="l" t="t" r="r" b="b"/>
            <a:pathLst>
              <a:path w="4923" h="3204">
                <a:moveTo>
                  <a:pt x="4923" y="2256"/>
                </a:moveTo>
                <a:lnTo>
                  <a:pt x="3839" y="0"/>
                </a:lnTo>
                <a:lnTo>
                  <a:pt x="813" y="0"/>
                </a:lnTo>
                <a:lnTo>
                  <a:pt x="0" y="2978"/>
                </a:lnTo>
                <a:lnTo>
                  <a:pt x="2710" y="3204"/>
                </a:lnTo>
                <a:lnTo>
                  <a:pt x="4923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4" name="object 1544"/>
          <p:cNvSpPr/>
          <p:nvPr/>
        </p:nvSpPr>
        <p:spPr>
          <a:xfrm>
            <a:off x="2490705" y="2793712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497" y="90"/>
                </a:moveTo>
                <a:lnTo>
                  <a:pt x="3297" y="0"/>
                </a:lnTo>
                <a:lnTo>
                  <a:pt x="0" y="2798"/>
                </a:lnTo>
                <a:lnTo>
                  <a:pt x="1219" y="6995"/>
                </a:lnTo>
                <a:lnTo>
                  <a:pt x="4245" y="7762"/>
                </a:lnTo>
                <a:lnTo>
                  <a:pt x="6142" y="7311"/>
                </a:lnTo>
                <a:lnTo>
                  <a:pt x="9169" y="5821"/>
                </a:lnTo>
                <a:lnTo>
                  <a:pt x="9485" y="2707"/>
                </a:lnTo>
                <a:lnTo>
                  <a:pt x="7497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5" name="object 1545"/>
          <p:cNvSpPr/>
          <p:nvPr/>
        </p:nvSpPr>
        <p:spPr>
          <a:xfrm>
            <a:off x="3163829" y="2792020"/>
            <a:ext cx="1920" cy="1850"/>
          </a:xfrm>
          <a:custGeom>
            <a:avLst/>
            <a:gdLst/>
            <a:ahLst/>
            <a:cxnLst/>
            <a:rect l="l" t="t" r="r" b="b"/>
            <a:pathLst>
              <a:path w="3839" h="3700">
                <a:moveTo>
                  <a:pt x="3839" y="2256"/>
                </a:moveTo>
                <a:lnTo>
                  <a:pt x="2710" y="0"/>
                </a:lnTo>
                <a:lnTo>
                  <a:pt x="0" y="0"/>
                </a:lnTo>
                <a:lnTo>
                  <a:pt x="316" y="3700"/>
                </a:lnTo>
                <a:lnTo>
                  <a:pt x="3026" y="3610"/>
                </a:lnTo>
                <a:lnTo>
                  <a:pt x="3839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6" name="object 1546"/>
          <p:cNvSpPr/>
          <p:nvPr/>
        </p:nvSpPr>
        <p:spPr>
          <a:xfrm>
            <a:off x="3162045" y="2790891"/>
            <a:ext cx="4969" cy="4017"/>
          </a:xfrm>
          <a:custGeom>
            <a:avLst/>
            <a:gdLst/>
            <a:ahLst/>
            <a:cxnLst/>
            <a:rect l="l" t="t" r="r" b="b"/>
            <a:pathLst>
              <a:path w="9937" h="8033">
                <a:moveTo>
                  <a:pt x="5149" y="8033"/>
                </a:moveTo>
                <a:lnTo>
                  <a:pt x="7226" y="7942"/>
                </a:lnTo>
                <a:lnTo>
                  <a:pt x="9937" y="5099"/>
                </a:lnTo>
                <a:lnTo>
                  <a:pt x="9304" y="2121"/>
                </a:lnTo>
                <a:lnTo>
                  <a:pt x="6504" y="0"/>
                </a:lnTo>
                <a:lnTo>
                  <a:pt x="2845" y="270"/>
                </a:lnTo>
                <a:lnTo>
                  <a:pt x="0" y="3565"/>
                </a:lnTo>
                <a:lnTo>
                  <a:pt x="1806" y="7356"/>
                </a:lnTo>
                <a:lnTo>
                  <a:pt x="5149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7" name="object 1547"/>
          <p:cNvSpPr/>
          <p:nvPr/>
        </p:nvSpPr>
        <p:spPr>
          <a:xfrm>
            <a:off x="2419452" y="2764987"/>
            <a:ext cx="2078" cy="2708"/>
          </a:xfrm>
          <a:custGeom>
            <a:avLst/>
            <a:gdLst/>
            <a:ahLst/>
            <a:cxnLst/>
            <a:rect l="l" t="t" r="r" b="b"/>
            <a:pathLst>
              <a:path w="4155" h="5415">
                <a:moveTo>
                  <a:pt x="1309" y="2843"/>
                </a:moveTo>
                <a:lnTo>
                  <a:pt x="3161" y="5415"/>
                </a:lnTo>
                <a:lnTo>
                  <a:pt x="4155" y="2527"/>
                </a:lnTo>
                <a:lnTo>
                  <a:pt x="0" y="0"/>
                </a:lnTo>
                <a:lnTo>
                  <a:pt x="1309" y="2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8" name="object 1548"/>
          <p:cNvSpPr/>
          <p:nvPr/>
        </p:nvSpPr>
        <p:spPr>
          <a:xfrm>
            <a:off x="2418549" y="2763836"/>
            <a:ext cx="4178" cy="5100"/>
          </a:xfrm>
          <a:custGeom>
            <a:avLst/>
            <a:gdLst/>
            <a:ahLst/>
            <a:cxnLst/>
            <a:rect l="l" t="t" r="r" b="b"/>
            <a:pathLst>
              <a:path w="8356" h="10199">
                <a:moveTo>
                  <a:pt x="361" y="6002"/>
                </a:moveTo>
                <a:lnTo>
                  <a:pt x="1806" y="9206"/>
                </a:lnTo>
                <a:lnTo>
                  <a:pt x="4787" y="10199"/>
                </a:lnTo>
                <a:lnTo>
                  <a:pt x="6459" y="10199"/>
                </a:lnTo>
                <a:lnTo>
                  <a:pt x="8356" y="6227"/>
                </a:lnTo>
                <a:lnTo>
                  <a:pt x="7949" y="3249"/>
                </a:lnTo>
                <a:lnTo>
                  <a:pt x="6413" y="496"/>
                </a:lnTo>
                <a:lnTo>
                  <a:pt x="3161" y="0"/>
                </a:lnTo>
                <a:lnTo>
                  <a:pt x="0" y="2437"/>
                </a:lnTo>
                <a:lnTo>
                  <a:pt x="361" y="6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49" name="object 1549"/>
          <p:cNvSpPr/>
          <p:nvPr/>
        </p:nvSpPr>
        <p:spPr>
          <a:xfrm>
            <a:off x="3200077" y="2865017"/>
            <a:ext cx="1965" cy="1805"/>
          </a:xfrm>
          <a:custGeom>
            <a:avLst/>
            <a:gdLst/>
            <a:ahLst/>
            <a:cxnLst/>
            <a:rect l="l" t="t" r="r" b="b"/>
            <a:pathLst>
              <a:path w="3929" h="3610">
                <a:moveTo>
                  <a:pt x="1942" y="3610"/>
                </a:moveTo>
                <a:lnTo>
                  <a:pt x="3929" y="0"/>
                </a:lnTo>
                <a:lnTo>
                  <a:pt x="0" y="0"/>
                </a:lnTo>
                <a:lnTo>
                  <a:pt x="1942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0" name="object 1550"/>
          <p:cNvSpPr/>
          <p:nvPr/>
        </p:nvSpPr>
        <p:spPr>
          <a:xfrm>
            <a:off x="3199060" y="2862422"/>
            <a:ext cx="3997" cy="6093"/>
          </a:xfrm>
          <a:custGeom>
            <a:avLst/>
            <a:gdLst/>
            <a:ahLst/>
            <a:cxnLst/>
            <a:rect l="l" t="t" r="r" b="b"/>
            <a:pathLst>
              <a:path w="7994" h="12185">
                <a:moveTo>
                  <a:pt x="3974" y="12185"/>
                </a:moveTo>
                <a:lnTo>
                  <a:pt x="7181" y="9251"/>
                </a:lnTo>
                <a:lnTo>
                  <a:pt x="7994" y="6092"/>
                </a:lnTo>
                <a:lnTo>
                  <a:pt x="7181" y="2978"/>
                </a:lnTo>
                <a:lnTo>
                  <a:pt x="3974" y="0"/>
                </a:lnTo>
                <a:lnTo>
                  <a:pt x="813" y="2978"/>
                </a:lnTo>
                <a:lnTo>
                  <a:pt x="0" y="6092"/>
                </a:lnTo>
                <a:lnTo>
                  <a:pt x="767" y="9251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1" name="object 1551"/>
          <p:cNvSpPr/>
          <p:nvPr/>
        </p:nvSpPr>
        <p:spPr>
          <a:xfrm>
            <a:off x="2340017" y="2975517"/>
            <a:ext cx="1872" cy="1895"/>
          </a:xfrm>
          <a:custGeom>
            <a:avLst/>
            <a:gdLst/>
            <a:ahLst/>
            <a:cxnLst/>
            <a:rect l="l" t="t" r="r" b="b"/>
            <a:pathLst>
              <a:path w="3744" h="3790">
                <a:moveTo>
                  <a:pt x="2308" y="0"/>
                </a:moveTo>
                <a:lnTo>
                  <a:pt x="0" y="1128"/>
                </a:lnTo>
                <a:lnTo>
                  <a:pt x="40" y="3790"/>
                </a:lnTo>
                <a:lnTo>
                  <a:pt x="3744" y="3474"/>
                </a:lnTo>
                <a:lnTo>
                  <a:pt x="3681" y="812"/>
                </a:lnTo>
                <a:lnTo>
                  <a:pt x="2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2" name="object 1552"/>
          <p:cNvSpPr/>
          <p:nvPr/>
        </p:nvSpPr>
        <p:spPr>
          <a:xfrm>
            <a:off x="2338969" y="2974276"/>
            <a:ext cx="3979" cy="4806"/>
          </a:xfrm>
          <a:custGeom>
            <a:avLst/>
            <a:gdLst/>
            <a:ahLst/>
            <a:cxnLst/>
            <a:rect l="l" t="t" r="r" b="b"/>
            <a:pathLst>
              <a:path w="7958" h="9612">
                <a:moveTo>
                  <a:pt x="7005" y="1128"/>
                </a:moveTo>
                <a:lnTo>
                  <a:pt x="3789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484"/>
                </a:lnTo>
                <a:lnTo>
                  <a:pt x="3938" y="9612"/>
                </a:lnTo>
                <a:lnTo>
                  <a:pt x="4656" y="9612"/>
                </a:lnTo>
                <a:lnTo>
                  <a:pt x="7281" y="7987"/>
                </a:lnTo>
                <a:lnTo>
                  <a:pt x="7958" y="4377"/>
                </a:lnTo>
                <a:lnTo>
                  <a:pt x="7005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3" name="object 1553"/>
          <p:cNvSpPr/>
          <p:nvPr/>
        </p:nvSpPr>
        <p:spPr>
          <a:xfrm>
            <a:off x="2681700" y="2975224"/>
            <a:ext cx="2620" cy="1557"/>
          </a:xfrm>
          <a:custGeom>
            <a:avLst/>
            <a:gdLst/>
            <a:ahLst/>
            <a:cxnLst/>
            <a:rect l="l" t="t" r="r" b="b"/>
            <a:pathLst>
              <a:path w="5239" h="3113">
                <a:moveTo>
                  <a:pt x="858" y="2617"/>
                </a:moveTo>
                <a:lnTo>
                  <a:pt x="4155" y="3113"/>
                </a:lnTo>
                <a:lnTo>
                  <a:pt x="5239" y="225"/>
                </a:lnTo>
                <a:lnTo>
                  <a:pt x="2619" y="0"/>
                </a:lnTo>
                <a:lnTo>
                  <a:pt x="0" y="1805"/>
                </a:lnTo>
                <a:lnTo>
                  <a:pt x="858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4" name="object 1554"/>
          <p:cNvSpPr/>
          <p:nvPr/>
        </p:nvSpPr>
        <p:spPr>
          <a:xfrm>
            <a:off x="2680323" y="2974005"/>
            <a:ext cx="5375" cy="3926"/>
          </a:xfrm>
          <a:custGeom>
            <a:avLst/>
            <a:gdLst/>
            <a:ahLst/>
            <a:cxnLst/>
            <a:rect l="l" t="t" r="r" b="b"/>
            <a:pathLst>
              <a:path w="10750" h="7852">
                <a:moveTo>
                  <a:pt x="5329" y="7852"/>
                </a:moveTo>
                <a:lnTo>
                  <a:pt x="7949" y="7852"/>
                </a:lnTo>
                <a:lnTo>
                  <a:pt x="10750" y="3971"/>
                </a:lnTo>
                <a:lnTo>
                  <a:pt x="9440" y="225"/>
                </a:lnTo>
                <a:lnTo>
                  <a:pt x="4968" y="0"/>
                </a:lnTo>
                <a:lnTo>
                  <a:pt x="2122" y="541"/>
                </a:lnTo>
                <a:lnTo>
                  <a:pt x="0" y="3971"/>
                </a:lnTo>
                <a:lnTo>
                  <a:pt x="1761" y="7085"/>
                </a:lnTo>
                <a:lnTo>
                  <a:pt x="5329" y="7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5" name="object 1555"/>
          <p:cNvSpPr/>
          <p:nvPr/>
        </p:nvSpPr>
        <p:spPr>
          <a:xfrm>
            <a:off x="3333550" y="2975314"/>
            <a:ext cx="1987" cy="1805"/>
          </a:xfrm>
          <a:custGeom>
            <a:avLst/>
            <a:gdLst/>
            <a:ahLst/>
            <a:cxnLst/>
            <a:rect l="l" t="t" r="r" b="b"/>
            <a:pathLst>
              <a:path w="3974" h="3610">
                <a:moveTo>
                  <a:pt x="1987" y="0"/>
                </a:moveTo>
                <a:lnTo>
                  <a:pt x="0" y="3610"/>
                </a:lnTo>
                <a:lnTo>
                  <a:pt x="3974" y="3610"/>
                </a:lnTo>
                <a:lnTo>
                  <a:pt x="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6" name="object 1556"/>
          <p:cNvSpPr/>
          <p:nvPr/>
        </p:nvSpPr>
        <p:spPr>
          <a:xfrm>
            <a:off x="3332556" y="2973622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51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51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7" name="object 1557"/>
          <p:cNvSpPr/>
          <p:nvPr/>
        </p:nvSpPr>
        <p:spPr>
          <a:xfrm>
            <a:off x="3088962" y="2978022"/>
            <a:ext cx="2100" cy="1625"/>
          </a:xfrm>
          <a:custGeom>
            <a:avLst/>
            <a:gdLst/>
            <a:ahLst/>
            <a:cxnLst/>
            <a:rect l="l" t="t" r="r" b="b"/>
            <a:pathLst>
              <a:path w="4200" h="3249">
                <a:moveTo>
                  <a:pt x="2710" y="0"/>
                </a:moveTo>
                <a:lnTo>
                  <a:pt x="0" y="225"/>
                </a:lnTo>
                <a:lnTo>
                  <a:pt x="813" y="3249"/>
                </a:lnTo>
                <a:lnTo>
                  <a:pt x="3839" y="3204"/>
                </a:lnTo>
                <a:lnTo>
                  <a:pt x="4200" y="586"/>
                </a:lnTo>
                <a:lnTo>
                  <a:pt x="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8" name="object 1558"/>
          <p:cNvSpPr/>
          <p:nvPr/>
        </p:nvSpPr>
        <p:spPr>
          <a:xfrm>
            <a:off x="3087720" y="2976668"/>
            <a:ext cx="5036" cy="4039"/>
          </a:xfrm>
          <a:custGeom>
            <a:avLst/>
            <a:gdLst/>
            <a:ahLst/>
            <a:cxnLst/>
            <a:rect l="l" t="t" r="r" b="b"/>
            <a:pathLst>
              <a:path w="10072" h="8078">
                <a:moveTo>
                  <a:pt x="0" y="3384"/>
                </a:moveTo>
                <a:lnTo>
                  <a:pt x="2077" y="7626"/>
                </a:lnTo>
                <a:lnTo>
                  <a:pt x="4878" y="8078"/>
                </a:lnTo>
                <a:lnTo>
                  <a:pt x="6459" y="8078"/>
                </a:lnTo>
                <a:lnTo>
                  <a:pt x="10072" y="5054"/>
                </a:lnTo>
                <a:lnTo>
                  <a:pt x="9575" y="2030"/>
                </a:lnTo>
                <a:lnTo>
                  <a:pt x="6142" y="406"/>
                </a:lnTo>
                <a:lnTo>
                  <a:pt x="3071" y="0"/>
                </a:lnTo>
                <a:lnTo>
                  <a:pt x="0" y="3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59" name="object 1559"/>
          <p:cNvSpPr/>
          <p:nvPr/>
        </p:nvSpPr>
        <p:spPr>
          <a:xfrm>
            <a:off x="2891644" y="2619759"/>
            <a:ext cx="1852" cy="1941"/>
          </a:xfrm>
          <a:custGeom>
            <a:avLst/>
            <a:gdLst/>
            <a:ahLst/>
            <a:cxnLst/>
            <a:rect l="l" t="t" r="r" b="b"/>
            <a:pathLst>
              <a:path w="3703" h="3881">
                <a:moveTo>
                  <a:pt x="3703" y="1940"/>
                </a:moveTo>
                <a:lnTo>
                  <a:pt x="0" y="0"/>
                </a:lnTo>
                <a:lnTo>
                  <a:pt x="0" y="3881"/>
                </a:lnTo>
                <a:lnTo>
                  <a:pt x="3703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0" name="object 1560"/>
          <p:cNvSpPr/>
          <p:nvPr/>
        </p:nvSpPr>
        <p:spPr>
          <a:xfrm>
            <a:off x="2889024" y="2618383"/>
            <a:ext cx="5375" cy="4332"/>
          </a:xfrm>
          <a:custGeom>
            <a:avLst/>
            <a:gdLst/>
            <a:ahLst/>
            <a:cxnLst/>
            <a:rect l="l" t="t" r="r" b="b"/>
            <a:pathLst>
              <a:path w="10750" h="8664">
                <a:moveTo>
                  <a:pt x="6142" y="8664"/>
                </a:moveTo>
                <a:lnTo>
                  <a:pt x="7814" y="8664"/>
                </a:lnTo>
                <a:lnTo>
                  <a:pt x="10750" y="6408"/>
                </a:lnTo>
                <a:lnTo>
                  <a:pt x="10750" y="2978"/>
                </a:lnTo>
                <a:lnTo>
                  <a:pt x="7904" y="0"/>
                </a:lnTo>
                <a:lnTo>
                  <a:pt x="4426" y="0"/>
                </a:lnTo>
                <a:lnTo>
                  <a:pt x="1580" y="2978"/>
                </a:lnTo>
                <a:lnTo>
                  <a:pt x="0" y="4693"/>
                </a:lnTo>
                <a:lnTo>
                  <a:pt x="3026" y="7897"/>
                </a:lnTo>
                <a:lnTo>
                  <a:pt x="6142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1" name="object 1561"/>
          <p:cNvSpPr/>
          <p:nvPr/>
        </p:nvSpPr>
        <p:spPr>
          <a:xfrm>
            <a:off x="2899593" y="2632689"/>
            <a:ext cx="1942" cy="1850"/>
          </a:xfrm>
          <a:custGeom>
            <a:avLst/>
            <a:gdLst/>
            <a:ahLst/>
            <a:cxnLst/>
            <a:rect l="l" t="t" r="r" b="b"/>
            <a:pathLst>
              <a:path w="3884" h="3700">
                <a:moveTo>
                  <a:pt x="3884" y="2256"/>
                </a:moveTo>
                <a:lnTo>
                  <a:pt x="2755" y="0"/>
                </a:lnTo>
                <a:lnTo>
                  <a:pt x="0" y="45"/>
                </a:lnTo>
                <a:lnTo>
                  <a:pt x="316" y="3700"/>
                </a:lnTo>
                <a:lnTo>
                  <a:pt x="3026" y="3655"/>
                </a:lnTo>
                <a:lnTo>
                  <a:pt x="3884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2" name="object 1562"/>
          <p:cNvSpPr/>
          <p:nvPr/>
        </p:nvSpPr>
        <p:spPr>
          <a:xfrm>
            <a:off x="2897832" y="2631583"/>
            <a:ext cx="4969" cy="4017"/>
          </a:xfrm>
          <a:custGeom>
            <a:avLst/>
            <a:gdLst/>
            <a:ahLst/>
            <a:cxnLst/>
            <a:rect l="l" t="t" r="r" b="b"/>
            <a:pathLst>
              <a:path w="9937" h="8033">
                <a:moveTo>
                  <a:pt x="5104" y="8033"/>
                </a:moveTo>
                <a:lnTo>
                  <a:pt x="7226" y="7897"/>
                </a:lnTo>
                <a:lnTo>
                  <a:pt x="9937" y="5054"/>
                </a:lnTo>
                <a:lnTo>
                  <a:pt x="9259" y="2075"/>
                </a:lnTo>
                <a:lnTo>
                  <a:pt x="6459" y="0"/>
                </a:lnTo>
                <a:lnTo>
                  <a:pt x="2800" y="225"/>
                </a:lnTo>
                <a:lnTo>
                  <a:pt x="0" y="3565"/>
                </a:lnTo>
                <a:lnTo>
                  <a:pt x="1806" y="7311"/>
                </a:lnTo>
                <a:lnTo>
                  <a:pt x="5104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3" name="object 1563"/>
          <p:cNvSpPr/>
          <p:nvPr/>
        </p:nvSpPr>
        <p:spPr>
          <a:xfrm>
            <a:off x="3418060" y="2984543"/>
            <a:ext cx="1716" cy="1467"/>
          </a:xfrm>
          <a:custGeom>
            <a:avLst/>
            <a:gdLst/>
            <a:ahLst/>
            <a:cxnLst/>
            <a:rect l="l" t="t" r="r" b="b"/>
            <a:pathLst>
              <a:path w="3432" h="2933">
                <a:moveTo>
                  <a:pt x="0" y="1489"/>
                </a:moveTo>
                <a:lnTo>
                  <a:pt x="3026" y="2933"/>
                </a:lnTo>
                <a:lnTo>
                  <a:pt x="3432" y="45"/>
                </a:lnTo>
                <a:lnTo>
                  <a:pt x="406" y="0"/>
                </a:lnTo>
                <a:lnTo>
                  <a:pt x="0" y="1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4" name="object 1564"/>
          <p:cNvSpPr/>
          <p:nvPr/>
        </p:nvSpPr>
        <p:spPr>
          <a:xfrm>
            <a:off x="3416863" y="2983528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497" y="135"/>
                </a:moveTo>
                <a:lnTo>
                  <a:pt x="3297" y="0"/>
                </a:lnTo>
                <a:lnTo>
                  <a:pt x="0" y="2843"/>
                </a:lnTo>
                <a:lnTo>
                  <a:pt x="1219" y="6995"/>
                </a:lnTo>
                <a:lnTo>
                  <a:pt x="4200" y="7762"/>
                </a:lnTo>
                <a:lnTo>
                  <a:pt x="6142" y="7356"/>
                </a:lnTo>
                <a:lnTo>
                  <a:pt x="9169" y="5866"/>
                </a:lnTo>
                <a:lnTo>
                  <a:pt x="9485" y="2798"/>
                </a:lnTo>
                <a:lnTo>
                  <a:pt x="7497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5" name="object 1565"/>
          <p:cNvSpPr/>
          <p:nvPr/>
        </p:nvSpPr>
        <p:spPr>
          <a:xfrm>
            <a:off x="2644391" y="2987206"/>
            <a:ext cx="1852" cy="1963"/>
          </a:xfrm>
          <a:custGeom>
            <a:avLst/>
            <a:gdLst/>
            <a:ahLst/>
            <a:cxnLst/>
            <a:rect l="l" t="t" r="r" b="b"/>
            <a:pathLst>
              <a:path w="3703" h="3926">
                <a:moveTo>
                  <a:pt x="0" y="1985"/>
                </a:moveTo>
                <a:lnTo>
                  <a:pt x="3703" y="3926"/>
                </a:lnTo>
                <a:lnTo>
                  <a:pt x="3703" y="0"/>
                </a:lnTo>
                <a:lnTo>
                  <a:pt x="0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6" name="object 1566"/>
          <p:cNvSpPr/>
          <p:nvPr/>
        </p:nvSpPr>
        <p:spPr>
          <a:xfrm>
            <a:off x="2642675" y="2985852"/>
            <a:ext cx="5375" cy="4332"/>
          </a:xfrm>
          <a:custGeom>
            <a:avLst/>
            <a:gdLst/>
            <a:ahLst/>
            <a:cxnLst/>
            <a:rect l="l" t="t" r="r" b="b"/>
            <a:pathLst>
              <a:path w="10750" h="8664">
                <a:moveTo>
                  <a:pt x="6188" y="8664"/>
                </a:moveTo>
                <a:lnTo>
                  <a:pt x="7814" y="8664"/>
                </a:lnTo>
                <a:lnTo>
                  <a:pt x="10750" y="6408"/>
                </a:lnTo>
                <a:lnTo>
                  <a:pt x="10750" y="2978"/>
                </a:lnTo>
                <a:lnTo>
                  <a:pt x="7949" y="0"/>
                </a:lnTo>
                <a:lnTo>
                  <a:pt x="4426" y="0"/>
                </a:lnTo>
                <a:lnTo>
                  <a:pt x="1626" y="2978"/>
                </a:lnTo>
                <a:lnTo>
                  <a:pt x="0" y="4693"/>
                </a:lnTo>
                <a:lnTo>
                  <a:pt x="3026" y="7897"/>
                </a:lnTo>
                <a:lnTo>
                  <a:pt x="6188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7" name="object 1567"/>
          <p:cNvSpPr/>
          <p:nvPr/>
        </p:nvSpPr>
        <p:spPr>
          <a:xfrm>
            <a:off x="2791189" y="2987206"/>
            <a:ext cx="1829" cy="1963"/>
          </a:xfrm>
          <a:custGeom>
            <a:avLst/>
            <a:gdLst/>
            <a:ahLst/>
            <a:cxnLst/>
            <a:rect l="l" t="t" r="r" b="b"/>
            <a:pathLst>
              <a:path w="3658" h="3926">
                <a:moveTo>
                  <a:pt x="3658" y="1985"/>
                </a:moveTo>
                <a:lnTo>
                  <a:pt x="0" y="0"/>
                </a:lnTo>
                <a:lnTo>
                  <a:pt x="0" y="3926"/>
                </a:lnTo>
                <a:lnTo>
                  <a:pt x="3658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8" name="object 1568"/>
          <p:cNvSpPr/>
          <p:nvPr/>
        </p:nvSpPr>
        <p:spPr>
          <a:xfrm>
            <a:off x="2788569" y="2985852"/>
            <a:ext cx="5375" cy="4332"/>
          </a:xfrm>
          <a:custGeom>
            <a:avLst/>
            <a:gdLst/>
            <a:ahLst/>
            <a:cxnLst/>
            <a:rect l="l" t="t" r="r" b="b"/>
            <a:pathLst>
              <a:path w="10750" h="8664">
                <a:moveTo>
                  <a:pt x="6142" y="8664"/>
                </a:moveTo>
                <a:lnTo>
                  <a:pt x="7768" y="8664"/>
                </a:lnTo>
                <a:lnTo>
                  <a:pt x="10704" y="6408"/>
                </a:lnTo>
                <a:lnTo>
                  <a:pt x="10750" y="2978"/>
                </a:lnTo>
                <a:lnTo>
                  <a:pt x="7904" y="0"/>
                </a:lnTo>
                <a:lnTo>
                  <a:pt x="4426" y="0"/>
                </a:lnTo>
                <a:lnTo>
                  <a:pt x="1580" y="2978"/>
                </a:lnTo>
                <a:lnTo>
                  <a:pt x="0" y="4693"/>
                </a:lnTo>
                <a:lnTo>
                  <a:pt x="2981" y="7897"/>
                </a:lnTo>
                <a:lnTo>
                  <a:pt x="6142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69" name="object 1569"/>
          <p:cNvSpPr/>
          <p:nvPr/>
        </p:nvSpPr>
        <p:spPr>
          <a:xfrm>
            <a:off x="3119428" y="2966920"/>
            <a:ext cx="1716" cy="1444"/>
          </a:xfrm>
          <a:custGeom>
            <a:avLst/>
            <a:gdLst/>
            <a:ahLst/>
            <a:cxnLst/>
            <a:rect l="l" t="t" r="r" b="b"/>
            <a:pathLst>
              <a:path w="3432" h="2888">
                <a:moveTo>
                  <a:pt x="0" y="1444"/>
                </a:moveTo>
                <a:lnTo>
                  <a:pt x="3026" y="2888"/>
                </a:lnTo>
                <a:lnTo>
                  <a:pt x="3432" y="45"/>
                </a:lnTo>
                <a:lnTo>
                  <a:pt x="406" y="0"/>
                </a:lnTo>
                <a:lnTo>
                  <a:pt x="0" y="1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0" name="object 1570"/>
          <p:cNvSpPr/>
          <p:nvPr/>
        </p:nvSpPr>
        <p:spPr>
          <a:xfrm>
            <a:off x="3118231" y="2965905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497" y="135"/>
                </a:moveTo>
                <a:lnTo>
                  <a:pt x="3342" y="0"/>
                </a:lnTo>
                <a:lnTo>
                  <a:pt x="0" y="2843"/>
                </a:lnTo>
                <a:lnTo>
                  <a:pt x="1219" y="6995"/>
                </a:lnTo>
                <a:lnTo>
                  <a:pt x="4245" y="7762"/>
                </a:lnTo>
                <a:lnTo>
                  <a:pt x="6188" y="7356"/>
                </a:lnTo>
                <a:lnTo>
                  <a:pt x="9169" y="5866"/>
                </a:lnTo>
                <a:lnTo>
                  <a:pt x="9485" y="2752"/>
                </a:lnTo>
                <a:lnTo>
                  <a:pt x="7497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1" name="object 1571"/>
          <p:cNvSpPr/>
          <p:nvPr/>
        </p:nvSpPr>
        <p:spPr>
          <a:xfrm>
            <a:off x="3254031" y="2966875"/>
            <a:ext cx="1852" cy="1963"/>
          </a:xfrm>
          <a:custGeom>
            <a:avLst/>
            <a:gdLst/>
            <a:ahLst/>
            <a:cxnLst/>
            <a:rect l="l" t="t" r="r" b="b"/>
            <a:pathLst>
              <a:path w="3703" h="3926">
                <a:moveTo>
                  <a:pt x="0" y="1985"/>
                </a:moveTo>
                <a:lnTo>
                  <a:pt x="3703" y="3926"/>
                </a:lnTo>
                <a:lnTo>
                  <a:pt x="3703" y="0"/>
                </a:lnTo>
                <a:lnTo>
                  <a:pt x="0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2" name="object 1572"/>
          <p:cNvSpPr/>
          <p:nvPr/>
        </p:nvSpPr>
        <p:spPr>
          <a:xfrm>
            <a:off x="3252314" y="2965498"/>
            <a:ext cx="5398" cy="4332"/>
          </a:xfrm>
          <a:custGeom>
            <a:avLst/>
            <a:gdLst/>
            <a:ahLst/>
            <a:cxnLst/>
            <a:rect l="l" t="t" r="r" b="b"/>
            <a:pathLst>
              <a:path w="10795" h="8664">
                <a:moveTo>
                  <a:pt x="6188" y="8664"/>
                </a:moveTo>
                <a:lnTo>
                  <a:pt x="7859" y="8664"/>
                </a:lnTo>
                <a:lnTo>
                  <a:pt x="10795" y="6408"/>
                </a:lnTo>
                <a:lnTo>
                  <a:pt x="10750" y="3023"/>
                </a:lnTo>
                <a:lnTo>
                  <a:pt x="7949" y="0"/>
                </a:lnTo>
                <a:lnTo>
                  <a:pt x="4471" y="0"/>
                </a:lnTo>
                <a:lnTo>
                  <a:pt x="1626" y="3023"/>
                </a:lnTo>
                <a:lnTo>
                  <a:pt x="0" y="4738"/>
                </a:lnTo>
                <a:lnTo>
                  <a:pt x="3026" y="7897"/>
                </a:lnTo>
                <a:lnTo>
                  <a:pt x="6188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3" name="object 1573"/>
          <p:cNvSpPr/>
          <p:nvPr/>
        </p:nvSpPr>
        <p:spPr>
          <a:xfrm>
            <a:off x="3087268" y="2968996"/>
            <a:ext cx="1694" cy="2031"/>
          </a:xfrm>
          <a:custGeom>
            <a:avLst/>
            <a:gdLst/>
            <a:ahLst/>
            <a:cxnLst/>
            <a:rect l="l" t="t" r="r" b="b"/>
            <a:pathLst>
              <a:path w="3387" h="4061">
                <a:moveTo>
                  <a:pt x="2258" y="4061"/>
                </a:moveTo>
                <a:lnTo>
                  <a:pt x="3387" y="496"/>
                </a:lnTo>
                <a:lnTo>
                  <a:pt x="0" y="0"/>
                </a:lnTo>
                <a:lnTo>
                  <a:pt x="0" y="2978"/>
                </a:lnTo>
                <a:lnTo>
                  <a:pt x="2258" y="40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4" name="object 1574"/>
          <p:cNvSpPr/>
          <p:nvPr/>
        </p:nvSpPr>
        <p:spPr>
          <a:xfrm>
            <a:off x="3086252" y="2967349"/>
            <a:ext cx="3997" cy="4942"/>
          </a:xfrm>
          <a:custGeom>
            <a:avLst/>
            <a:gdLst/>
            <a:ahLst/>
            <a:cxnLst/>
            <a:rect l="l" t="t" r="r" b="b"/>
            <a:pathLst>
              <a:path w="7994" h="9883">
                <a:moveTo>
                  <a:pt x="0" y="3790"/>
                </a:moveTo>
                <a:lnTo>
                  <a:pt x="135" y="7942"/>
                </a:lnTo>
                <a:lnTo>
                  <a:pt x="3974" y="9883"/>
                </a:lnTo>
                <a:lnTo>
                  <a:pt x="5962" y="9522"/>
                </a:lnTo>
                <a:lnTo>
                  <a:pt x="7588" y="6092"/>
                </a:lnTo>
                <a:lnTo>
                  <a:pt x="7994" y="3023"/>
                </a:lnTo>
                <a:lnTo>
                  <a:pt x="4652" y="0"/>
                </a:lnTo>
                <a:lnTo>
                  <a:pt x="1400" y="857"/>
                </a:lnTo>
                <a:lnTo>
                  <a:pt x="0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5" name="object 1575"/>
          <p:cNvSpPr/>
          <p:nvPr/>
        </p:nvSpPr>
        <p:spPr>
          <a:xfrm>
            <a:off x="3210059" y="2968545"/>
            <a:ext cx="2100" cy="1602"/>
          </a:xfrm>
          <a:custGeom>
            <a:avLst/>
            <a:gdLst/>
            <a:ahLst/>
            <a:cxnLst/>
            <a:rect l="l" t="t" r="r" b="b"/>
            <a:pathLst>
              <a:path w="4200" h="3204">
                <a:moveTo>
                  <a:pt x="2710" y="0"/>
                </a:moveTo>
                <a:lnTo>
                  <a:pt x="0" y="225"/>
                </a:lnTo>
                <a:lnTo>
                  <a:pt x="813" y="3204"/>
                </a:lnTo>
                <a:lnTo>
                  <a:pt x="3839" y="3159"/>
                </a:lnTo>
                <a:lnTo>
                  <a:pt x="4200" y="541"/>
                </a:lnTo>
                <a:lnTo>
                  <a:pt x="2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6" name="object 1576"/>
          <p:cNvSpPr/>
          <p:nvPr/>
        </p:nvSpPr>
        <p:spPr>
          <a:xfrm>
            <a:off x="3208817" y="2967191"/>
            <a:ext cx="4991" cy="4017"/>
          </a:xfrm>
          <a:custGeom>
            <a:avLst/>
            <a:gdLst/>
            <a:ahLst/>
            <a:cxnLst/>
            <a:rect l="l" t="t" r="r" b="b"/>
            <a:pathLst>
              <a:path w="9982" h="8033">
                <a:moveTo>
                  <a:pt x="0" y="3339"/>
                </a:moveTo>
                <a:lnTo>
                  <a:pt x="2122" y="7626"/>
                </a:lnTo>
                <a:lnTo>
                  <a:pt x="4878" y="8033"/>
                </a:lnTo>
                <a:lnTo>
                  <a:pt x="6459" y="8033"/>
                </a:lnTo>
                <a:lnTo>
                  <a:pt x="9982" y="5144"/>
                </a:lnTo>
                <a:lnTo>
                  <a:pt x="9575" y="1985"/>
                </a:lnTo>
                <a:lnTo>
                  <a:pt x="6142" y="361"/>
                </a:lnTo>
                <a:lnTo>
                  <a:pt x="3071" y="0"/>
                </a:lnTo>
                <a:lnTo>
                  <a:pt x="0" y="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7" name="object 1577"/>
          <p:cNvSpPr/>
          <p:nvPr/>
        </p:nvSpPr>
        <p:spPr>
          <a:xfrm>
            <a:off x="2690034" y="2971004"/>
            <a:ext cx="1897" cy="1828"/>
          </a:xfrm>
          <a:custGeom>
            <a:avLst/>
            <a:gdLst/>
            <a:ahLst/>
            <a:cxnLst/>
            <a:rect l="l" t="t" r="r" b="b"/>
            <a:pathLst>
              <a:path w="3794" h="3655">
                <a:moveTo>
                  <a:pt x="0" y="2256"/>
                </a:moveTo>
                <a:lnTo>
                  <a:pt x="767" y="3610"/>
                </a:lnTo>
                <a:lnTo>
                  <a:pt x="3523" y="3655"/>
                </a:lnTo>
                <a:lnTo>
                  <a:pt x="3794" y="45"/>
                </a:lnTo>
                <a:lnTo>
                  <a:pt x="1084" y="0"/>
                </a:lnTo>
                <a:lnTo>
                  <a:pt x="0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8" name="object 1578"/>
          <p:cNvSpPr/>
          <p:nvPr/>
        </p:nvSpPr>
        <p:spPr>
          <a:xfrm>
            <a:off x="2688702" y="2969899"/>
            <a:ext cx="4923" cy="4017"/>
          </a:xfrm>
          <a:custGeom>
            <a:avLst/>
            <a:gdLst/>
            <a:ahLst/>
            <a:cxnLst/>
            <a:rect l="l" t="t" r="r" b="b"/>
            <a:pathLst>
              <a:path w="9846" h="8033">
                <a:moveTo>
                  <a:pt x="4923" y="8033"/>
                </a:moveTo>
                <a:lnTo>
                  <a:pt x="9169" y="6047"/>
                </a:lnTo>
                <a:lnTo>
                  <a:pt x="9846" y="3023"/>
                </a:lnTo>
                <a:lnTo>
                  <a:pt x="7136" y="180"/>
                </a:lnTo>
                <a:lnTo>
                  <a:pt x="3523" y="0"/>
                </a:lnTo>
                <a:lnTo>
                  <a:pt x="0" y="3023"/>
                </a:lnTo>
                <a:lnTo>
                  <a:pt x="1264" y="6995"/>
                </a:lnTo>
                <a:lnTo>
                  <a:pt x="4923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79" name="object 1579"/>
          <p:cNvSpPr/>
          <p:nvPr/>
        </p:nvSpPr>
        <p:spPr>
          <a:xfrm>
            <a:off x="2212513" y="2975066"/>
            <a:ext cx="1906" cy="1850"/>
          </a:xfrm>
          <a:custGeom>
            <a:avLst/>
            <a:gdLst/>
            <a:ahLst/>
            <a:cxnLst/>
            <a:rect l="l" t="t" r="r" b="b"/>
            <a:pathLst>
              <a:path w="3812" h="3700">
                <a:moveTo>
                  <a:pt x="0" y="1444"/>
                </a:moveTo>
                <a:lnTo>
                  <a:pt x="1084" y="3700"/>
                </a:lnTo>
                <a:lnTo>
                  <a:pt x="3812" y="3655"/>
                </a:lnTo>
                <a:lnTo>
                  <a:pt x="3496" y="0"/>
                </a:lnTo>
                <a:lnTo>
                  <a:pt x="763" y="45"/>
                </a:lnTo>
                <a:lnTo>
                  <a:pt x="0" y="1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0" name="object 1580"/>
          <p:cNvSpPr/>
          <p:nvPr/>
        </p:nvSpPr>
        <p:spPr>
          <a:xfrm>
            <a:off x="2211117" y="2973938"/>
            <a:ext cx="4975" cy="4039"/>
          </a:xfrm>
          <a:custGeom>
            <a:avLst/>
            <a:gdLst/>
            <a:ahLst/>
            <a:cxnLst/>
            <a:rect l="l" t="t" r="r" b="b"/>
            <a:pathLst>
              <a:path w="9950" h="8078">
                <a:moveTo>
                  <a:pt x="5144" y="8078"/>
                </a:moveTo>
                <a:lnTo>
                  <a:pt x="7263" y="7942"/>
                </a:lnTo>
                <a:lnTo>
                  <a:pt x="9950" y="5099"/>
                </a:lnTo>
                <a:lnTo>
                  <a:pt x="9313" y="2121"/>
                </a:lnTo>
                <a:lnTo>
                  <a:pt x="6454" y="0"/>
                </a:lnTo>
                <a:lnTo>
                  <a:pt x="2836" y="270"/>
                </a:lnTo>
                <a:lnTo>
                  <a:pt x="0" y="3565"/>
                </a:lnTo>
                <a:lnTo>
                  <a:pt x="1820" y="7356"/>
                </a:lnTo>
                <a:lnTo>
                  <a:pt x="5144" y="8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1" name="object 1581"/>
          <p:cNvSpPr/>
          <p:nvPr/>
        </p:nvSpPr>
        <p:spPr>
          <a:xfrm>
            <a:off x="2383159" y="3010335"/>
            <a:ext cx="1897" cy="1828"/>
          </a:xfrm>
          <a:custGeom>
            <a:avLst/>
            <a:gdLst/>
            <a:ahLst/>
            <a:cxnLst/>
            <a:rect l="l" t="t" r="r" b="b"/>
            <a:pathLst>
              <a:path w="3794" h="3655">
                <a:moveTo>
                  <a:pt x="0" y="1399"/>
                </a:moveTo>
                <a:lnTo>
                  <a:pt x="1084" y="3655"/>
                </a:lnTo>
                <a:lnTo>
                  <a:pt x="3794" y="3610"/>
                </a:lnTo>
                <a:lnTo>
                  <a:pt x="3477" y="0"/>
                </a:lnTo>
                <a:lnTo>
                  <a:pt x="767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2" name="object 1582"/>
          <p:cNvSpPr/>
          <p:nvPr/>
        </p:nvSpPr>
        <p:spPr>
          <a:xfrm>
            <a:off x="2381759" y="3009184"/>
            <a:ext cx="4969" cy="4039"/>
          </a:xfrm>
          <a:custGeom>
            <a:avLst/>
            <a:gdLst/>
            <a:ahLst/>
            <a:cxnLst/>
            <a:rect l="l" t="t" r="r" b="b"/>
            <a:pathLst>
              <a:path w="9937" h="8078">
                <a:moveTo>
                  <a:pt x="5149" y="8078"/>
                </a:moveTo>
                <a:lnTo>
                  <a:pt x="7272" y="7987"/>
                </a:lnTo>
                <a:lnTo>
                  <a:pt x="9937" y="5099"/>
                </a:lnTo>
                <a:lnTo>
                  <a:pt x="9304" y="2121"/>
                </a:lnTo>
                <a:lnTo>
                  <a:pt x="6413" y="0"/>
                </a:lnTo>
                <a:lnTo>
                  <a:pt x="2845" y="270"/>
                </a:lnTo>
                <a:lnTo>
                  <a:pt x="0" y="3565"/>
                </a:lnTo>
                <a:lnTo>
                  <a:pt x="1806" y="7356"/>
                </a:lnTo>
                <a:lnTo>
                  <a:pt x="5149" y="8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3" name="object 1583"/>
          <p:cNvSpPr/>
          <p:nvPr/>
        </p:nvSpPr>
        <p:spPr>
          <a:xfrm>
            <a:off x="3226274" y="3012140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74"/>
                </a:lnTo>
                <a:lnTo>
                  <a:pt x="3703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4" name="object 1584"/>
          <p:cNvSpPr/>
          <p:nvPr/>
        </p:nvSpPr>
        <p:spPr>
          <a:xfrm>
            <a:off x="3225213" y="3010876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94" y="0"/>
                </a:lnTo>
                <a:lnTo>
                  <a:pt x="632" y="1624"/>
                </a:lnTo>
                <a:lnTo>
                  <a:pt x="0" y="5280"/>
                </a:lnTo>
                <a:lnTo>
                  <a:pt x="993" y="8529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8033"/>
                </a:lnTo>
                <a:lnTo>
                  <a:pt x="7949" y="4422"/>
                </a:lnTo>
                <a:lnTo>
                  <a:pt x="7001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5" name="object 1585"/>
          <p:cNvSpPr/>
          <p:nvPr/>
        </p:nvSpPr>
        <p:spPr>
          <a:xfrm>
            <a:off x="2444588" y="3013539"/>
            <a:ext cx="1694" cy="1873"/>
          </a:xfrm>
          <a:custGeom>
            <a:avLst/>
            <a:gdLst/>
            <a:ahLst/>
            <a:cxnLst/>
            <a:rect l="l" t="t" r="r" b="b"/>
            <a:pathLst>
              <a:path w="3387" h="3745">
                <a:moveTo>
                  <a:pt x="1490" y="0"/>
                </a:moveTo>
                <a:lnTo>
                  <a:pt x="0" y="361"/>
                </a:lnTo>
                <a:lnTo>
                  <a:pt x="45" y="3384"/>
                </a:lnTo>
                <a:lnTo>
                  <a:pt x="2710" y="3745"/>
                </a:lnTo>
                <a:lnTo>
                  <a:pt x="3387" y="902"/>
                </a:lnTo>
                <a:lnTo>
                  <a:pt x="1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6" name="object 1586"/>
          <p:cNvSpPr/>
          <p:nvPr/>
        </p:nvSpPr>
        <p:spPr>
          <a:xfrm>
            <a:off x="2443572" y="3012095"/>
            <a:ext cx="3997" cy="4942"/>
          </a:xfrm>
          <a:custGeom>
            <a:avLst/>
            <a:gdLst/>
            <a:ahLst/>
            <a:cxnLst/>
            <a:rect l="l" t="t" r="r" b="b"/>
            <a:pathLst>
              <a:path w="7994" h="9883">
                <a:moveTo>
                  <a:pt x="0" y="3790"/>
                </a:moveTo>
                <a:lnTo>
                  <a:pt x="180" y="7942"/>
                </a:lnTo>
                <a:lnTo>
                  <a:pt x="4065" y="9883"/>
                </a:lnTo>
                <a:lnTo>
                  <a:pt x="6007" y="9522"/>
                </a:lnTo>
                <a:lnTo>
                  <a:pt x="7588" y="6137"/>
                </a:lnTo>
                <a:lnTo>
                  <a:pt x="7994" y="3023"/>
                </a:lnTo>
                <a:lnTo>
                  <a:pt x="4697" y="0"/>
                </a:lnTo>
                <a:lnTo>
                  <a:pt x="1400" y="857"/>
                </a:lnTo>
                <a:lnTo>
                  <a:pt x="0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7" name="object 1587"/>
          <p:cNvSpPr/>
          <p:nvPr/>
        </p:nvSpPr>
        <p:spPr>
          <a:xfrm>
            <a:off x="3095015" y="3014397"/>
            <a:ext cx="1920" cy="1850"/>
          </a:xfrm>
          <a:custGeom>
            <a:avLst/>
            <a:gdLst/>
            <a:ahLst/>
            <a:cxnLst/>
            <a:rect l="l" t="t" r="r" b="b"/>
            <a:pathLst>
              <a:path w="3839" h="3700">
                <a:moveTo>
                  <a:pt x="3839" y="2256"/>
                </a:moveTo>
                <a:lnTo>
                  <a:pt x="2710" y="0"/>
                </a:lnTo>
                <a:lnTo>
                  <a:pt x="0" y="0"/>
                </a:lnTo>
                <a:lnTo>
                  <a:pt x="316" y="3700"/>
                </a:lnTo>
                <a:lnTo>
                  <a:pt x="3026" y="3610"/>
                </a:lnTo>
                <a:lnTo>
                  <a:pt x="3839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8" name="object 1588"/>
          <p:cNvSpPr/>
          <p:nvPr/>
        </p:nvSpPr>
        <p:spPr>
          <a:xfrm>
            <a:off x="3093253" y="3013268"/>
            <a:ext cx="4969" cy="4017"/>
          </a:xfrm>
          <a:custGeom>
            <a:avLst/>
            <a:gdLst/>
            <a:ahLst/>
            <a:cxnLst/>
            <a:rect l="l" t="t" r="r" b="b"/>
            <a:pathLst>
              <a:path w="9937" h="8033">
                <a:moveTo>
                  <a:pt x="5104" y="8033"/>
                </a:moveTo>
                <a:lnTo>
                  <a:pt x="7226" y="7942"/>
                </a:lnTo>
                <a:lnTo>
                  <a:pt x="9937" y="5099"/>
                </a:lnTo>
                <a:lnTo>
                  <a:pt x="9259" y="2121"/>
                </a:lnTo>
                <a:lnTo>
                  <a:pt x="6459" y="0"/>
                </a:lnTo>
                <a:lnTo>
                  <a:pt x="2800" y="225"/>
                </a:lnTo>
                <a:lnTo>
                  <a:pt x="0" y="3565"/>
                </a:lnTo>
                <a:lnTo>
                  <a:pt x="1806" y="7311"/>
                </a:lnTo>
                <a:lnTo>
                  <a:pt x="5104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89" name="object 1589"/>
          <p:cNvSpPr/>
          <p:nvPr/>
        </p:nvSpPr>
        <p:spPr>
          <a:xfrm>
            <a:off x="2447298" y="3018255"/>
            <a:ext cx="1987" cy="1805"/>
          </a:xfrm>
          <a:custGeom>
            <a:avLst/>
            <a:gdLst/>
            <a:ahLst/>
            <a:cxnLst/>
            <a:rect l="l" t="t" r="r" b="b"/>
            <a:pathLst>
              <a:path w="3974" h="3610">
                <a:moveTo>
                  <a:pt x="1987" y="3610"/>
                </a:moveTo>
                <a:lnTo>
                  <a:pt x="3974" y="0"/>
                </a:lnTo>
                <a:lnTo>
                  <a:pt x="0" y="0"/>
                </a:lnTo>
                <a:lnTo>
                  <a:pt x="1987" y="3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0" name="object 1590"/>
          <p:cNvSpPr/>
          <p:nvPr/>
        </p:nvSpPr>
        <p:spPr>
          <a:xfrm>
            <a:off x="2446305" y="3015638"/>
            <a:ext cx="3975" cy="6115"/>
          </a:xfrm>
          <a:custGeom>
            <a:avLst/>
            <a:gdLst/>
            <a:ahLst/>
            <a:cxnLst/>
            <a:rect l="l" t="t" r="r" b="b"/>
            <a:pathLst>
              <a:path w="7949" h="12230">
                <a:moveTo>
                  <a:pt x="3974" y="12230"/>
                </a:moveTo>
                <a:lnTo>
                  <a:pt x="7181" y="9296"/>
                </a:lnTo>
                <a:lnTo>
                  <a:pt x="7949" y="6137"/>
                </a:lnTo>
                <a:lnTo>
                  <a:pt x="7181" y="2978"/>
                </a:lnTo>
                <a:lnTo>
                  <a:pt x="3974" y="0"/>
                </a:lnTo>
                <a:lnTo>
                  <a:pt x="767" y="2978"/>
                </a:lnTo>
                <a:lnTo>
                  <a:pt x="0" y="6137"/>
                </a:lnTo>
                <a:lnTo>
                  <a:pt x="767" y="9296"/>
                </a:lnTo>
                <a:lnTo>
                  <a:pt x="3974" y="12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1" name="object 1591"/>
          <p:cNvSpPr/>
          <p:nvPr/>
        </p:nvSpPr>
        <p:spPr>
          <a:xfrm>
            <a:off x="2873463" y="2575058"/>
            <a:ext cx="1920" cy="1850"/>
          </a:xfrm>
          <a:custGeom>
            <a:avLst/>
            <a:gdLst/>
            <a:ahLst/>
            <a:cxnLst/>
            <a:rect l="l" t="t" r="r" b="b"/>
            <a:pathLst>
              <a:path w="3839" h="3700">
                <a:moveTo>
                  <a:pt x="3839" y="1444"/>
                </a:moveTo>
                <a:lnTo>
                  <a:pt x="3026" y="45"/>
                </a:lnTo>
                <a:lnTo>
                  <a:pt x="316" y="0"/>
                </a:lnTo>
                <a:lnTo>
                  <a:pt x="0" y="3655"/>
                </a:lnTo>
                <a:lnTo>
                  <a:pt x="2710" y="3700"/>
                </a:lnTo>
                <a:lnTo>
                  <a:pt x="3839" y="1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2" name="object 1592"/>
          <p:cNvSpPr/>
          <p:nvPr/>
        </p:nvSpPr>
        <p:spPr>
          <a:xfrm>
            <a:off x="2871747" y="2573953"/>
            <a:ext cx="4901" cy="4017"/>
          </a:xfrm>
          <a:custGeom>
            <a:avLst/>
            <a:gdLst/>
            <a:ahLst/>
            <a:cxnLst/>
            <a:rect l="l" t="t" r="r" b="b"/>
            <a:pathLst>
              <a:path w="9801" h="8033">
                <a:moveTo>
                  <a:pt x="4878" y="8033"/>
                </a:moveTo>
                <a:lnTo>
                  <a:pt x="6594" y="8033"/>
                </a:lnTo>
                <a:lnTo>
                  <a:pt x="9169" y="6047"/>
                </a:lnTo>
                <a:lnTo>
                  <a:pt x="9801" y="3023"/>
                </a:lnTo>
                <a:lnTo>
                  <a:pt x="7136" y="180"/>
                </a:lnTo>
                <a:lnTo>
                  <a:pt x="3432" y="0"/>
                </a:lnTo>
                <a:lnTo>
                  <a:pt x="0" y="3068"/>
                </a:lnTo>
                <a:lnTo>
                  <a:pt x="1219" y="7040"/>
                </a:lnTo>
                <a:lnTo>
                  <a:pt x="4878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3" name="object 1593"/>
          <p:cNvSpPr/>
          <p:nvPr/>
        </p:nvSpPr>
        <p:spPr>
          <a:xfrm>
            <a:off x="2834664" y="2565378"/>
            <a:ext cx="1468" cy="1873"/>
          </a:xfrm>
          <a:custGeom>
            <a:avLst/>
            <a:gdLst/>
            <a:ahLst/>
            <a:cxnLst/>
            <a:rect l="l" t="t" r="r" b="b"/>
            <a:pathLst>
              <a:path w="2935" h="3745">
                <a:moveTo>
                  <a:pt x="1761" y="3745"/>
                </a:moveTo>
                <a:lnTo>
                  <a:pt x="2935" y="0"/>
                </a:lnTo>
                <a:lnTo>
                  <a:pt x="0" y="1128"/>
                </a:lnTo>
                <a:lnTo>
                  <a:pt x="1761" y="3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4" name="object 1594"/>
          <p:cNvSpPr/>
          <p:nvPr/>
        </p:nvSpPr>
        <p:spPr>
          <a:xfrm>
            <a:off x="2833060" y="2563302"/>
            <a:ext cx="4404" cy="5212"/>
          </a:xfrm>
          <a:custGeom>
            <a:avLst/>
            <a:gdLst/>
            <a:ahLst/>
            <a:cxnLst/>
            <a:rect l="l" t="t" r="r" b="b"/>
            <a:pathLst>
              <a:path w="8807" h="10424">
                <a:moveTo>
                  <a:pt x="8311" y="2121"/>
                </a:moveTo>
                <a:lnTo>
                  <a:pt x="4878" y="0"/>
                </a:lnTo>
                <a:lnTo>
                  <a:pt x="1355" y="2888"/>
                </a:lnTo>
                <a:lnTo>
                  <a:pt x="0" y="7085"/>
                </a:lnTo>
                <a:lnTo>
                  <a:pt x="2258" y="9161"/>
                </a:lnTo>
                <a:lnTo>
                  <a:pt x="5375" y="10424"/>
                </a:lnTo>
                <a:lnTo>
                  <a:pt x="8672" y="10379"/>
                </a:lnTo>
                <a:lnTo>
                  <a:pt x="8672" y="7581"/>
                </a:lnTo>
                <a:lnTo>
                  <a:pt x="8807" y="4828"/>
                </a:lnTo>
                <a:lnTo>
                  <a:pt x="8311" y="2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5" name="object 1595"/>
          <p:cNvSpPr/>
          <p:nvPr/>
        </p:nvSpPr>
        <p:spPr>
          <a:xfrm>
            <a:off x="2531606" y="3025476"/>
            <a:ext cx="2100" cy="1625"/>
          </a:xfrm>
          <a:custGeom>
            <a:avLst/>
            <a:gdLst/>
            <a:ahLst/>
            <a:cxnLst/>
            <a:rect l="l" t="t" r="r" b="b"/>
            <a:pathLst>
              <a:path w="4200" h="3249">
                <a:moveTo>
                  <a:pt x="2710" y="0"/>
                </a:moveTo>
                <a:lnTo>
                  <a:pt x="0" y="225"/>
                </a:lnTo>
                <a:lnTo>
                  <a:pt x="813" y="3249"/>
                </a:lnTo>
                <a:lnTo>
                  <a:pt x="3839" y="3204"/>
                </a:lnTo>
                <a:lnTo>
                  <a:pt x="4200" y="586"/>
                </a:lnTo>
                <a:lnTo>
                  <a:pt x="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6" name="object 1596"/>
          <p:cNvSpPr/>
          <p:nvPr/>
        </p:nvSpPr>
        <p:spPr>
          <a:xfrm>
            <a:off x="2530363" y="3024145"/>
            <a:ext cx="4991" cy="4017"/>
          </a:xfrm>
          <a:custGeom>
            <a:avLst/>
            <a:gdLst/>
            <a:ahLst/>
            <a:cxnLst/>
            <a:rect l="l" t="t" r="r" b="b"/>
            <a:pathLst>
              <a:path w="9982" h="8033">
                <a:moveTo>
                  <a:pt x="0" y="3294"/>
                </a:moveTo>
                <a:lnTo>
                  <a:pt x="2122" y="7581"/>
                </a:lnTo>
                <a:lnTo>
                  <a:pt x="4923" y="8033"/>
                </a:lnTo>
                <a:lnTo>
                  <a:pt x="6459" y="8033"/>
                </a:lnTo>
                <a:lnTo>
                  <a:pt x="9982" y="5189"/>
                </a:lnTo>
                <a:lnTo>
                  <a:pt x="9620" y="1985"/>
                </a:lnTo>
                <a:lnTo>
                  <a:pt x="6142" y="361"/>
                </a:lnTo>
                <a:lnTo>
                  <a:pt x="3026" y="0"/>
                </a:lnTo>
                <a:lnTo>
                  <a:pt x="0" y="3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7" name="object 1597"/>
          <p:cNvSpPr/>
          <p:nvPr/>
        </p:nvSpPr>
        <p:spPr>
          <a:xfrm>
            <a:off x="2600352" y="2600782"/>
            <a:ext cx="1852" cy="1941"/>
          </a:xfrm>
          <a:custGeom>
            <a:avLst/>
            <a:gdLst/>
            <a:ahLst/>
            <a:cxnLst/>
            <a:rect l="l" t="t" r="r" b="b"/>
            <a:pathLst>
              <a:path w="3703" h="3881">
                <a:moveTo>
                  <a:pt x="0" y="1940"/>
                </a:moveTo>
                <a:lnTo>
                  <a:pt x="3703" y="3881"/>
                </a:lnTo>
                <a:lnTo>
                  <a:pt x="3703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8" name="object 1598"/>
          <p:cNvSpPr/>
          <p:nvPr/>
        </p:nvSpPr>
        <p:spPr>
          <a:xfrm>
            <a:off x="2598636" y="2599406"/>
            <a:ext cx="5375" cy="4310"/>
          </a:xfrm>
          <a:custGeom>
            <a:avLst/>
            <a:gdLst/>
            <a:ahLst/>
            <a:cxnLst/>
            <a:rect l="l" t="t" r="r" b="b"/>
            <a:pathLst>
              <a:path w="10750" h="8619">
                <a:moveTo>
                  <a:pt x="6188" y="8619"/>
                </a:moveTo>
                <a:lnTo>
                  <a:pt x="7814" y="8619"/>
                </a:lnTo>
                <a:lnTo>
                  <a:pt x="10750" y="6408"/>
                </a:lnTo>
                <a:lnTo>
                  <a:pt x="10750" y="2978"/>
                </a:lnTo>
                <a:lnTo>
                  <a:pt x="7949" y="0"/>
                </a:lnTo>
                <a:lnTo>
                  <a:pt x="4471" y="0"/>
                </a:lnTo>
                <a:lnTo>
                  <a:pt x="1626" y="2978"/>
                </a:lnTo>
                <a:lnTo>
                  <a:pt x="0" y="4693"/>
                </a:lnTo>
                <a:lnTo>
                  <a:pt x="3026" y="7852"/>
                </a:lnTo>
                <a:lnTo>
                  <a:pt x="6188" y="8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99" name="object 1599"/>
          <p:cNvSpPr/>
          <p:nvPr/>
        </p:nvSpPr>
        <p:spPr>
          <a:xfrm>
            <a:off x="3074892" y="2990839"/>
            <a:ext cx="1874" cy="1850"/>
          </a:xfrm>
          <a:custGeom>
            <a:avLst/>
            <a:gdLst/>
            <a:ahLst/>
            <a:cxnLst/>
            <a:rect l="l" t="t" r="r" b="b"/>
            <a:pathLst>
              <a:path w="3748" h="3700">
                <a:moveTo>
                  <a:pt x="2348" y="3700"/>
                </a:moveTo>
                <a:lnTo>
                  <a:pt x="3748" y="2662"/>
                </a:lnTo>
                <a:lnTo>
                  <a:pt x="3658" y="0"/>
                </a:lnTo>
                <a:lnTo>
                  <a:pt x="0" y="315"/>
                </a:lnTo>
                <a:lnTo>
                  <a:pt x="45" y="2978"/>
                </a:lnTo>
                <a:lnTo>
                  <a:pt x="2348" y="3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0" name="object 1600"/>
          <p:cNvSpPr/>
          <p:nvPr/>
        </p:nvSpPr>
        <p:spPr>
          <a:xfrm>
            <a:off x="3073831" y="2989192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48" y="0"/>
                </a:lnTo>
                <a:lnTo>
                  <a:pt x="677" y="1579"/>
                </a:lnTo>
                <a:lnTo>
                  <a:pt x="0" y="5280"/>
                </a:lnTo>
                <a:lnTo>
                  <a:pt x="1038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317" y="7987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1" name="object 1601"/>
          <p:cNvSpPr/>
          <p:nvPr/>
        </p:nvSpPr>
        <p:spPr>
          <a:xfrm>
            <a:off x="2388173" y="2992193"/>
            <a:ext cx="1874" cy="1873"/>
          </a:xfrm>
          <a:custGeom>
            <a:avLst/>
            <a:gdLst/>
            <a:ahLst/>
            <a:cxnLst/>
            <a:rect l="l" t="t" r="r" b="b"/>
            <a:pathLst>
              <a:path w="3748" h="3745">
                <a:moveTo>
                  <a:pt x="1445" y="3745"/>
                </a:moveTo>
                <a:lnTo>
                  <a:pt x="3748" y="2662"/>
                </a:lnTo>
                <a:lnTo>
                  <a:pt x="3703" y="0"/>
                </a:lnTo>
                <a:lnTo>
                  <a:pt x="0" y="315"/>
                </a:lnTo>
                <a:lnTo>
                  <a:pt x="45" y="3023"/>
                </a:lnTo>
                <a:lnTo>
                  <a:pt x="1445" y="3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2" name="object 1602"/>
          <p:cNvSpPr/>
          <p:nvPr/>
        </p:nvSpPr>
        <p:spPr>
          <a:xfrm>
            <a:off x="2387134" y="2990545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94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8033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3" name="object 1603"/>
          <p:cNvSpPr/>
          <p:nvPr/>
        </p:nvSpPr>
        <p:spPr>
          <a:xfrm>
            <a:off x="2927440" y="3002144"/>
            <a:ext cx="1829" cy="1941"/>
          </a:xfrm>
          <a:custGeom>
            <a:avLst/>
            <a:gdLst/>
            <a:ahLst/>
            <a:cxnLst/>
            <a:rect l="l" t="t" r="r" b="b"/>
            <a:pathLst>
              <a:path w="3658" h="3881">
                <a:moveTo>
                  <a:pt x="3658" y="1940"/>
                </a:moveTo>
                <a:lnTo>
                  <a:pt x="0" y="0"/>
                </a:lnTo>
                <a:lnTo>
                  <a:pt x="0" y="3881"/>
                </a:lnTo>
                <a:lnTo>
                  <a:pt x="3658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4" name="object 1604"/>
          <p:cNvSpPr/>
          <p:nvPr/>
        </p:nvSpPr>
        <p:spPr>
          <a:xfrm>
            <a:off x="2924797" y="3000767"/>
            <a:ext cx="5375" cy="4332"/>
          </a:xfrm>
          <a:custGeom>
            <a:avLst/>
            <a:gdLst/>
            <a:ahLst/>
            <a:cxnLst/>
            <a:rect l="l" t="t" r="r" b="b"/>
            <a:pathLst>
              <a:path w="10750" h="8664">
                <a:moveTo>
                  <a:pt x="6188" y="8664"/>
                </a:moveTo>
                <a:lnTo>
                  <a:pt x="7814" y="8664"/>
                </a:lnTo>
                <a:lnTo>
                  <a:pt x="10750" y="6408"/>
                </a:lnTo>
                <a:lnTo>
                  <a:pt x="10750" y="2978"/>
                </a:lnTo>
                <a:lnTo>
                  <a:pt x="7949" y="0"/>
                </a:lnTo>
                <a:lnTo>
                  <a:pt x="4426" y="0"/>
                </a:lnTo>
                <a:lnTo>
                  <a:pt x="1626" y="2978"/>
                </a:lnTo>
                <a:lnTo>
                  <a:pt x="0" y="4693"/>
                </a:lnTo>
                <a:lnTo>
                  <a:pt x="3026" y="7897"/>
                </a:lnTo>
                <a:lnTo>
                  <a:pt x="6188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5" name="object 1605"/>
          <p:cNvSpPr/>
          <p:nvPr/>
        </p:nvSpPr>
        <p:spPr>
          <a:xfrm>
            <a:off x="2571444" y="3003498"/>
            <a:ext cx="1852" cy="1941"/>
          </a:xfrm>
          <a:custGeom>
            <a:avLst/>
            <a:gdLst/>
            <a:ahLst/>
            <a:cxnLst/>
            <a:rect l="l" t="t" r="r" b="b"/>
            <a:pathLst>
              <a:path w="3703" h="3881">
                <a:moveTo>
                  <a:pt x="0" y="1940"/>
                </a:moveTo>
                <a:lnTo>
                  <a:pt x="3703" y="3881"/>
                </a:lnTo>
                <a:lnTo>
                  <a:pt x="3703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6" name="object 1606"/>
          <p:cNvSpPr/>
          <p:nvPr/>
        </p:nvSpPr>
        <p:spPr>
          <a:xfrm>
            <a:off x="2569750" y="3002482"/>
            <a:ext cx="6188" cy="3971"/>
          </a:xfrm>
          <a:custGeom>
            <a:avLst/>
            <a:gdLst/>
            <a:ahLst/>
            <a:cxnLst/>
            <a:rect l="l" t="t" r="r" b="b"/>
            <a:pathLst>
              <a:path w="12376" h="7942">
                <a:moveTo>
                  <a:pt x="6188" y="7942"/>
                </a:moveTo>
                <a:lnTo>
                  <a:pt x="9349" y="7175"/>
                </a:lnTo>
                <a:lnTo>
                  <a:pt x="12376" y="3971"/>
                </a:lnTo>
                <a:lnTo>
                  <a:pt x="9349" y="767"/>
                </a:lnTo>
                <a:lnTo>
                  <a:pt x="6188" y="0"/>
                </a:lnTo>
                <a:lnTo>
                  <a:pt x="3026" y="767"/>
                </a:lnTo>
                <a:lnTo>
                  <a:pt x="0" y="3971"/>
                </a:lnTo>
                <a:lnTo>
                  <a:pt x="3026" y="7175"/>
                </a:lnTo>
                <a:lnTo>
                  <a:pt x="6188" y="7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7" name="object 1607"/>
          <p:cNvSpPr/>
          <p:nvPr/>
        </p:nvSpPr>
        <p:spPr>
          <a:xfrm>
            <a:off x="2643488" y="2587446"/>
            <a:ext cx="2055" cy="1670"/>
          </a:xfrm>
          <a:custGeom>
            <a:avLst/>
            <a:gdLst/>
            <a:ahLst/>
            <a:cxnLst/>
            <a:rect l="l" t="t" r="r" b="b"/>
            <a:pathLst>
              <a:path w="4110" h="3339">
                <a:moveTo>
                  <a:pt x="4110" y="1083"/>
                </a:moveTo>
                <a:lnTo>
                  <a:pt x="542" y="0"/>
                </a:lnTo>
                <a:lnTo>
                  <a:pt x="0" y="3339"/>
                </a:lnTo>
                <a:lnTo>
                  <a:pt x="3026" y="3339"/>
                </a:lnTo>
                <a:lnTo>
                  <a:pt x="4110" y="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8" name="object 1608"/>
          <p:cNvSpPr/>
          <p:nvPr/>
        </p:nvSpPr>
        <p:spPr>
          <a:xfrm>
            <a:off x="2641839" y="2586160"/>
            <a:ext cx="4991" cy="4017"/>
          </a:xfrm>
          <a:custGeom>
            <a:avLst/>
            <a:gdLst/>
            <a:ahLst/>
            <a:cxnLst/>
            <a:rect l="l" t="t" r="r" b="b"/>
            <a:pathLst>
              <a:path w="9982" h="8033">
                <a:moveTo>
                  <a:pt x="0" y="3339"/>
                </a:moveTo>
                <a:lnTo>
                  <a:pt x="2122" y="7626"/>
                </a:lnTo>
                <a:lnTo>
                  <a:pt x="4878" y="8033"/>
                </a:lnTo>
                <a:lnTo>
                  <a:pt x="6459" y="8033"/>
                </a:lnTo>
                <a:lnTo>
                  <a:pt x="9982" y="5189"/>
                </a:lnTo>
                <a:lnTo>
                  <a:pt x="9620" y="2030"/>
                </a:lnTo>
                <a:lnTo>
                  <a:pt x="6142" y="406"/>
                </a:lnTo>
                <a:lnTo>
                  <a:pt x="3071" y="0"/>
                </a:lnTo>
                <a:lnTo>
                  <a:pt x="0" y="3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09" name="object 1609"/>
          <p:cNvSpPr/>
          <p:nvPr/>
        </p:nvSpPr>
        <p:spPr>
          <a:xfrm>
            <a:off x="2938912" y="2923889"/>
            <a:ext cx="1558" cy="2843"/>
          </a:xfrm>
          <a:custGeom>
            <a:avLst/>
            <a:gdLst/>
            <a:ahLst/>
            <a:cxnLst/>
            <a:rect l="l" t="t" r="r" b="b"/>
            <a:pathLst>
              <a:path w="3116" h="5686">
                <a:moveTo>
                  <a:pt x="1580" y="0"/>
                </a:moveTo>
                <a:lnTo>
                  <a:pt x="271" y="2798"/>
                </a:lnTo>
                <a:lnTo>
                  <a:pt x="0" y="5686"/>
                </a:lnTo>
                <a:lnTo>
                  <a:pt x="3116" y="2527"/>
                </a:lnTo>
                <a:lnTo>
                  <a:pt x="1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0" name="object 1610"/>
          <p:cNvSpPr/>
          <p:nvPr/>
        </p:nvSpPr>
        <p:spPr>
          <a:xfrm>
            <a:off x="2937693" y="2922783"/>
            <a:ext cx="3952" cy="5032"/>
          </a:xfrm>
          <a:custGeom>
            <a:avLst/>
            <a:gdLst/>
            <a:ahLst/>
            <a:cxnLst/>
            <a:rect l="l" t="t" r="r" b="b"/>
            <a:pathLst>
              <a:path w="7904" h="10063">
                <a:moveTo>
                  <a:pt x="2845" y="10063"/>
                </a:moveTo>
                <a:lnTo>
                  <a:pt x="3929" y="9973"/>
                </a:lnTo>
                <a:lnTo>
                  <a:pt x="6820" y="7717"/>
                </a:lnTo>
                <a:lnTo>
                  <a:pt x="7904" y="3610"/>
                </a:lnTo>
                <a:lnTo>
                  <a:pt x="5736" y="90"/>
                </a:lnTo>
                <a:lnTo>
                  <a:pt x="2890" y="0"/>
                </a:lnTo>
                <a:lnTo>
                  <a:pt x="587" y="2662"/>
                </a:lnTo>
                <a:lnTo>
                  <a:pt x="0" y="5505"/>
                </a:lnTo>
                <a:lnTo>
                  <a:pt x="90" y="8664"/>
                </a:lnTo>
                <a:lnTo>
                  <a:pt x="2845" y="10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1" name="object 1611"/>
          <p:cNvSpPr/>
          <p:nvPr/>
        </p:nvSpPr>
        <p:spPr>
          <a:xfrm>
            <a:off x="3258028" y="2925965"/>
            <a:ext cx="1468" cy="1873"/>
          </a:xfrm>
          <a:custGeom>
            <a:avLst/>
            <a:gdLst/>
            <a:ahLst/>
            <a:cxnLst/>
            <a:rect l="l" t="t" r="r" b="b"/>
            <a:pathLst>
              <a:path w="2935" h="3745">
                <a:moveTo>
                  <a:pt x="2935" y="0"/>
                </a:moveTo>
                <a:lnTo>
                  <a:pt x="0" y="1173"/>
                </a:lnTo>
                <a:lnTo>
                  <a:pt x="1806" y="3745"/>
                </a:lnTo>
                <a:lnTo>
                  <a:pt x="2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2" name="object 1612"/>
          <p:cNvSpPr/>
          <p:nvPr/>
        </p:nvSpPr>
        <p:spPr>
          <a:xfrm>
            <a:off x="3256424" y="2923911"/>
            <a:ext cx="4404" cy="5212"/>
          </a:xfrm>
          <a:custGeom>
            <a:avLst/>
            <a:gdLst/>
            <a:ahLst/>
            <a:cxnLst/>
            <a:rect l="l" t="t" r="r" b="b"/>
            <a:pathLst>
              <a:path w="8807" h="10424">
                <a:moveTo>
                  <a:pt x="8311" y="2121"/>
                </a:moveTo>
                <a:lnTo>
                  <a:pt x="4833" y="0"/>
                </a:lnTo>
                <a:lnTo>
                  <a:pt x="1355" y="2843"/>
                </a:lnTo>
                <a:lnTo>
                  <a:pt x="0" y="7085"/>
                </a:lnTo>
                <a:lnTo>
                  <a:pt x="2303" y="9161"/>
                </a:lnTo>
                <a:lnTo>
                  <a:pt x="5420" y="10424"/>
                </a:lnTo>
                <a:lnTo>
                  <a:pt x="8717" y="10379"/>
                </a:lnTo>
                <a:lnTo>
                  <a:pt x="8807" y="4783"/>
                </a:lnTo>
                <a:lnTo>
                  <a:pt x="8311" y="2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3" name="object 1613"/>
          <p:cNvSpPr/>
          <p:nvPr/>
        </p:nvSpPr>
        <p:spPr>
          <a:xfrm>
            <a:off x="2498068" y="2688921"/>
            <a:ext cx="1829" cy="1941"/>
          </a:xfrm>
          <a:custGeom>
            <a:avLst/>
            <a:gdLst/>
            <a:ahLst/>
            <a:cxnLst/>
            <a:rect l="l" t="t" r="r" b="b"/>
            <a:pathLst>
              <a:path w="3658" h="3881">
                <a:moveTo>
                  <a:pt x="3658" y="1940"/>
                </a:moveTo>
                <a:lnTo>
                  <a:pt x="0" y="0"/>
                </a:lnTo>
                <a:lnTo>
                  <a:pt x="0" y="3881"/>
                </a:lnTo>
                <a:lnTo>
                  <a:pt x="3658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4" name="object 1614"/>
          <p:cNvSpPr/>
          <p:nvPr/>
        </p:nvSpPr>
        <p:spPr>
          <a:xfrm>
            <a:off x="2495426" y="2687905"/>
            <a:ext cx="6188" cy="3949"/>
          </a:xfrm>
          <a:custGeom>
            <a:avLst/>
            <a:gdLst/>
            <a:ahLst/>
            <a:cxnLst/>
            <a:rect l="l" t="t" r="r" b="b"/>
            <a:pathLst>
              <a:path w="12376" h="7897">
                <a:moveTo>
                  <a:pt x="6188" y="7897"/>
                </a:moveTo>
                <a:lnTo>
                  <a:pt x="9349" y="7175"/>
                </a:lnTo>
                <a:lnTo>
                  <a:pt x="12376" y="3971"/>
                </a:lnTo>
                <a:lnTo>
                  <a:pt x="9349" y="767"/>
                </a:lnTo>
                <a:lnTo>
                  <a:pt x="6188" y="0"/>
                </a:lnTo>
                <a:lnTo>
                  <a:pt x="3026" y="767"/>
                </a:lnTo>
                <a:lnTo>
                  <a:pt x="0" y="3971"/>
                </a:lnTo>
                <a:lnTo>
                  <a:pt x="3026" y="7175"/>
                </a:lnTo>
                <a:lnTo>
                  <a:pt x="6188" y="7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5" name="object 1615"/>
          <p:cNvSpPr/>
          <p:nvPr/>
        </p:nvSpPr>
        <p:spPr>
          <a:xfrm>
            <a:off x="3136480" y="2967484"/>
            <a:ext cx="1649" cy="1895"/>
          </a:xfrm>
          <a:custGeom>
            <a:avLst/>
            <a:gdLst/>
            <a:ahLst/>
            <a:cxnLst/>
            <a:rect l="l" t="t" r="r" b="b"/>
            <a:pathLst>
              <a:path w="3297" h="3790">
                <a:moveTo>
                  <a:pt x="3297" y="1083"/>
                </a:moveTo>
                <a:lnTo>
                  <a:pt x="45" y="0"/>
                </a:lnTo>
                <a:lnTo>
                  <a:pt x="0" y="2978"/>
                </a:lnTo>
                <a:lnTo>
                  <a:pt x="3026" y="3790"/>
                </a:lnTo>
                <a:lnTo>
                  <a:pt x="3297" y="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6" name="object 1616"/>
          <p:cNvSpPr/>
          <p:nvPr/>
        </p:nvSpPr>
        <p:spPr>
          <a:xfrm>
            <a:off x="3135486" y="2965611"/>
            <a:ext cx="3975" cy="4829"/>
          </a:xfrm>
          <a:custGeom>
            <a:avLst/>
            <a:gdLst/>
            <a:ahLst/>
            <a:cxnLst/>
            <a:rect l="l" t="t" r="r" b="b"/>
            <a:pathLst>
              <a:path w="7949" h="9657">
                <a:moveTo>
                  <a:pt x="5826" y="406"/>
                </a:moveTo>
                <a:lnTo>
                  <a:pt x="2890" y="0"/>
                </a:lnTo>
                <a:lnTo>
                  <a:pt x="135" y="2030"/>
                </a:lnTo>
                <a:lnTo>
                  <a:pt x="0" y="6182"/>
                </a:lnTo>
                <a:lnTo>
                  <a:pt x="1355" y="9116"/>
                </a:lnTo>
                <a:lnTo>
                  <a:pt x="4019" y="9657"/>
                </a:lnTo>
                <a:lnTo>
                  <a:pt x="5149" y="9657"/>
                </a:lnTo>
                <a:lnTo>
                  <a:pt x="7949" y="6949"/>
                </a:lnTo>
                <a:lnTo>
                  <a:pt x="7317" y="3339"/>
                </a:lnTo>
                <a:lnTo>
                  <a:pt x="5826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7" name="object 1617"/>
          <p:cNvSpPr/>
          <p:nvPr/>
        </p:nvSpPr>
        <p:spPr>
          <a:xfrm>
            <a:off x="2492715" y="2955863"/>
            <a:ext cx="1987" cy="1828"/>
          </a:xfrm>
          <a:custGeom>
            <a:avLst/>
            <a:gdLst/>
            <a:ahLst/>
            <a:cxnLst/>
            <a:rect l="l" t="t" r="r" b="b"/>
            <a:pathLst>
              <a:path w="3974" h="3655">
                <a:moveTo>
                  <a:pt x="1987" y="3655"/>
                </a:moveTo>
                <a:lnTo>
                  <a:pt x="3974" y="0"/>
                </a:lnTo>
                <a:lnTo>
                  <a:pt x="0" y="0"/>
                </a:lnTo>
                <a:lnTo>
                  <a:pt x="1987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8" name="object 1618"/>
          <p:cNvSpPr/>
          <p:nvPr/>
        </p:nvSpPr>
        <p:spPr>
          <a:xfrm>
            <a:off x="2491722" y="2953291"/>
            <a:ext cx="3975" cy="6093"/>
          </a:xfrm>
          <a:custGeom>
            <a:avLst/>
            <a:gdLst/>
            <a:ahLst/>
            <a:cxnLst/>
            <a:rect l="l" t="t" r="r" b="b"/>
            <a:pathLst>
              <a:path w="7949" h="12185">
                <a:moveTo>
                  <a:pt x="3974" y="12185"/>
                </a:moveTo>
                <a:lnTo>
                  <a:pt x="7181" y="9206"/>
                </a:lnTo>
                <a:lnTo>
                  <a:pt x="7949" y="6092"/>
                </a:lnTo>
                <a:lnTo>
                  <a:pt x="7181" y="2933"/>
                </a:lnTo>
                <a:lnTo>
                  <a:pt x="3974" y="0"/>
                </a:lnTo>
                <a:lnTo>
                  <a:pt x="767" y="2933"/>
                </a:lnTo>
                <a:lnTo>
                  <a:pt x="0" y="6092"/>
                </a:lnTo>
                <a:lnTo>
                  <a:pt x="767" y="9206"/>
                </a:lnTo>
                <a:lnTo>
                  <a:pt x="3974" y="121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19" name="object 1619"/>
          <p:cNvSpPr/>
          <p:nvPr/>
        </p:nvSpPr>
        <p:spPr>
          <a:xfrm>
            <a:off x="2663430" y="2955186"/>
            <a:ext cx="1852" cy="1895"/>
          </a:xfrm>
          <a:custGeom>
            <a:avLst/>
            <a:gdLst/>
            <a:ahLst/>
            <a:cxnLst/>
            <a:rect l="l" t="t" r="r" b="b"/>
            <a:pathLst>
              <a:path w="3703" h="3790">
                <a:moveTo>
                  <a:pt x="2303" y="0"/>
                </a:moveTo>
                <a:lnTo>
                  <a:pt x="0" y="1083"/>
                </a:lnTo>
                <a:lnTo>
                  <a:pt x="0" y="3790"/>
                </a:lnTo>
                <a:lnTo>
                  <a:pt x="3703" y="3474"/>
                </a:lnTo>
                <a:lnTo>
                  <a:pt x="3658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0" name="object 1620"/>
          <p:cNvSpPr/>
          <p:nvPr/>
        </p:nvSpPr>
        <p:spPr>
          <a:xfrm>
            <a:off x="2662368" y="2953923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94" y="0"/>
                </a:lnTo>
                <a:lnTo>
                  <a:pt x="632" y="1624"/>
                </a:lnTo>
                <a:lnTo>
                  <a:pt x="0" y="5280"/>
                </a:lnTo>
                <a:lnTo>
                  <a:pt x="993" y="8529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8033"/>
                </a:lnTo>
                <a:lnTo>
                  <a:pt x="7949" y="4422"/>
                </a:lnTo>
                <a:lnTo>
                  <a:pt x="7001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1" name="object 1621"/>
          <p:cNvSpPr/>
          <p:nvPr/>
        </p:nvSpPr>
        <p:spPr>
          <a:xfrm>
            <a:off x="2431648" y="2956337"/>
            <a:ext cx="1942" cy="1580"/>
          </a:xfrm>
          <a:custGeom>
            <a:avLst/>
            <a:gdLst/>
            <a:ahLst/>
            <a:cxnLst/>
            <a:rect l="l" t="t" r="r" b="b"/>
            <a:pathLst>
              <a:path w="3884" h="3159">
                <a:moveTo>
                  <a:pt x="3884" y="1805"/>
                </a:moveTo>
                <a:lnTo>
                  <a:pt x="0" y="0"/>
                </a:lnTo>
                <a:lnTo>
                  <a:pt x="135" y="3113"/>
                </a:lnTo>
                <a:lnTo>
                  <a:pt x="2845" y="3159"/>
                </a:lnTo>
                <a:lnTo>
                  <a:pt x="3884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2" name="object 1622"/>
          <p:cNvSpPr/>
          <p:nvPr/>
        </p:nvSpPr>
        <p:spPr>
          <a:xfrm>
            <a:off x="2429931" y="2955096"/>
            <a:ext cx="4969" cy="3904"/>
          </a:xfrm>
          <a:custGeom>
            <a:avLst/>
            <a:gdLst/>
            <a:ahLst/>
            <a:cxnLst/>
            <a:rect l="l" t="t" r="r" b="b"/>
            <a:pathLst>
              <a:path w="9937" h="7807">
                <a:moveTo>
                  <a:pt x="5013" y="7807"/>
                </a:moveTo>
                <a:lnTo>
                  <a:pt x="6775" y="7807"/>
                </a:lnTo>
                <a:lnTo>
                  <a:pt x="9937" y="4964"/>
                </a:lnTo>
                <a:lnTo>
                  <a:pt x="9575" y="1760"/>
                </a:lnTo>
                <a:lnTo>
                  <a:pt x="6594" y="361"/>
                </a:lnTo>
                <a:lnTo>
                  <a:pt x="3071" y="0"/>
                </a:lnTo>
                <a:lnTo>
                  <a:pt x="0" y="3249"/>
                </a:lnTo>
                <a:lnTo>
                  <a:pt x="1400" y="6859"/>
                </a:lnTo>
                <a:lnTo>
                  <a:pt x="5013" y="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3" name="object 1623"/>
          <p:cNvSpPr/>
          <p:nvPr/>
        </p:nvSpPr>
        <p:spPr>
          <a:xfrm>
            <a:off x="2968724" y="2961459"/>
            <a:ext cx="1829" cy="1941"/>
          </a:xfrm>
          <a:custGeom>
            <a:avLst/>
            <a:gdLst/>
            <a:ahLst/>
            <a:cxnLst/>
            <a:rect l="l" t="t" r="r" b="b"/>
            <a:pathLst>
              <a:path w="3658" h="3881">
                <a:moveTo>
                  <a:pt x="3658" y="1940"/>
                </a:moveTo>
                <a:lnTo>
                  <a:pt x="0" y="0"/>
                </a:lnTo>
                <a:lnTo>
                  <a:pt x="0" y="3881"/>
                </a:lnTo>
                <a:lnTo>
                  <a:pt x="3658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4" name="object 1624"/>
          <p:cNvSpPr/>
          <p:nvPr/>
        </p:nvSpPr>
        <p:spPr>
          <a:xfrm>
            <a:off x="2966081" y="2960083"/>
            <a:ext cx="5375" cy="4332"/>
          </a:xfrm>
          <a:custGeom>
            <a:avLst/>
            <a:gdLst/>
            <a:ahLst/>
            <a:cxnLst/>
            <a:rect l="l" t="t" r="r" b="b"/>
            <a:pathLst>
              <a:path w="10750" h="8664">
                <a:moveTo>
                  <a:pt x="6188" y="8664"/>
                </a:moveTo>
                <a:lnTo>
                  <a:pt x="7814" y="8664"/>
                </a:lnTo>
                <a:lnTo>
                  <a:pt x="10750" y="6408"/>
                </a:lnTo>
                <a:lnTo>
                  <a:pt x="10750" y="2978"/>
                </a:lnTo>
                <a:lnTo>
                  <a:pt x="7949" y="0"/>
                </a:lnTo>
                <a:lnTo>
                  <a:pt x="4426" y="0"/>
                </a:lnTo>
                <a:lnTo>
                  <a:pt x="1626" y="2978"/>
                </a:lnTo>
                <a:lnTo>
                  <a:pt x="0" y="4693"/>
                </a:lnTo>
                <a:lnTo>
                  <a:pt x="3026" y="7897"/>
                </a:lnTo>
                <a:lnTo>
                  <a:pt x="6188" y="8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5" name="object 1625"/>
          <p:cNvSpPr/>
          <p:nvPr/>
        </p:nvSpPr>
        <p:spPr>
          <a:xfrm>
            <a:off x="3223745" y="2962813"/>
            <a:ext cx="1852" cy="1941"/>
          </a:xfrm>
          <a:custGeom>
            <a:avLst/>
            <a:gdLst/>
            <a:ahLst/>
            <a:cxnLst/>
            <a:rect l="l" t="t" r="r" b="b"/>
            <a:pathLst>
              <a:path w="3703" h="3881">
                <a:moveTo>
                  <a:pt x="0" y="1940"/>
                </a:moveTo>
                <a:lnTo>
                  <a:pt x="3703" y="3881"/>
                </a:lnTo>
                <a:lnTo>
                  <a:pt x="3703" y="0"/>
                </a:lnTo>
                <a:lnTo>
                  <a:pt x="0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6" name="object 1626"/>
          <p:cNvSpPr/>
          <p:nvPr/>
        </p:nvSpPr>
        <p:spPr>
          <a:xfrm>
            <a:off x="3222051" y="2961798"/>
            <a:ext cx="6188" cy="3971"/>
          </a:xfrm>
          <a:custGeom>
            <a:avLst/>
            <a:gdLst/>
            <a:ahLst/>
            <a:cxnLst/>
            <a:rect l="l" t="t" r="r" b="b"/>
            <a:pathLst>
              <a:path w="12376" h="7942">
                <a:moveTo>
                  <a:pt x="6188" y="7942"/>
                </a:moveTo>
                <a:lnTo>
                  <a:pt x="9349" y="7175"/>
                </a:lnTo>
                <a:lnTo>
                  <a:pt x="12376" y="3971"/>
                </a:lnTo>
                <a:lnTo>
                  <a:pt x="9349" y="767"/>
                </a:lnTo>
                <a:lnTo>
                  <a:pt x="6188" y="0"/>
                </a:lnTo>
                <a:lnTo>
                  <a:pt x="3026" y="767"/>
                </a:lnTo>
                <a:lnTo>
                  <a:pt x="0" y="3971"/>
                </a:lnTo>
                <a:lnTo>
                  <a:pt x="3026" y="7175"/>
                </a:lnTo>
                <a:lnTo>
                  <a:pt x="6188" y="7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7" name="object 1627"/>
          <p:cNvSpPr/>
          <p:nvPr/>
        </p:nvSpPr>
        <p:spPr>
          <a:xfrm>
            <a:off x="3245313" y="2962813"/>
            <a:ext cx="1852" cy="1941"/>
          </a:xfrm>
          <a:custGeom>
            <a:avLst/>
            <a:gdLst/>
            <a:ahLst/>
            <a:cxnLst/>
            <a:rect l="l" t="t" r="r" b="b"/>
            <a:pathLst>
              <a:path w="3703" h="3881">
                <a:moveTo>
                  <a:pt x="3703" y="1940"/>
                </a:moveTo>
                <a:lnTo>
                  <a:pt x="0" y="0"/>
                </a:lnTo>
                <a:lnTo>
                  <a:pt x="0" y="3881"/>
                </a:lnTo>
                <a:lnTo>
                  <a:pt x="3703" y="1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8" name="object 1628"/>
          <p:cNvSpPr/>
          <p:nvPr/>
        </p:nvSpPr>
        <p:spPr>
          <a:xfrm>
            <a:off x="3242693" y="2961798"/>
            <a:ext cx="6188" cy="3971"/>
          </a:xfrm>
          <a:custGeom>
            <a:avLst/>
            <a:gdLst/>
            <a:ahLst/>
            <a:cxnLst/>
            <a:rect l="l" t="t" r="r" b="b"/>
            <a:pathLst>
              <a:path w="12376" h="7942">
                <a:moveTo>
                  <a:pt x="6188" y="7942"/>
                </a:moveTo>
                <a:lnTo>
                  <a:pt x="9349" y="7175"/>
                </a:lnTo>
                <a:lnTo>
                  <a:pt x="12376" y="3971"/>
                </a:lnTo>
                <a:lnTo>
                  <a:pt x="9349" y="767"/>
                </a:lnTo>
                <a:lnTo>
                  <a:pt x="6188" y="0"/>
                </a:lnTo>
                <a:lnTo>
                  <a:pt x="3026" y="767"/>
                </a:lnTo>
                <a:lnTo>
                  <a:pt x="0" y="3971"/>
                </a:lnTo>
                <a:lnTo>
                  <a:pt x="3026" y="7175"/>
                </a:lnTo>
                <a:lnTo>
                  <a:pt x="6188" y="7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29" name="object 1629"/>
          <p:cNvSpPr/>
          <p:nvPr/>
        </p:nvSpPr>
        <p:spPr>
          <a:xfrm>
            <a:off x="3219680" y="2964212"/>
            <a:ext cx="2484" cy="1602"/>
          </a:xfrm>
          <a:custGeom>
            <a:avLst/>
            <a:gdLst/>
            <a:ahLst/>
            <a:cxnLst/>
            <a:rect l="l" t="t" r="r" b="b"/>
            <a:pathLst>
              <a:path w="4968" h="3204">
                <a:moveTo>
                  <a:pt x="4968" y="2256"/>
                </a:moveTo>
                <a:lnTo>
                  <a:pt x="3884" y="0"/>
                </a:lnTo>
                <a:lnTo>
                  <a:pt x="813" y="0"/>
                </a:lnTo>
                <a:lnTo>
                  <a:pt x="0" y="2978"/>
                </a:lnTo>
                <a:lnTo>
                  <a:pt x="2710" y="3204"/>
                </a:lnTo>
                <a:lnTo>
                  <a:pt x="4968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0" name="object 1630"/>
          <p:cNvSpPr/>
          <p:nvPr/>
        </p:nvSpPr>
        <p:spPr>
          <a:xfrm>
            <a:off x="3218686" y="2963197"/>
            <a:ext cx="4743" cy="3881"/>
          </a:xfrm>
          <a:custGeom>
            <a:avLst/>
            <a:gdLst/>
            <a:ahLst/>
            <a:cxnLst/>
            <a:rect l="l" t="t" r="r" b="b"/>
            <a:pathLst>
              <a:path w="9485" h="7762">
                <a:moveTo>
                  <a:pt x="7497" y="135"/>
                </a:moveTo>
                <a:lnTo>
                  <a:pt x="3342" y="0"/>
                </a:lnTo>
                <a:lnTo>
                  <a:pt x="0" y="2843"/>
                </a:lnTo>
                <a:lnTo>
                  <a:pt x="1264" y="6995"/>
                </a:lnTo>
                <a:lnTo>
                  <a:pt x="4245" y="7762"/>
                </a:lnTo>
                <a:lnTo>
                  <a:pt x="6188" y="7311"/>
                </a:lnTo>
                <a:lnTo>
                  <a:pt x="9169" y="5866"/>
                </a:lnTo>
                <a:lnTo>
                  <a:pt x="9485" y="2752"/>
                </a:lnTo>
                <a:lnTo>
                  <a:pt x="7497" y="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1" name="object 1631"/>
          <p:cNvSpPr/>
          <p:nvPr/>
        </p:nvSpPr>
        <p:spPr>
          <a:xfrm>
            <a:off x="2906956" y="2967168"/>
            <a:ext cx="1965" cy="1828"/>
          </a:xfrm>
          <a:custGeom>
            <a:avLst/>
            <a:gdLst/>
            <a:ahLst/>
            <a:cxnLst/>
            <a:rect l="l" t="t" r="r" b="b"/>
            <a:pathLst>
              <a:path w="3929" h="3655">
                <a:moveTo>
                  <a:pt x="1942" y="0"/>
                </a:moveTo>
                <a:lnTo>
                  <a:pt x="0" y="3655"/>
                </a:lnTo>
                <a:lnTo>
                  <a:pt x="3929" y="3655"/>
                </a:lnTo>
                <a:lnTo>
                  <a:pt x="1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2" name="object 1632"/>
          <p:cNvSpPr/>
          <p:nvPr/>
        </p:nvSpPr>
        <p:spPr>
          <a:xfrm>
            <a:off x="2905962" y="2965498"/>
            <a:ext cx="3952" cy="6093"/>
          </a:xfrm>
          <a:custGeom>
            <a:avLst/>
            <a:gdLst/>
            <a:ahLst/>
            <a:cxnLst/>
            <a:rect l="l" t="t" r="r" b="b"/>
            <a:pathLst>
              <a:path w="7904" h="12185">
                <a:moveTo>
                  <a:pt x="3929" y="12185"/>
                </a:moveTo>
                <a:lnTo>
                  <a:pt x="7136" y="9206"/>
                </a:lnTo>
                <a:lnTo>
                  <a:pt x="7904" y="6092"/>
                </a:lnTo>
                <a:lnTo>
                  <a:pt x="7136" y="2933"/>
                </a:lnTo>
                <a:lnTo>
                  <a:pt x="3929" y="0"/>
                </a:lnTo>
                <a:lnTo>
                  <a:pt x="722" y="2933"/>
                </a:lnTo>
                <a:lnTo>
                  <a:pt x="0" y="6092"/>
                </a:lnTo>
                <a:lnTo>
                  <a:pt x="722" y="9206"/>
                </a:lnTo>
                <a:lnTo>
                  <a:pt x="3929" y="12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3" name="object 1633"/>
          <p:cNvSpPr/>
          <p:nvPr/>
        </p:nvSpPr>
        <p:spPr>
          <a:xfrm>
            <a:off x="2801149" y="2943588"/>
            <a:ext cx="1468" cy="1873"/>
          </a:xfrm>
          <a:custGeom>
            <a:avLst/>
            <a:gdLst/>
            <a:ahLst/>
            <a:cxnLst/>
            <a:rect l="l" t="t" r="r" b="b"/>
            <a:pathLst>
              <a:path w="2935" h="3745">
                <a:moveTo>
                  <a:pt x="1761" y="3745"/>
                </a:moveTo>
                <a:lnTo>
                  <a:pt x="2935" y="0"/>
                </a:lnTo>
                <a:lnTo>
                  <a:pt x="0" y="1173"/>
                </a:lnTo>
                <a:lnTo>
                  <a:pt x="1761" y="3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4" name="object 1634"/>
          <p:cNvSpPr/>
          <p:nvPr/>
        </p:nvSpPr>
        <p:spPr>
          <a:xfrm>
            <a:off x="2799568" y="2941535"/>
            <a:ext cx="4381" cy="5212"/>
          </a:xfrm>
          <a:custGeom>
            <a:avLst/>
            <a:gdLst/>
            <a:ahLst/>
            <a:cxnLst/>
            <a:rect l="l" t="t" r="r" b="b"/>
            <a:pathLst>
              <a:path w="8762" h="10424">
                <a:moveTo>
                  <a:pt x="8265" y="2121"/>
                </a:moveTo>
                <a:lnTo>
                  <a:pt x="4833" y="0"/>
                </a:lnTo>
                <a:lnTo>
                  <a:pt x="1309" y="2843"/>
                </a:lnTo>
                <a:lnTo>
                  <a:pt x="0" y="7085"/>
                </a:lnTo>
                <a:lnTo>
                  <a:pt x="2213" y="9161"/>
                </a:lnTo>
                <a:lnTo>
                  <a:pt x="5375" y="10424"/>
                </a:lnTo>
                <a:lnTo>
                  <a:pt x="8672" y="10379"/>
                </a:lnTo>
                <a:lnTo>
                  <a:pt x="8762" y="4783"/>
                </a:lnTo>
                <a:lnTo>
                  <a:pt x="8265" y="2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5" name="object 1635"/>
          <p:cNvSpPr/>
          <p:nvPr/>
        </p:nvSpPr>
        <p:spPr>
          <a:xfrm>
            <a:off x="3080403" y="2942979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74"/>
                </a:lnTo>
                <a:lnTo>
                  <a:pt x="3658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6" name="object 1636"/>
          <p:cNvSpPr/>
          <p:nvPr/>
        </p:nvSpPr>
        <p:spPr>
          <a:xfrm>
            <a:off x="3079341" y="2941738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94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7987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7" name="object 1637"/>
          <p:cNvSpPr/>
          <p:nvPr/>
        </p:nvSpPr>
        <p:spPr>
          <a:xfrm>
            <a:off x="3453337" y="2942979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74"/>
                </a:lnTo>
                <a:lnTo>
                  <a:pt x="3703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8" name="object 1638"/>
          <p:cNvSpPr/>
          <p:nvPr/>
        </p:nvSpPr>
        <p:spPr>
          <a:xfrm>
            <a:off x="3452275" y="2941738"/>
            <a:ext cx="3997" cy="4806"/>
          </a:xfrm>
          <a:custGeom>
            <a:avLst/>
            <a:gdLst/>
            <a:ahLst/>
            <a:cxnLst/>
            <a:rect l="l" t="t" r="r" b="b"/>
            <a:pathLst>
              <a:path w="7994" h="9612">
                <a:moveTo>
                  <a:pt x="7046" y="1128"/>
                </a:moveTo>
                <a:lnTo>
                  <a:pt x="3794" y="0"/>
                </a:lnTo>
                <a:lnTo>
                  <a:pt x="632" y="1579"/>
                </a:lnTo>
                <a:lnTo>
                  <a:pt x="0" y="5280"/>
                </a:lnTo>
                <a:lnTo>
                  <a:pt x="1038" y="8484"/>
                </a:lnTo>
                <a:lnTo>
                  <a:pt x="3974" y="9612"/>
                </a:lnTo>
                <a:lnTo>
                  <a:pt x="4652" y="9612"/>
                </a:lnTo>
                <a:lnTo>
                  <a:pt x="7317" y="7987"/>
                </a:lnTo>
                <a:lnTo>
                  <a:pt x="7994" y="4377"/>
                </a:lnTo>
                <a:lnTo>
                  <a:pt x="7046" y="1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39" name="object 1639"/>
          <p:cNvSpPr/>
          <p:nvPr/>
        </p:nvSpPr>
        <p:spPr>
          <a:xfrm>
            <a:off x="2802662" y="2945483"/>
            <a:ext cx="1378" cy="2708"/>
          </a:xfrm>
          <a:custGeom>
            <a:avLst/>
            <a:gdLst/>
            <a:ahLst/>
            <a:cxnLst/>
            <a:rect l="l" t="t" r="r" b="b"/>
            <a:pathLst>
              <a:path w="2755" h="5415">
                <a:moveTo>
                  <a:pt x="45" y="3655"/>
                </a:moveTo>
                <a:lnTo>
                  <a:pt x="2755" y="5415"/>
                </a:lnTo>
                <a:lnTo>
                  <a:pt x="2710" y="1760"/>
                </a:lnTo>
                <a:lnTo>
                  <a:pt x="0" y="0"/>
                </a:lnTo>
                <a:lnTo>
                  <a:pt x="45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0" name="object 1640"/>
          <p:cNvSpPr/>
          <p:nvPr/>
        </p:nvSpPr>
        <p:spPr>
          <a:xfrm>
            <a:off x="2801329" y="2943994"/>
            <a:ext cx="3975" cy="5461"/>
          </a:xfrm>
          <a:custGeom>
            <a:avLst/>
            <a:gdLst/>
            <a:ahLst/>
            <a:cxnLst/>
            <a:rect l="l" t="t" r="r" b="b"/>
            <a:pathLst>
              <a:path w="7949" h="10921">
                <a:moveTo>
                  <a:pt x="4878" y="10921"/>
                </a:moveTo>
                <a:lnTo>
                  <a:pt x="5194" y="10921"/>
                </a:lnTo>
                <a:lnTo>
                  <a:pt x="7904" y="10470"/>
                </a:lnTo>
                <a:lnTo>
                  <a:pt x="7949" y="7401"/>
                </a:lnTo>
                <a:lnTo>
                  <a:pt x="7768" y="4106"/>
                </a:lnTo>
                <a:lnTo>
                  <a:pt x="7091" y="1489"/>
                </a:lnTo>
                <a:lnTo>
                  <a:pt x="4787" y="0"/>
                </a:lnTo>
                <a:lnTo>
                  <a:pt x="2168" y="541"/>
                </a:lnTo>
                <a:lnTo>
                  <a:pt x="180" y="3294"/>
                </a:lnTo>
                <a:lnTo>
                  <a:pt x="0" y="6092"/>
                </a:lnTo>
                <a:lnTo>
                  <a:pt x="903" y="9522"/>
                </a:lnTo>
                <a:lnTo>
                  <a:pt x="4878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1" name="object 1641"/>
          <p:cNvSpPr/>
          <p:nvPr/>
        </p:nvSpPr>
        <p:spPr>
          <a:xfrm>
            <a:off x="3469575" y="2947717"/>
            <a:ext cx="4494" cy="4423"/>
          </a:xfrm>
          <a:custGeom>
            <a:avLst/>
            <a:gdLst/>
            <a:ahLst/>
            <a:cxnLst/>
            <a:rect l="l" t="t" r="r" b="b"/>
            <a:pathLst>
              <a:path w="8988" h="8845">
                <a:moveTo>
                  <a:pt x="6052" y="812"/>
                </a:moveTo>
                <a:lnTo>
                  <a:pt x="3026" y="90"/>
                </a:lnTo>
                <a:lnTo>
                  <a:pt x="135" y="0"/>
                </a:lnTo>
                <a:lnTo>
                  <a:pt x="0" y="2843"/>
                </a:lnTo>
                <a:lnTo>
                  <a:pt x="993" y="5415"/>
                </a:lnTo>
                <a:lnTo>
                  <a:pt x="3252" y="7987"/>
                </a:lnTo>
                <a:lnTo>
                  <a:pt x="6007" y="8845"/>
                </a:lnTo>
                <a:lnTo>
                  <a:pt x="8762" y="7356"/>
                </a:lnTo>
                <a:lnTo>
                  <a:pt x="7001" y="4422"/>
                </a:lnTo>
                <a:lnTo>
                  <a:pt x="8988" y="2030"/>
                </a:lnTo>
                <a:lnTo>
                  <a:pt x="6052" y="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2" name="object 1642"/>
          <p:cNvSpPr/>
          <p:nvPr/>
        </p:nvSpPr>
        <p:spPr>
          <a:xfrm>
            <a:off x="3468242" y="2946025"/>
            <a:ext cx="7114" cy="7401"/>
          </a:xfrm>
          <a:custGeom>
            <a:avLst/>
            <a:gdLst/>
            <a:ahLst/>
            <a:cxnLst/>
            <a:rect l="l" t="t" r="r" b="b"/>
            <a:pathLst>
              <a:path w="14228" h="14802">
                <a:moveTo>
                  <a:pt x="1174" y="9251"/>
                </a:moveTo>
                <a:lnTo>
                  <a:pt x="1309" y="12185"/>
                </a:lnTo>
                <a:lnTo>
                  <a:pt x="3974" y="13132"/>
                </a:lnTo>
                <a:lnTo>
                  <a:pt x="6594" y="14486"/>
                </a:lnTo>
                <a:lnTo>
                  <a:pt x="9169" y="14802"/>
                </a:lnTo>
                <a:lnTo>
                  <a:pt x="10569" y="14576"/>
                </a:lnTo>
                <a:lnTo>
                  <a:pt x="13460" y="12275"/>
                </a:lnTo>
                <a:lnTo>
                  <a:pt x="14228" y="9296"/>
                </a:lnTo>
                <a:lnTo>
                  <a:pt x="14092" y="5821"/>
                </a:lnTo>
                <a:lnTo>
                  <a:pt x="12556" y="2933"/>
                </a:lnTo>
                <a:lnTo>
                  <a:pt x="9485" y="1805"/>
                </a:lnTo>
                <a:lnTo>
                  <a:pt x="6684" y="992"/>
                </a:lnTo>
                <a:lnTo>
                  <a:pt x="3794" y="0"/>
                </a:lnTo>
                <a:lnTo>
                  <a:pt x="858" y="1805"/>
                </a:lnTo>
                <a:lnTo>
                  <a:pt x="0" y="5686"/>
                </a:lnTo>
                <a:lnTo>
                  <a:pt x="1174" y="9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3" name="object 1643"/>
          <p:cNvSpPr/>
          <p:nvPr/>
        </p:nvSpPr>
        <p:spPr>
          <a:xfrm>
            <a:off x="3284158" y="2949477"/>
            <a:ext cx="2755" cy="2053"/>
          </a:xfrm>
          <a:custGeom>
            <a:avLst/>
            <a:gdLst/>
            <a:ahLst/>
            <a:cxnLst/>
            <a:rect l="l" t="t" r="r" b="b"/>
            <a:pathLst>
              <a:path w="5510" h="4106">
                <a:moveTo>
                  <a:pt x="2890" y="2798"/>
                </a:moveTo>
                <a:lnTo>
                  <a:pt x="5510" y="1218"/>
                </a:lnTo>
                <a:lnTo>
                  <a:pt x="2529" y="0"/>
                </a:lnTo>
                <a:lnTo>
                  <a:pt x="0" y="4106"/>
                </a:lnTo>
                <a:lnTo>
                  <a:pt x="2890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4" name="object 1644"/>
          <p:cNvSpPr/>
          <p:nvPr/>
        </p:nvSpPr>
        <p:spPr>
          <a:xfrm>
            <a:off x="3283119" y="2948304"/>
            <a:ext cx="4991" cy="3949"/>
          </a:xfrm>
          <a:custGeom>
            <a:avLst/>
            <a:gdLst/>
            <a:ahLst/>
            <a:cxnLst/>
            <a:rect l="l" t="t" r="r" b="b"/>
            <a:pathLst>
              <a:path w="9982" h="7897">
                <a:moveTo>
                  <a:pt x="3116" y="7897"/>
                </a:moveTo>
                <a:lnTo>
                  <a:pt x="4652" y="7626"/>
                </a:lnTo>
                <a:lnTo>
                  <a:pt x="7994" y="7085"/>
                </a:lnTo>
                <a:lnTo>
                  <a:pt x="9982" y="3971"/>
                </a:lnTo>
                <a:lnTo>
                  <a:pt x="8491" y="1083"/>
                </a:lnTo>
                <a:lnTo>
                  <a:pt x="5420" y="0"/>
                </a:lnTo>
                <a:lnTo>
                  <a:pt x="2845" y="496"/>
                </a:lnTo>
                <a:lnTo>
                  <a:pt x="0" y="3565"/>
                </a:lnTo>
                <a:lnTo>
                  <a:pt x="90" y="6273"/>
                </a:lnTo>
                <a:lnTo>
                  <a:pt x="3116" y="7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5" name="object 1645"/>
          <p:cNvSpPr/>
          <p:nvPr/>
        </p:nvSpPr>
        <p:spPr>
          <a:xfrm>
            <a:off x="2791866" y="2950651"/>
            <a:ext cx="1920" cy="1850"/>
          </a:xfrm>
          <a:custGeom>
            <a:avLst/>
            <a:gdLst/>
            <a:ahLst/>
            <a:cxnLst/>
            <a:rect l="l" t="t" r="r" b="b"/>
            <a:pathLst>
              <a:path w="3839" h="3700">
                <a:moveTo>
                  <a:pt x="0" y="2256"/>
                </a:moveTo>
                <a:lnTo>
                  <a:pt x="767" y="3655"/>
                </a:lnTo>
                <a:lnTo>
                  <a:pt x="3523" y="3700"/>
                </a:lnTo>
                <a:lnTo>
                  <a:pt x="3839" y="90"/>
                </a:lnTo>
                <a:lnTo>
                  <a:pt x="1129" y="0"/>
                </a:lnTo>
                <a:lnTo>
                  <a:pt x="0" y="2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6" name="object 1646"/>
          <p:cNvSpPr/>
          <p:nvPr/>
        </p:nvSpPr>
        <p:spPr>
          <a:xfrm>
            <a:off x="2790534" y="2949545"/>
            <a:ext cx="4923" cy="4017"/>
          </a:xfrm>
          <a:custGeom>
            <a:avLst/>
            <a:gdLst/>
            <a:ahLst/>
            <a:cxnLst/>
            <a:rect l="l" t="t" r="r" b="b"/>
            <a:pathLst>
              <a:path w="9846" h="8033">
                <a:moveTo>
                  <a:pt x="4923" y="8033"/>
                </a:moveTo>
                <a:lnTo>
                  <a:pt x="6639" y="8033"/>
                </a:lnTo>
                <a:lnTo>
                  <a:pt x="9214" y="6047"/>
                </a:lnTo>
                <a:lnTo>
                  <a:pt x="9846" y="3068"/>
                </a:lnTo>
                <a:lnTo>
                  <a:pt x="7136" y="225"/>
                </a:lnTo>
                <a:lnTo>
                  <a:pt x="3477" y="0"/>
                </a:lnTo>
                <a:lnTo>
                  <a:pt x="0" y="3113"/>
                </a:lnTo>
                <a:lnTo>
                  <a:pt x="1219" y="7040"/>
                </a:lnTo>
                <a:lnTo>
                  <a:pt x="4923" y="8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7" name="object 1647"/>
          <p:cNvSpPr/>
          <p:nvPr/>
        </p:nvSpPr>
        <p:spPr>
          <a:xfrm>
            <a:off x="3281696" y="2950831"/>
            <a:ext cx="2620" cy="1534"/>
          </a:xfrm>
          <a:custGeom>
            <a:avLst/>
            <a:gdLst/>
            <a:ahLst/>
            <a:cxnLst/>
            <a:rect l="l" t="t" r="r" b="b"/>
            <a:pathLst>
              <a:path w="5239" h="3068">
                <a:moveTo>
                  <a:pt x="903" y="2572"/>
                </a:moveTo>
                <a:lnTo>
                  <a:pt x="4155" y="3068"/>
                </a:lnTo>
                <a:lnTo>
                  <a:pt x="5239" y="225"/>
                </a:lnTo>
                <a:lnTo>
                  <a:pt x="2664" y="0"/>
                </a:lnTo>
                <a:lnTo>
                  <a:pt x="0" y="1760"/>
                </a:lnTo>
                <a:lnTo>
                  <a:pt x="903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8" name="object 1648"/>
          <p:cNvSpPr/>
          <p:nvPr/>
        </p:nvSpPr>
        <p:spPr>
          <a:xfrm>
            <a:off x="3280319" y="2949590"/>
            <a:ext cx="5398" cy="3926"/>
          </a:xfrm>
          <a:custGeom>
            <a:avLst/>
            <a:gdLst/>
            <a:ahLst/>
            <a:cxnLst/>
            <a:rect l="l" t="t" r="r" b="b"/>
            <a:pathLst>
              <a:path w="10795" h="7852">
                <a:moveTo>
                  <a:pt x="9485" y="270"/>
                </a:moveTo>
                <a:lnTo>
                  <a:pt x="4968" y="0"/>
                </a:lnTo>
                <a:lnTo>
                  <a:pt x="2168" y="541"/>
                </a:lnTo>
                <a:lnTo>
                  <a:pt x="0" y="3881"/>
                </a:lnTo>
                <a:lnTo>
                  <a:pt x="1761" y="7085"/>
                </a:lnTo>
                <a:lnTo>
                  <a:pt x="5329" y="7852"/>
                </a:lnTo>
                <a:lnTo>
                  <a:pt x="7994" y="7852"/>
                </a:lnTo>
                <a:lnTo>
                  <a:pt x="10795" y="4016"/>
                </a:lnTo>
                <a:lnTo>
                  <a:pt x="9485" y="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49" name="object 1649"/>
          <p:cNvSpPr/>
          <p:nvPr/>
        </p:nvSpPr>
        <p:spPr>
          <a:xfrm>
            <a:off x="3467474" y="2950831"/>
            <a:ext cx="2620" cy="1557"/>
          </a:xfrm>
          <a:custGeom>
            <a:avLst/>
            <a:gdLst/>
            <a:ahLst/>
            <a:cxnLst/>
            <a:rect l="l" t="t" r="r" b="b"/>
            <a:pathLst>
              <a:path w="5239" h="3113">
                <a:moveTo>
                  <a:pt x="5239" y="1353"/>
                </a:moveTo>
                <a:lnTo>
                  <a:pt x="2664" y="0"/>
                </a:lnTo>
                <a:lnTo>
                  <a:pt x="0" y="1760"/>
                </a:lnTo>
                <a:lnTo>
                  <a:pt x="2574" y="3113"/>
                </a:lnTo>
                <a:lnTo>
                  <a:pt x="5239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0" name="object 1650"/>
          <p:cNvSpPr/>
          <p:nvPr/>
        </p:nvSpPr>
        <p:spPr>
          <a:xfrm>
            <a:off x="3466119" y="2949590"/>
            <a:ext cx="5375" cy="3926"/>
          </a:xfrm>
          <a:custGeom>
            <a:avLst/>
            <a:gdLst/>
            <a:ahLst/>
            <a:cxnLst/>
            <a:rect l="l" t="t" r="r" b="b"/>
            <a:pathLst>
              <a:path w="10750" h="7852">
                <a:moveTo>
                  <a:pt x="5284" y="7852"/>
                </a:moveTo>
                <a:lnTo>
                  <a:pt x="7949" y="7852"/>
                </a:lnTo>
                <a:lnTo>
                  <a:pt x="10750" y="4016"/>
                </a:lnTo>
                <a:lnTo>
                  <a:pt x="9440" y="270"/>
                </a:lnTo>
                <a:lnTo>
                  <a:pt x="4968" y="0"/>
                </a:lnTo>
                <a:lnTo>
                  <a:pt x="2122" y="541"/>
                </a:lnTo>
                <a:lnTo>
                  <a:pt x="0" y="3971"/>
                </a:lnTo>
                <a:lnTo>
                  <a:pt x="1716" y="7085"/>
                </a:lnTo>
                <a:lnTo>
                  <a:pt x="5284" y="7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1" name="object 1651"/>
          <p:cNvSpPr/>
          <p:nvPr/>
        </p:nvSpPr>
        <p:spPr>
          <a:xfrm>
            <a:off x="3123539" y="297125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075"/>
                </a:lnTo>
                <a:lnTo>
                  <a:pt x="1535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270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2" name="object 1652"/>
          <p:cNvSpPr/>
          <p:nvPr/>
        </p:nvSpPr>
        <p:spPr>
          <a:xfrm>
            <a:off x="3122342" y="2969154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619" y="0"/>
                </a:moveTo>
                <a:lnTo>
                  <a:pt x="858" y="3474"/>
                </a:lnTo>
                <a:lnTo>
                  <a:pt x="0" y="5460"/>
                </a:lnTo>
                <a:lnTo>
                  <a:pt x="903" y="8168"/>
                </a:lnTo>
                <a:lnTo>
                  <a:pt x="3884" y="10921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3" name="object 1653"/>
          <p:cNvSpPr/>
          <p:nvPr/>
        </p:nvSpPr>
        <p:spPr>
          <a:xfrm>
            <a:off x="3108723" y="2979150"/>
            <a:ext cx="813" cy="1580"/>
          </a:xfrm>
          <a:custGeom>
            <a:avLst/>
            <a:gdLst/>
            <a:ahLst/>
            <a:cxnLst/>
            <a:rect l="l" t="t" r="r" b="b"/>
            <a:pathLst>
              <a:path w="1626" h="3159">
                <a:moveTo>
                  <a:pt x="1626" y="3159"/>
                </a:moveTo>
                <a:lnTo>
                  <a:pt x="180" y="0"/>
                </a:lnTo>
                <a:lnTo>
                  <a:pt x="0" y="2617"/>
                </a:lnTo>
                <a:lnTo>
                  <a:pt x="1626" y="3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4" name="object 1654"/>
          <p:cNvSpPr/>
          <p:nvPr/>
        </p:nvSpPr>
        <p:spPr>
          <a:xfrm>
            <a:off x="3106736" y="2978225"/>
            <a:ext cx="4156" cy="3746"/>
          </a:xfrm>
          <a:custGeom>
            <a:avLst/>
            <a:gdLst/>
            <a:ahLst/>
            <a:cxnLst/>
            <a:rect l="l" t="t" r="r" b="b"/>
            <a:pathLst>
              <a:path w="8311" h="7491">
                <a:moveTo>
                  <a:pt x="6007" y="0"/>
                </a:moveTo>
                <a:lnTo>
                  <a:pt x="1987" y="586"/>
                </a:lnTo>
                <a:lnTo>
                  <a:pt x="0" y="3926"/>
                </a:lnTo>
                <a:lnTo>
                  <a:pt x="2439" y="6588"/>
                </a:lnTo>
                <a:lnTo>
                  <a:pt x="5600" y="7491"/>
                </a:lnTo>
                <a:lnTo>
                  <a:pt x="8130" y="7401"/>
                </a:lnTo>
                <a:lnTo>
                  <a:pt x="8311" y="3339"/>
                </a:lnTo>
                <a:lnTo>
                  <a:pt x="6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5" name="object 1655"/>
          <p:cNvSpPr/>
          <p:nvPr/>
        </p:nvSpPr>
        <p:spPr>
          <a:xfrm>
            <a:off x="2820774" y="2971253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57"/>
                </a:moveTo>
                <a:lnTo>
                  <a:pt x="225" y="1534"/>
                </a:lnTo>
                <a:lnTo>
                  <a:pt x="632" y="2075"/>
                </a:lnTo>
                <a:lnTo>
                  <a:pt x="948" y="2707"/>
                </a:lnTo>
                <a:lnTo>
                  <a:pt x="1219" y="2391"/>
                </a:lnTo>
                <a:lnTo>
                  <a:pt x="1851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6" name="object 1656"/>
          <p:cNvSpPr/>
          <p:nvPr/>
        </p:nvSpPr>
        <p:spPr>
          <a:xfrm>
            <a:off x="2819419" y="2969244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45"/>
                </a:lnTo>
                <a:lnTo>
                  <a:pt x="1174" y="7401"/>
                </a:lnTo>
                <a:lnTo>
                  <a:pt x="3116" y="10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7" name="object 1657"/>
          <p:cNvSpPr/>
          <p:nvPr/>
        </p:nvSpPr>
        <p:spPr>
          <a:xfrm>
            <a:off x="2721697" y="297125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180" y="1534"/>
                </a:lnTo>
                <a:lnTo>
                  <a:pt x="632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8" name="object 1658"/>
          <p:cNvSpPr/>
          <p:nvPr/>
        </p:nvSpPr>
        <p:spPr>
          <a:xfrm>
            <a:off x="2720320" y="2969289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655"/>
                </a:lnTo>
                <a:lnTo>
                  <a:pt x="1219" y="7311"/>
                </a:lnTo>
                <a:lnTo>
                  <a:pt x="2981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59" name="object 1659"/>
          <p:cNvSpPr/>
          <p:nvPr/>
        </p:nvSpPr>
        <p:spPr>
          <a:xfrm>
            <a:off x="3042123" y="297960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02"/>
                </a:moveTo>
                <a:lnTo>
                  <a:pt x="587" y="1218"/>
                </a:lnTo>
                <a:lnTo>
                  <a:pt x="1174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02"/>
                </a:lnTo>
                <a:lnTo>
                  <a:pt x="2122" y="586"/>
                </a:lnTo>
                <a:lnTo>
                  <a:pt x="1535" y="225"/>
                </a:lnTo>
                <a:lnTo>
                  <a:pt x="858" y="45"/>
                </a:lnTo>
                <a:lnTo>
                  <a:pt x="677" y="0"/>
                </a:lnTo>
                <a:lnTo>
                  <a:pt x="271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0" name="object 1660"/>
          <p:cNvSpPr/>
          <p:nvPr/>
        </p:nvSpPr>
        <p:spPr>
          <a:xfrm>
            <a:off x="3040045" y="2978428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88" y="812"/>
                </a:lnTo>
                <a:lnTo>
                  <a:pt x="5600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1" name="object 1661"/>
          <p:cNvSpPr/>
          <p:nvPr/>
        </p:nvSpPr>
        <p:spPr>
          <a:xfrm>
            <a:off x="2421462" y="2975540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174" y="225"/>
                </a:lnTo>
                <a:lnTo>
                  <a:pt x="587" y="586"/>
                </a:lnTo>
                <a:lnTo>
                  <a:pt x="0" y="902"/>
                </a:lnTo>
                <a:lnTo>
                  <a:pt x="316" y="1218"/>
                </a:lnTo>
                <a:lnTo>
                  <a:pt x="587" y="1489"/>
                </a:lnTo>
                <a:lnTo>
                  <a:pt x="993" y="1850"/>
                </a:lnTo>
                <a:lnTo>
                  <a:pt x="1535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2" name="object 1662"/>
          <p:cNvSpPr/>
          <p:nvPr/>
        </p:nvSpPr>
        <p:spPr>
          <a:xfrm>
            <a:off x="2419339" y="2974163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226" y="0"/>
                </a:lnTo>
                <a:lnTo>
                  <a:pt x="3568" y="1218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3" name="object 1663"/>
          <p:cNvSpPr/>
          <p:nvPr/>
        </p:nvSpPr>
        <p:spPr>
          <a:xfrm>
            <a:off x="3431791" y="2976668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225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26" y="1173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4" name="object 1664"/>
          <p:cNvSpPr/>
          <p:nvPr/>
        </p:nvSpPr>
        <p:spPr>
          <a:xfrm>
            <a:off x="3430436" y="2974637"/>
            <a:ext cx="3659" cy="5416"/>
          </a:xfrm>
          <a:custGeom>
            <a:avLst/>
            <a:gdLst/>
            <a:ahLst/>
            <a:cxnLst/>
            <a:rect l="l" t="t" r="r" b="b"/>
            <a:pathLst>
              <a:path w="7317" h="10831">
                <a:moveTo>
                  <a:pt x="3116" y="10831"/>
                </a:moveTo>
                <a:lnTo>
                  <a:pt x="7317" y="6995"/>
                </a:lnTo>
                <a:lnTo>
                  <a:pt x="6052" y="3339"/>
                </a:lnTo>
                <a:lnTo>
                  <a:pt x="4155" y="0"/>
                </a:lnTo>
                <a:lnTo>
                  <a:pt x="0" y="3836"/>
                </a:lnTo>
                <a:lnTo>
                  <a:pt x="1174" y="7491"/>
                </a:lnTo>
                <a:lnTo>
                  <a:pt x="3116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5" name="object 1665"/>
          <p:cNvSpPr/>
          <p:nvPr/>
        </p:nvSpPr>
        <p:spPr>
          <a:xfrm>
            <a:off x="2687053" y="2972832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35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6" name="object 1666"/>
          <p:cNvSpPr/>
          <p:nvPr/>
        </p:nvSpPr>
        <p:spPr>
          <a:xfrm>
            <a:off x="2684998" y="2971456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88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7" name="object 1667"/>
          <p:cNvSpPr/>
          <p:nvPr/>
        </p:nvSpPr>
        <p:spPr>
          <a:xfrm>
            <a:off x="3426055" y="2976894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0" y="902"/>
                </a:move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225"/>
                </a:lnTo>
                <a:lnTo>
                  <a:pt x="632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8" name="object 1668"/>
          <p:cNvSpPr/>
          <p:nvPr/>
        </p:nvSpPr>
        <p:spPr>
          <a:xfrm>
            <a:off x="3424000" y="2975517"/>
            <a:ext cx="5511" cy="3498"/>
          </a:xfrm>
          <a:custGeom>
            <a:avLst/>
            <a:gdLst/>
            <a:ahLst/>
            <a:cxnLst/>
            <a:rect l="l" t="t" r="r" b="b"/>
            <a:pathLst>
              <a:path w="11021" h="6995">
                <a:moveTo>
                  <a:pt x="4968" y="6995"/>
                </a:moveTo>
                <a:lnTo>
                  <a:pt x="7543" y="6092"/>
                </a:lnTo>
                <a:lnTo>
                  <a:pt x="11021" y="4197"/>
                </a:lnTo>
                <a:lnTo>
                  <a:pt x="7091" y="0"/>
                </a:lnTo>
                <a:lnTo>
                  <a:pt x="3432" y="1218"/>
                </a:lnTo>
                <a:lnTo>
                  <a:pt x="0" y="3159"/>
                </a:lnTo>
                <a:lnTo>
                  <a:pt x="4968" y="6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69" name="object 1669"/>
          <p:cNvSpPr/>
          <p:nvPr/>
        </p:nvSpPr>
        <p:spPr>
          <a:xfrm>
            <a:off x="3394640" y="2976668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631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0" name="object 1670"/>
          <p:cNvSpPr/>
          <p:nvPr/>
        </p:nvSpPr>
        <p:spPr>
          <a:xfrm>
            <a:off x="3393285" y="2974637"/>
            <a:ext cx="3636" cy="5416"/>
          </a:xfrm>
          <a:custGeom>
            <a:avLst/>
            <a:gdLst/>
            <a:ahLst/>
            <a:cxnLst/>
            <a:rect l="l" t="t" r="r" b="b"/>
            <a:pathLst>
              <a:path w="7272" h="10831">
                <a:moveTo>
                  <a:pt x="4110" y="0"/>
                </a:moveTo>
                <a:lnTo>
                  <a:pt x="0" y="3836"/>
                </a:lnTo>
                <a:lnTo>
                  <a:pt x="1174" y="7491"/>
                </a:lnTo>
                <a:lnTo>
                  <a:pt x="3116" y="10831"/>
                </a:lnTo>
                <a:lnTo>
                  <a:pt x="7272" y="6995"/>
                </a:lnTo>
                <a:lnTo>
                  <a:pt x="6097" y="3339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1" name="object 1671"/>
          <p:cNvSpPr/>
          <p:nvPr/>
        </p:nvSpPr>
        <p:spPr>
          <a:xfrm>
            <a:off x="3035460" y="297396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761" y="1805"/>
                </a:move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851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2" name="object 1672"/>
          <p:cNvSpPr/>
          <p:nvPr/>
        </p:nvSpPr>
        <p:spPr>
          <a:xfrm>
            <a:off x="3034083" y="2971952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61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200" y="0"/>
                </a:lnTo>
                <a:lnTo>
                  <a:pt x="0" y="3790"/>
                </a:lnTo>
                <a:lnTo>
                  <a:pt x="1219" y="7401"/>
                </a:lnTo>
                <a:lnTo>
                  <a:pt x="3161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3" name="object 1673"/>
          <p:cNvSpPr/>
          <p:nvPr/>
        </p:nvSpPr>
        <p:spPr>
          <a:xfrm>
            <a:off x="2684230" y="2974073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51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632" y="767"/>
                </a:lnTo>
                <a:lnTo>
                  <a:pt x="180" y="1308"/>
                </a:lnTo>
                <a:lnTo>
                  <a:pt x="0" y="1534"/>
                </a:lnTo>
                <a:lnTo>
                  <a:pt x="0" y="2211"/>
                </a:lnTo>
                <a:lnTo>
                  <a:pt x="180" y="2437"/>
                </a:lnTo>
                <a:lnTo>
                  <a:pt x="406" y="2617"/>
                </a:lnTo>
                <a:lnTo>
                  <a:pt x="1084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4" name="object 1674"/>
          <p:cNvSpPr/>
          <p:nvPr/>
        </p:nvSpPr>
        <p:spPr>
          <a:xfrm>
            <a:off x="2682852" y="2972403"/>
            <a:ext cx="3952" cy="4220"/>
          </a:xfrm>
          <a:custGeom>
            <a:avLst/>
            <a:gdLst/>
            <a:ahLst/>
            <a:cxnLst/>
            <a:rect l="l" t="t" r="r" b="b"/>
            <a:pathLst>
              <a:path w="7904" h="8439">
                <a:moveTo>
                  <a:pt x="3523" y="8439"/>
                </a:moveTo>
                <a:lnTo>
                  <a:pt x="4336" y="8439"/>
                </a:lnTo>
                <a:lnTo>
                  <a:pt x="7001" y="6363"/>
                </a:lnTo>
                <a:lnTo>
                  <a:pt x="7904" y="2978"/>
                </a:lnTo>
                <a:lnTo>
                  <a:pt x="4697" y="0"/>
                </a:lnTo>
                <a:lnTo>
                  <a:pt x="993" y="3068"/>
                </a:lnTo>
                <a:lnTo>
                  <a:pt x="0" y="6363"/>
                </a:lnTo>
                <a:lnTo>
                  <a:pt x="3523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5" name="object 1675"/>
          <p:cNvSpPr/>
          <p:nvPr/>
        </p:nvSpPr>
        <p:spPr>
          <a:xfrm>
            <a:off x="3101519" y="29739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6" name="object 1676"/>
          <p:cNvSpPr/>
          <p:nvPr/>
        </p:nvSpPr>
        <p:spPr>
          <a:xfrm>
            <a:off x="3100322" y="2971884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48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7" name="object 1677"/>
          <p:cNvSpPr/>
          <p:nvPr/>
        </p:nvSpPr>
        <p:spPr>
          <a:xfrm>
            <a:off x="2808172" y="297822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47"/>
                </a:moveTo>
                <a:lnTo>
                  <a:pt x="2122" y="631"/>
                </a:lnTo>
                <a:lnTo>
                  <a:pt x="1535" y="270"/>
                </a:lnTo>
                <a:lnTo>
                  <a:pt x="948" y="0"/>
                </a:lnTo>
                <a:lnTo>
                  <a:pt x="587" y="361"/>
                </a:lnTo>
                <a:lnTo>
                  <a:pt x="271" y="631"/>
                </a:lnTo>
                <a:lnTo>
                  <a:pt x="0" y="947"/>
                </a:lnTo>
                <a:lnTo>
                  <a:pt x="587" y="1263"/>
                </a:lnTo>
                <a:lnTo>
                  <a:pt x="1174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8" name="object 1678"/>
          <p:cNvSpPr/>
          <p:nvPr/>
        </p:nvSpPr>
        <p:spPr>
          <a:xfrm>
            <a:off x="2806049" y="2976691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097" y="7356"/>
                </a:moveTo>
                <a:lnTo>
                  <a:pt x="8220" y="6363"/>
                </a:lnTo>
                <a:lnTo>
                  <a:pt x="11111" y="3429"/>
                </a:lnTo>
                <a:lnTo>
                  <a:pt x="4742" y="0"/>
                </a:lnTo>
                <a:lnTo>
                  <a:pt x="0" y="4693"/>
                </a:lnTo>
                <a:lnTo>
                  <a:pt x="3523" y="6453"/>
                </a:lnTo>
                <a:lnTo>
                  <a:pt x="6097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79" name="object 1679"/>
          <p:cNvSpPr/>
          <p:nvPr/>
        </p:nvSpPr>
        <p:spPr>
          <a:xfrm>
            <a:off x="2513854" y="29766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61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0" name="object 1680"/>
          <p:cNvSpPr/>
          <p:nvPr/>
        </p:nvSpPr>
        <p:spPr>
          <a:xfrm>
            <a:off x="2512319" y="2974615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536"/>
                </a:lnTo>
                <a:lnTo>
                  <a:pt x="7362" y="5550"/>
                </a:lnTo>
                <a:lnTo>
                  <a:pt x="6459" y="2843"/>
                </a:lnTo>
                <a:lnTo>
                  <a:pt x="3477" y="0"/>
                </a:lnTo>
                <a:lnTo>
                  <a:pt x="0" y="6318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1" name="object 1681"/>
          <p:cNvSpPr/>
          <p:nvPr/>
        </p:nvSpPr>
        <p:spPr>
          <a:xfrm>
            <a:off x="2985594" y="2961662"/>
            <a:ext cx="1355" cy="1331"/>
          </a:xfrm>
          <a:custGeom>
            <a:avLst/>
            <a:gdLst/>
            <a:ahLst/>
            <a:cxnLst/>
            <a:rect l="l" t="t" r="r" b="b"/>
            <a:pathLst>
              <a:path w="2710" h="2662">
                <a:moveTo>
                  <a:pt x="225" y="225"/>
                </a:moveTo>
                <a:lnTo>
                  <a:pt x="0" y="451"/>
                </a:lnTo>
                <a:lnTo>
                  <a:pt x="0" y="1128"/>
                </a:lnTo>
                <a:lnTo>
                  <a:pt x="225" y="1353"/>
                </a:lnTo>
                <a:lnTo>
                  <a:pt x="677" y="1895"/>
                </a:lnTo>
                <a:lnTo>
                  <a:pt x="1264" y="2256"/>
                </a:lnTo>
                <a:lnTo>
                  <a:pt x="1851" y="2572"/>
                </a:lnTo>
                <a:lnTo>
                  <a:pt x="2393" y="2075"/>
                </a:lnTo>
                <a:lnTo>
                  <a:pt x="2710" y="1760"/>
                </a:lnTo>
                <a:lnTo>
                  <a:pt x="2303" y="1218"/>
                </a:lnTo>
                <a:lnTo>
                  <a:pt x="1897" y="631"/>
                </a:lnTo>
                <a:lnTo>
                  <a:pt x="1355" y="225"/>
                </a:lnTo>
                <a:lnTo>
                  <a:pt x="1129" y="0"/>
                </a:lnTo>
                <a:lnTo>
                  <a:pt x="451" y="0"/>
                </a:lnTo>
                <a:lnTo>
                  <a:pt x="225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2" name="object 1682"/>
          <p:cNvSpPr/>
          <p:nvPr/>
        </p:nvSpPr>
        <p:spPr>
          <a:xfrm>
            <a:off x="2984262" y="2960354"/>
            <a:ext cx="4381" cy="3859"/>
          </a:xfrm>
          <a:custGeom>
            <a:avLst/>
            <a:gdLst/>
            <a:ahLst/>
            <a:cxnLst/>
            <a:rect l="l" t="t" r="r" b="b"/>
            <a:pathLst>
              <a:path w="8762" h="7717">
                <a:moveTo>
                  <a:pt x="0" y="2166"/>
                </a:moveTo>
                <a:lnTo>
                  <a:pt x="1580" y="6273"/>
                </a:lnTo>
                <a:lnTo>
                  <a:pt x="4516" y="7717"/>
                </a:lnTo>
                <a:lnTo>
                  <a:pt x="6097" y="7265"/>
                </a:lnTo>
                <a:lnTo>
                  <a:pt x="8762" y="4558"/>
                </a:lnTo>
                <a:lnTo>
                  <a:pt x="4471" y="0"/>
                </a:lnTo>
                <a:lnTo>
                  <a:pt x="0" y="2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3" name="object 1683"/>
          <p:cNvSpPr/>
          <p:nvPr/>
        </p:nvSpPr>
        <p:spPr>
          <a:xfrm>
            <a:off x="3379509" y="2961753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51" y="1714"/>
                </a:move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121"/>
                </a:lnTo>
                <a:lnTo>
                  <a:pt x="1851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4" name="object 1684"/>
          <p:cNvSpPr/>
          <p:nvPr/>
        </p:nvSpPr>
        <p:spPr>
          <a:xfrm>
            <a:off x="3378131" y="2959790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5" name="object 1685"/>
          <p:cNvSpPr/>
          <p:nvPr/>
        </p:nvSpPr>
        <p:spPr>
          <a:xfrm>
            <a:off x="2685675" y="296333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02"/>
                </a:moveTo>
                <a:lnTo>
                  <a:pt x="2168" y="586"/>
                </a:lnTo>
                <a:lnTo>
                  <a:pt x="1580" y="225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219" y="1579"/>
                </a:lnTo>
                <a:lnTo>
                  <a:pt x="1806" y="1895"/>
                </a:lnTo>
                <a:lnTo>
                  <a:pt x="2168" y="1534"/>
                </a:lnTo>
                <a:lnTo>
                  <a:pt x="2484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6" name="object 1686"/>
          <p:cNvSpPr/>
          <p:nvPr/>
        </p:nvSpPr>
        <p:spPr>
          <a:xfrm>
            <a:off x="2683620" y="2962136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323" y="7356"/>
                </a:moveTo>
                <a:lnTo>
                  <a:pt x="11111" y="2617"/>
                </a:lnTo>
                <a:lnTo>
                  <a:pt x="7543" y="857"/>
                </a:lnTo>
                <a:lnTo>
                  <a:pt x="5555" y="0"/>
                </a:lnTo>
                <a:lnTo>
                  <a:pt x="2935" y="857"/>
                </a:lnTo>
                <a:lnTo>
                  <a:pt x="0" y="3881"/>
                </a:lnTo>
                <a:lnTo>
                  <a:pt x="6323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7" name="object 1687"/>
          <p:cNvSpPr/>
          <p:nvPr/>
        </p:nvSpPr>
        <p:spPr>
          <a:xfrm>
            <a:off x="2827437" y="296333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02"/>
                </a:moveTo>
                <a:lnTo>
                  <a:pt x="2122" y="586"/>
                </a:lnTo>
                <a:lnTo>
                  <a:pt x="1535" y="225"/>
                </a:lnTo>
                <a:lnTo>
                  <a:pt x="903" y="45"/>
                </a:lnTo>
                <a:lnTo>
                  <a:pt x="677" y="0"/>
                </a:lnTo>
                <a:lnTo>
                  <a:pt x="271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8" name="object 1688"/>
          <p:cNvSpPr/>
          <p:nvPr/>
        </p:nvSpPr>
        <p:spPr>
          <a:xfrm>
            <a:off x="2825359" y="2962136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323" y="7356"/>
                </a:moveTo>
                <a:lnTo>
                  <a:pt x="11156" y="2617"/>
                </a:lnTo>
                <a:lnTo>
                  <a:pt x="7543" y="857"/>
                </a:lnTo>
                <a:lnTo>
                  <a:pt x="5555" y="0"/>
                </a:lnTo>
                <a:lnTo>
                  <a:pt x="2935" y="902"/>
                </a:lnTo>
                <a:lnTo>
                  <a:pt x="0" y="3881"/>
                </a:lnTo>
                <a:lnTo>
                  <a:pt x="6323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89" name="object 1689"/>
          <p:cNvSpPr/>
          <p:nvPr/>
        </p:nvSpPr>
        <p:spPr>
          <a:xfrm>
            <a:off x="3197841" y="286276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64" y="631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0" name="object 1690"/>
          <p:cNvSpPr/>
          <p:nvPr/>
        </p:nvSpPr>
        <p:spPr>
          <a:xfrm>
            <a:off x="3196463" y="2860797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3026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1" name="object 1691"/>
          <p:cNvSpPr/>
          <p:nvPr/>
        </p:nvSpPr>
        <p:spPr>
          <a:xfrm>
            <a:off x="2556561" y="29644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2" name="object 1692"/>
          <p:cNvSpPr/>
          <p:nvPr/>
        </p:nvSpPr>
        <p:spPr>
          <a:xfrm>
            <a:off x="2555183" y="2962497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3026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3026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3" name="object 1693"/>
          <p:cNvSpPr/>
          <p:nvPr/>
        </p:nvSpPr>
        <p:spPr>
          <a:xfrm>
            <a:off x="3005152" y="29563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47"/>
                </a:moveTo>
                <a:lnTo>
                  <a:pt x="316" y="1489"/>
                </a:lnTo>
                <a:lnTo>
                  <a:pt x="632" y="2075"/>
                </a:lnTo>
                <a:lnTo>
                  <a:pt x="993" y="2707"/>
                </a:lnTo>
                <a:lnTo>
                  <a:pt x="1264" y="2391"/>
                </a:lnTo>
                <a:lnTo>
                  <a:pt x="1897" y="2030"/>
                </a:lnTo>
                <a:lnTo>
                  <a:pt x="1851" y="1805"/>
                </a:lnTo>
                <a:lnTo>
                  <a:pt x="1716" y="1173"/>
                </a:lnTo>
                <a:lnTo>
                  <a:pt x="1264" y="586"/>
                </a:lnTo>
                <a:lnTo>
                  <a:pt x="993" y="0"/>
                </a:ln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4" name="object 1694"/>
          <p:cNvSpPr/>
          <p:nvPr/>
        </p:nvSpPr>
        <p:spPr>
          <a:xfrm>
            <a:off x="3003594" y="2954239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3658" y="10831"/>
                </a:moveTo>
                <a:lnTo>
                  <a:pt x="7768" y="7130"/>
                </a:lnTo>
                <a:lnTo>
                  <a:pt x="6549" y="3474"/>
                </a:lnTo>
                <a:lnTo>
                  <a:pt x="4787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5" name="object 1695"/>
          <p:cNvSpPr/>
          <p:nvPr/>
        </p:nvSpPr>
        <p:spPr>
          <a:xfrm>
            <a:off x="3455188" y="2956337"/>
            <a:ext cx="949" cy="1534"/>
          </a:xfrm>
          <a:custGeom>
            <a:avLst/>
            <a:gdLst/>
            <a:ahLst/>
            <a:cxnLst/>
            <a:rect l="l" t="t" r="r" b="b"/>
            <a:pathLst>
              <a:path w="1897" h="3068">
                <a:moveTo>
                  <a:pt x="903" y="0"/>
                </a:moveTo>
                <a:lnTo>
                  <a:pt x="587" y="270"/>
                </a:lnTo>
                <a:lnTo>
                  <a:pt x="0" y="676"/>
                </a:lnTo>
                <a:lnTo>
                  <a:pt x="135" y="1173"/>
                </a:lnTo>
                <a:lnTo>
                  <a:pt x="225" y="1444"/>
                </a:lnTo>
                <a:lnTo>
                  <a:pt x="406" y="1714"/>
                </a:lnTo>
                <a:lnTo>
                  <a:pt x="271" y="1850"/>
                </a:lnTo>
                <a:lnTo>
                  <a:pt x="496" y="2256"/>
                </a:lnTo>
                <a:lnTo>
                  <a:pt x="677" y="2707"/>
                </a:lnTo>
                <a:lnTo>
                  <a:pt x="903" y="3068"/>
                </a:lnTo>
                <a:lnTo>
                  <a:pt x="1084" y="2888"/>
                </a:lnTo>
                <a:lnTo>
                  <a:pt x="1490" y="2617"/>
                </a:lnTo>
                <a:lnTo>
                  <a:pt x="1355" y="2256"/>
                </a:lnTo>
                <a:lnTo>
                  <a:pt x="1535" y="2075"/>
                </a:lnTo>
                <a:lnTo>
                  <a:pt x="1716" y="1940"/>
                </a:lnTo>
                <a:lnTo>
                  <a:pt x="1897" y="1714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6" name="object 1696"/>
          <p:cNvSpPr/>
          <p:nvPr/>
        </p:nvSpPr>
        <p:spPr>
          <a:xfrm>
            <a:off x="3453833" y="2954351"/>
            <a:ext cx="3862" cy="5664"/>
          </a:xfrm>
          <a:custGeom>
            <a:avLst/>
            <a:gdLst/>
            <a:ahLst/>
            <a:cxnLst/>
            <a:rect l="l" t="t" r="r" b="b"/>
            <a:pathLst>
              <a:path w="7723" h="11327">
                <a:moveTo>
                  <a:pt x="3026" y="11327"/>
                </a:moveTo>
                <a:lnTo>
                  <a:pt x="5465" y="8710"/>
                </a:lnTo>
                <a:lnTo>
                  <a:pt x="7723" y="6137"/>
                </a:lnTo>
                <a:lnTo>
                  <a:pt x="4019" y="0"/>
                </a:lnTo>
                <a:lnTo>
                  <a:pt x="1264" y="2662"/>
                </a:lnTo>
                <a:lnTo>
                  <a:pt x="0" y="5415"/>
                </a:lnTo>
                <a:lnTo>
                  <a:pt x="3026" y="11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7" name="object 1697"/>
          <p:cNvSpPr/>
          <p:nvPr/>
        </p:nvSpPr>
        <p:spPr>
          <a:xfrm>
            <a:off x="2973512" y="2959045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1714"/>
                </a:moveTo>
                <a:lnTo>
                  <a:pt x="361" y="2075"/>
                </a:lnTo>
                <a:lnTo>
                  <a:pt x="632" y="2391"/>
                </a:lnTo>
                <a:lnTo>
                  <a:pt x="948" y="2707"/>
                </a:lnTo>
                <a:lnTo>
                  <a:pt x="1264" y="2075"/>
                </a:lnTo>
                <a:lnTo>
                  <a:pt x="1671" y="1534"/>
                </a:lnTo>
                <a:lnTo>
                  <a:pt x="1806" y="902"/>
                </a:lnTo>
                <a:lnTo>
                  <a:pt x="1851" y="676"/>
                </a:lnTo>
                <a:lnTo>
                  <a:pt x="1264" y="315"/>
                </a:lnTo>
                <a:lnTo>
                  <a:pt x="948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8" name="object 1698"/>
          <p:cNvSpPr/>
          <p:nvPr/>
        </p:nvSpPr>
        <p:spPr>
          <a:xfrm>
            <a:off x="2971953" y="2957014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42" y="10921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523" y="0"/>
                </a:lnTo>
                <a:lnTo>
                  <a:pt x="0" y="6227"/>
                </a:lnTo>
                <a:lnTo>
                  <a:pt x="4742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99" name="object 1699"/>
          <p:cNvSpPr/>
          <p:nvPr/>
        </p:nvSpPr>
        <p:spPr>
          <a:xfrm>
            <a:off x="2915493" y="2960579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92"/>
                </a:moveTo>
                <a:lnTo>
                  <a:pt x="316" y="1308"/>
                </a:lnTo>
                <a:lnTo>
                  <a:pt x="677" y="1895"/>
                </a:lnTo>
                <a:lnTo>
                  <a:pt x="948" y="1850"/>
                </a:lnTo>
                <a:lnTo>
                  <a:pt x="1580" y="1714"/>
                </a:lnTo>
                <a:lnTo>
                  <a:pt x="2168" y="1308"/>
                </a:lnTo>
                <a:lnTo>
                  <a:pt x="2755" y="992"/>
                </a:lnTo>
                <a:lnTo>
                  <a:pt x="2484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61"/>
                </a:lnTo>
                <a:lnTo>
                  <a:pt x="632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0" name="object 1700"/>
          <p:cNvSpPr/>
          <p:nvPr/>
        </p:nvSpPr>
        <p:spPr>
          <a:xfrm>
            <a:off x="2913505" y="2959067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4878" y="7356"/>
                </a:moveTo>
                <a:lnTo>
                  <a:pt x="7452" y="6453"/>
                </a:lnTo>
                <a:lnTo>
                  <a:pt x="11021" y="4693"/>
                </a:lnTo>
                <a:lnTo>
                  <a:pt x="6188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1" name="object 1701"/>
          <p:cNvSpPr/>
          <p:nvPr/>
        </p:nvSpPr>
        <p:spPr>
          <a:xfrm>
            <a:off x="2984397" y="2960151"/>
            <a:ext cx="1378" cy="1670"/>
          </a:xfrm>
          <a:custGeom>
            <a:avLst/>
            <a:gdLst/>
            <a:ahLst/>
            <a:cxnLst/>
            <a:rect l="l" t="t" r="r" b="b"/>
            <a:pathLst>
              <a:path w="2755" h="3339">
                <a:moveTo>
                  <a:pt x="2529" y="2030"/>
                </a:moveTo>
                <a:lnTo>
                  <a:pt x="1897" y="1128"/>
                </a:lnTo>
                <a:lnTo>
                  <a:pt x="1129" y="0"/>
                </a:lnTo>
                <a:lnTo>
                  <a:pt x="135" y="1624"/>
                </a:lnTo>
                <a:lnTo>
                  <a:pt x="0" y="1850"/>
                </a:lnTo>
                <a:lnTo>
                  <a:pt x="948" y="2662"/>
                </a:lnTo>
                <a:lnTo>
                  <a:pt x="1355" y="3204"/>
                </a:lnTo>
                <a:lnTo>
                  <a:pt x="1761" y="3204"/>
                </a:lnTo>
                <a:lnTo>
                  <a:pt x="2348" y="3339"/>
                </a:lnTo>
                <a:lnTo>
                  <a:pt x="2529" y="3159"/>
                </a:lnTo>
                <a:lnTo>
                  <a:pt x="2710" y="2933"/>
                </a:lnTo>
                <a:lnTo>
                  <a:pt x="2755" y="2256"/>
                </a:lnTo>
                <a:lnTo>
                  <a:pt x="2529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2" name="object 1702"/>
          <p:cNvSpPr/>
          <p:nvPr/>
        </p:nvSpPr>
        <p:spPr>
          <a:xfrm>
            <a:off x="2982884" y="2959248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6007" y="0"/>
                </a:moveTo>
                <a:lnTo>
                  <a:pt x="2032" y="541"/>
                </a:lnTo>
                <a:lnTo>
                  <a:pt x="0" y="3926"/>
                </a:lnTo>
                <a:lnTo>
                  <a:pt x="2439" y="6543"/>
                </a:lnTo>
                <a:lnTo>
                  <a:pt x="5149" y="7536"/>
                </a:lnTo>
                <a:lnTo>
                  <a:pt x="7317" y="6724"/>
                </a:lnTo>
                <a:lnTo>
                  <a:pt x="8401" y="3520"/>
                </a:lnTo>
                <a:lnTo>
                  <a:pt x="6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3" name="object 1703"/>
          <p:cNvSpPr/>
          <p:nvPr/>
        </p:nvSpPr>
        <p:spPr>
          <a:xfrm>
            <a:off x="3010685" y="29603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225" y="1534"/>
                </a:lnTo>
                <a:lnTo>
                  <a:pt x="632" y="2075"/>
                </a:lnTo>
                <a:lnTo>
                  <a:pt x="948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4" name="object 1704"/>
          <p:cNvSpPr/>
          <p:nvPr/>
        </p:nvSpPr>
        <p:spPr>
          <a:xfrm>
            <a:off x="3009308" y="2958436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3026" y="10786"/>
                </a:lnTo>
                <a:lnTo>
                  <a:pt x="7768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5" name="object 1705"/>
          <p:cNvSpPr/>
          <p:nvPr/>
        </p:nvSpPr>
        <p:spPr>
          <a:xfrm>
            <a:off x="3214373" y="2967168"/>
            <a:ext cx="903" cy="1376"/>
          </a:xfrm>
          <a:custGeom>
            <a:avLst/>
            <a:gdLst/>
            <a:ahLst/>
            <a:cxnLst/>
            <a:rect l="l" t="t" r="r" b="b"/>
            <a:pathLst>
              <a:path w="1806" h="2752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174" y="2391"/>
                </a:lnTo>
                <a:lnTo>
                  <a:pt x="1806" y="2075"/>
                </a:lnTo>
                <a:lnTo>
                  <a:pt x="1761" y="1850"/>
                </a:lnTo>
                <a:lnTo>
                  <a:pt x="1626" y="1218"/>
                </a:lnTo>
                <a:lnTo>
                  <a:pt x="1174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6" name="object 1706"/>
          <p:cNvSpPr/>
          <p:nvPr/>
        </p:nvSpPr>
        <p:spPr>
          <a:xfrm>
            <a:off x="3212995" y="2965160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155" y="0"/>
                </a:moveTo>
                <a:lnTo>
                  <a:pt x="0" y="3790"/>
                </a:lnTo>
                <a:lnTo>
                  <a:pt x="1174" y="7446"/>
                </a:lnTo>
                <a:lnTo>
                  <a:pt x="3116" y="10786"/>
                </a:lnTo>
                <a:lnTo>
                  <a:pt x="7317" y="6949"/>
                </a:lnTo>
                <a:lnTo>
                  <a:pt x="6097" y="3339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7" name="object 1707"/>
          <p:cNvSpPr/>
          <p:nvPr/>
        </p:nvSpPr>
        <p:spPr>
          <a:xfrm>
            <a:off x="3404284" y="2967168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903" y="0"/>
                </a:moveTo>
                <a:lnTo>
                  <a:pt x="587" y="631"/>
                </a:lnTo>
                <a:lnTo>
                  <a:pt x="180" y="1218"/>
                </a:lnTo>
                <a:lnTo>
                  <a:pt x="45" y="1850"/>
                </a:lnTo>
                <a:lnTo>
                  <a:pt x="0" y="2075"/>
                </a:lnTo>
                <a:lnTo>
                  <a:pt x="587" y="2391"/>
                </a:lnTo>
                <a:lnTo>
                  <a:pt x="903" y="2752"/>
                </a:lnTo>
                <a:lnTo>
                  <a:pt x="1219" y="2121"/>
                </a:lnTo>
                <a:lnTo>
                  <a:pt x="1535" y="1534"/>
                </a:lnTo>
                <a:lnTo>
                  <a:pt x="1851" y="992"/>
                </a:lnTo>
                <a:lnTo>
                  <a:pt x="1490" y="631"/>
                </a:lnTo>
                <a:lnTo>
                  <a:pt x="1174" y="315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8" name="object 1708"/>
          <p:cNvSpPr/>
          <p:nvPr/>
        </p:nvSpPr>
        <p:spPr>
          <a:xfrm>
            <a:off x="3403087" y="2965092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13" y="3474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09" name="object 1709"/>
          <p:cNvSpPr/>
          <p:nvPr/>
        </p:nvSpPr>
        <p:spPr>
          <a:xfrm>
            <a:off x="3400151" y="2968545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0" name="object 1710"/>
          <p:cNvSpPr/>
          <p:nvPr/>
        </p:nvSpPr>
        <p:spPr>
          <a:xfrm>
            <a:off x="3398773" y="2966514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200" y="0"/>
                </a:moveTo>
                <a:lnTo>
                  <a:pt x="0" y="3790"/>
                </a:lnTo>
                <a:lnTo>
                  <a:pt x="1219" y="7446"/>
                </a:lnTo>
                <a:lnTo>
                  <a:pt x="3116" y="10786"/>
                </a:lnTo>
                <a:lnTo>
                  <a:pt x="7317" y="6995"/>
                </a:lnTo>
                <a:lnTo>
                  <a:pt x="6097" y="3339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1" name="object 1711"/>
          <p:cNvSpPr/>
          <p:nvPr/>
        </p:nvSpPr>
        <p:spPr>
          <a:xfrm>
            <a:off x="3094608" y="296446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992"/>
                </a:moveTo>
                <a:lnTo>
                  <a:pt x="316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851" y="2075"/>
                </a:lnTo>
                <a:lnTo>
                  <a:pt x="1806" y="1805"/>
                </a:lnTo>
                <a:lnTo>
                  <a:pt x="1671" y="1173"/>
                </a:lnTo>
                <a:lnTo>
                  <a:pt x="1264" y="631"/>
                </a:lnTo>
                <a:lnTo>
                  <a:pt x="948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2" name="object 1712"/>
          <p:cNvSpPr/>
          <p:nvPr/>
        </p:nvSpPr>
        <p:spPr>
          <a:xfrm>
            <a:off x="3093050" y="2962385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3658" y="10786"/>
                </a:moveTo>
                <a:lnTo>
                  <a:pt x="7768" y="7085"/>
                </a:lnTo>
                <a:lnTo>
                  <a:pt x="6549" y="3474"/>
                </a:lnTo>
                <a:lnTo>
                  <a:pt x="4742" y="0"/>
                </a:lnTo>
                <a:lnTo>
                  <a:pt x="0" y="4693"/>
                </a:lnTo>
                <a:lnTo>
                  <a:pt x="3658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3" name="object 1713"/>
          <p:cNvSpPr/>
          <p:nvPr/>
        </p:nvSpPr>
        <p:spPr>
          <a:xfrm>
            <a:off x="3091876" y="29658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4" name="object 1714"/>
          <p:cNvSpPr/>
          <p:nvPr/>
        </p:nvSpPr>
        <p:spPr>
          <a:xfrm>
            <a:off x="3090498" y="2963851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5" name="object 1715"/>
          <p:cNvSpPr/>
          <p:nvPr/>
        </p:nvSpPr>
        <p:spPr>
          <a:xfrm>
            <a:off x="3127423" y="296601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97" y="1805"/>
                </a:moveTo>
                <a:lnTo>
                  <a:pt x="2077" y="1850"/>
                </a:lnTo>
                <a:lnTo>
                  <a:pt x="2484" y="1263"/>
                </a:lnTo>
                <a:lnTo>
                  <a:pt x="2755" y="992"/>
                </a:ln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31"/>
                </a:lnTo>
                <a:lnTo>
                  <a:pt x="0" y="992"/>
                </a:lnTo>
                <a:lnTo>
                  <a:pt x="632" y="1263"/>
                </a:lnTo>
                <a:lnTo>
                  <a:pt x="1219" y="1669"/>
                </a:lnTo>
                <a:lnTo>
                  <a:pt x="1897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6" name="object 1716"/>
          <p:cNvSpPr/>
          <p:nvPr/>
        </p:nvSpPr>
        <p:spPr>
          <a:xfrm>
            <a:off x="3125323" y="2964483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097" y="7401"/>
                </a:moveTo>
                <a:lnTo>
                  <a:pt x="8265" y="6363"/>
                </a:lnTo>
                <a:lnTo>
                  <a:pt x="11111" y="3429"/>
                </a:lnTo>
                <a:lnTo>
                  <a:pt x="4742" y="0"/>
                </a:lnTo>
                <a:lnTo>
                  <a:pt x="0" y="4738"/>
                </a:lnTo>
                <a:lnTo>
                  <a:pt x="3523" y="6453"/>
                </a:lnTo>
                <a:lnTo>
                  <a:pt x="6097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7" name="object 1717"/>
          <p:cNvSpPr/>
          <p:nvPr/>
        </p:nvSpPr>
        <p:spPr>
          <a:xfrm>
            <a:off x="3285694" y="296601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92"/>
                </a:moveTo>
                <a:lnTo>
                  <a:pt x="632" y="1263"/>
                </a:lnTo>
                <a:lnTo>
                  <a:pt x="1174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92"/>
                </a:lnTo>
                <a:lnTo>
                  <a:pt x="2122" y="631"/>
                </a:lnTo>
                <a:lnTo>
                  <a:pt x="1535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8" name="object 1718"/>
          <p:cNvSpPr/>
          <p:nvPr/>
        </p:nvSpPr>
        <p:spPr>
          <a:xfrm>
            <a:off x="3283571" y="2964483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142" y="7401"/>
                </a:moveTo>
                <a:lnTo>
                  <a:pt x="8311" y="6363"/>
                </a:lnTo>
                <a:lnTo>
                  <a:pt x="11111" y="3429"/>
                </a:lnTo>
                <a:lnTo>
                  <a:pt x="4787" y="0"/>
                </a:lnTo>
                <a:lnTo>
                  <a:pt x="0" y="4693"/>
                </a:lnTo>
                <a:lnTo>
                  <a:pt x="3568" y="6453"/>
                </a:lnTo>
                <a:lnTo>
                  <a:pt x="6142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19" name="object 1719"/>
          <p:cNvSpPr/>
          <p:nvPr/>
        </p:nvSpPr>
        <p:spPr>
          <a:xfrm>
            <a:off x="3441548" y="306909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632" y="270"/>
                </a:lnTo>
                <a:lnTo>
                  <a:pt x="0" y="631"/>
                </a:lnTo>
                <a:lnTo>
                  <a:pt x="45" y="902"/>
                </a:lnTo>
                <a:lnTo>
                  <a:pt x="180" y="1534"/>
                </a:lnTo>
                <a:lnTo>
                  <a:pt x="632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0" name="object 1720"/>
          <p:cNvSpPr/>
          <p:nvPr/>
        </p:nvSpPr>
        <p:spPr>
          <a:xfrm>
            <a:off x="3440170" y="3067131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2981" y="10786"/>
                </a:moveTo>
                <a:lnTo>
                  <a:pt x="7768" y="6092"/>
                </a:lnTo>
                <a:lnTo>
                  <a:pt x="4110" y="0"/>
                </a:lnTo>
                <a:lnTo>
                  <a:pt x="0" y="3700"/>
                </a:lnTo>
                <a:lnTo>
                  <a:pt x="1219" y="7311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1" name="object 1721"/>
          <p:cNvSpPr/>
          <p:nvPr/>
        </p:nvSpPr>
        <p:spPr>
          <a:xfrm>
            <a:off x="3025839" y="2967168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174" y="2391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2" name="object 1722"/>
          <p:cNvSpPr/>
          <p:nvPr/>
        </p:nvSpPr>
        <p:spPr>
          <a:xfrm>
            <a:off x="3024462" y="2965205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174" y="7356"/>
                </a:lnTo>
                <a:lnTo>
                  <a:pt x="2981" y="10831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3" name="object 1723"/>
          <p:cNvSpPr/>
          <p:nvPr/>
        </p:nvSpPr>
        <p:spPr>
          <a:xfrm>
            <a:off x="3290052" y="2999707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7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51" y="2075"/>
                </a:lnTo>
                <a:lnTo>
                  <a:pt x="1761" y="1850"/>
                </a:ln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4" name="object 1724"/>
          <p:cNvSpPr/>
          <p:nvPr/>
        </p:nvSpPr>
        <p:spPr>
          <a:xfrm>
            <a:off x="3288675" y="2997699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3161" y="10786"/>
                </a:moveTo>
                <a:lnTo>
                  <a:pt x="7317" y="6995"/>
                </a:lnTo>
                <a:lnTo>
                  <a:pt x="6097" y="3294"/>
                </a:lnTo>
                <a:lnTo>
                  <a:pt x="4200" y="0"/>
                </a:lnTo>
                <a:lnTo>
                  <a:pt x="0" y="3790"/>
                </a:lnTo>
                <a:lnTo>
                  <a:pt x="1219" y="7446"/>
                </a:lnTo>
                <a:lnTo>
                  <a:pt x="3161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5" name="object 1725"/>
          <p:cNvSpPr/>
          <p:nvPr/>
        </p:nvSpPr>
        <p:spPr>
          <a:xfrm>
            <a:off x="2645995" y="3001061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0" y="1850"/>
                </a:moveTo>
                <a:lnTo>
                  <a:pt x="0" y="2075"/>
                </a:lnTo>
                <a:lnTo>
                  <a:pt x="632" y="2437"/>
                </a:lnTo>
                <a:lnTo>
                  <a:pt x="948" y="2752"/>
                </a:lnTo>
                <a:lnTo>
                  <a:pt x="1264" y="2166"/>
                </a:lnTo>
                <a:lnTo>
                  <a:pt x="1626" y="1579"/>
                </a:lnTo>
                <a:lnTo>
                  <a:pt x="1897" y="992"/>
                </a:lnTo>
                <a:lnTo>
                  <a:pt x="1535" y="631"/>
                </a:lnTo>
                <a:lnTo>
                  <a:pt x="1264" y="315"/>
                </a:lnTo>
                <a:lnTo>
                  <a:pt x="948" y="0"/>
                </a:lnTo>
                <a:lnTo>
                  <a:pt x="632" y="631"/>
                </a:lnTo>
                <a:lnTo>
                  <a:pt x="225" y="1218"/>
                </a:lnTo>
                <a:lnTo>
                  <a:pt x="90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6" name="object 1726"/>
          <p:cNvSpPr/>
          <p:nvPr/>
        </p:nvSpPr>
        <p:spPr>
          <a:xfrm>
            <a:off x="2644820" y="2998985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619" y="0"/>
                </a:moveTo>
                <a:lnTo>
                  <a:pt x="858" y="3474"/>
                </a:lnTo>
                <a:lnTo>
                  <a:pt x="0" y="5460"/>
                </a:lnTo>
                <a:lnTo>
                  <a:pt x="903" y="8168"/>
                </a:lnTo>
                <a:lnTo>
                  <a:pt x="3884" y="10966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7" name="object 1727"/>
          <p:cNvSpPr/>
          <p:nvPr/>
        </p:nvSpPr>
        <p:spPr>
          <a:xfrm>
            <a:off x="2951289" y="3001309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173"/>
                </a:lnTo>
                <a:lnTo>
                  <a:pt x="587" y="1489"/>
                </a:lnTo>
                <a:lnTo>
                  <a:pt x="948" y="1850"/>
                </a:lnTo>
                <a:lnTo>
                  <a:pt x="1535" y="153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8" name="object 1728"/>
          <p:cNvSpPr/>
          <p:nvPr/>
        </p:nvSpPr>
        <p:spPr>
          <a:xfrm>
            <a:off x="2949166" y="2999910"/>
            <a:ext cx="5488" cy="3859"/>
          </a:xfrm>
          <a:custGeom>
            <a:avLst/>
            <a:gdLst/>
            <a:ahLst/>
            <a:cxnLst/>
            <a:rect l="l" t="t" r="r" b="b"/>
            <a:pathLst>
              <a:path w="10975" h="7717">
                <a:moveTo>
                  <a:pt x="4787" y="7717"/>
                </a:moveTo>
                <a:lnTo>
                  <a:pt x="10975" y="4106"/>
                </a:lnTo>
                <a:lnTo>
                  <a:pt x="7181" y="0"/>
                </a:lnTo>
                <a:lnTo>
                  <a:pt x="3568" y="1218"/>
                </a:lnTo>
                <a:lnTo>
                  <a:pt x="0" y="2978"/>
                </a:lnTo>
                <a:lnTo>
                  <a:pt x="4787" y="7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29" name="object 1729"/>
          <p:cNvSpPr/>
          <p:nvPr/>
        </p:nvSpPr>
        <p:spPr>
          <a:xfrm>
            <a:off x="2959780" y="3003791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903" y="0"/>
                </a:moveTo>
                <a:lnTo>
                  <a:pt x="587" y="270"/>
                </a:lnTo>
                <a:lnTo>
                  <a:pt x="0" y="631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174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0" name="object 1730"/>
          <p:cNvSpPr/>
          <p:nvPr/>
        </p:nvSpPr>
        <p:spPr>
          <a:xfrm>
            <a:off x="2958403" y="3001783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200" y="0"/>
                </a:lnTo>
                <a:lnTo>
                  <a:pt x="0" y="3790"/>
                </a:lnTo>
                <a:lnTo>
                  <a:pt x="1174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1" name="object 1731"/>
          <p:cNvSpPr/>
          <p:nvPr/>
        </p:nvSpPr>
        <p:spPr>
          <a:xfrm>
            <a:off x="2426137" y="2994066"/>
            <a:ext cx="813" cy="1557"/>
          </a:xfrm>
          <a:custGeom>
            <a:avLst/>
            <a:gdLst/>
            <a:ahLst/>
            <a:cxnLst/>
            <a:rect l="l" t="t" r="r" b="b"/>
            <a:pathLst>
              <a:path w="1626" h="3113">
                <a:moveTo>
                  <a:pt x="1626" y="3113"/>
                </a:moveTo>
                <a:lnTo>
                  <a:pt x="225" y="0"/>
                </a:lnTo>
                <a:lnTo>
                  <a:pt x="0" y="2617"/>
                </a:lnTo>
                <a:lnTo>
                  <a:pt x="1626" y="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2" name="object 1732"/>
          <p:cNvSpPr/>
          <p:nvPr/>
        </p:nvSpPr>
        <p:spPr>
          <a:xfrm>
            <a:off x="2424172" y="2993163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5917" y="0"/>
                </a:moveTo>
                <a:lnTo>
                  <a:pt x="1987" y="496"/>
                </a:lnTo>
                <a:lnTo>
                  <a:pt x="0" y="3881"/>
                </a:lnTo>
                <a:lnTo>
                  <a:pt x="2393" y="6543"/>
                </a:lnTo>
                <a:lnTo>
                  <a:pt x="5149" y="7536"/>
                </a:lnTo>
                <a:lnTo>
                  <a:pt x="7272" y="6679"/>
                </a:lnTo>
                <a:lnTo>
                  <a:pt x="8401" y="3474"/>
                </a:lnTo>
                <a:lnTo>
                  <a:pt x="5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3" name="object 1733"/>
          <p:cNvSpPr/>
          <p:nvPr/>
        </p:nvSpPr>
        <p:spPr>
          <a:xfrm>
            <a:off x="2654261" y="29942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4" name="object 1734"/>
          <p:cNvSpPr/>
          <p:nvPr/>
        </p:nvSpPr>
        <p:spPr>
          <a:xfrm>
            <a:off x="2652883" y="2992328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5" name="object 1735"/>
          <p:cNvSpPr/>
          <p:nvPr/>
        </p:nvSpPr>
        <p:spPr>
          <a:xfrm>
            <a:off x="2827437" y="299449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761" y="0"/>
                </a:moveTo>
                <a:lnTo>
                  <a:pt x="1174" y="315"/>
                </a:lnTo>
                <a:lnTo>
                  <a:pt x="587" y="631"/>
                </a:lnTo>
                <a:lnTo>
                  <a:pt x="0" y="947"/>
                </a:lnTo>
                <a:lnTo>
                  <a:pt x="271" y="1263"/>
                </a:lnTo>
                <a:lnTo>
                  <a:pt x="677" y="1850"/>
                </a:lnTo>
                <a:lnTo>
                  <a:pt x="903" y="1805"/>
                </a:lnTo>
                <a:lnTo>
                  <a:pt x="1535" y="1669"/>
                </a:lnTo>
                <a:lnTo>
                  <a:pt x="2122" y="1263"/>
                </a:lnTo>
                <a:lnTo>
                  <a:pt x="2755" y="947"/>
                </a:lnTo>
                <a:lnTo>
                  <a:pt x="2439" y="631"/>
                </a:lnTo>
                <a:lnTo>
                  <a:pt x="2122" y="361"/>
                </a:lnTo>
                <a:lnTo>
                  <a:pt x="1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6" name="object 1736"/>
          <p:cNvSpPr/>
          <p:nvPr/>
        </p:nvSpPr>
        <p:spPr>
          <a:xfrm>
            <a:off x="2825427" y="2992960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4878" y="7356"/>
                </a:moveTo>
                <a:lnTo>
                  <a:pt x="7407" y="6498"/>
                </a:lnTo>
                <a:lnTo>
                  <a:pt x="11021" y="4693"/>
                </a:lnTo>
                <a:lnTo>
                  <a:pt x="6188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7" name="object 1737"/>
          <p:cNvSpPr/>
          <p:nvPr/>
        </p:nvSpPr>
        <p:spPr>
          <a:xfrm>
            <a:off x="3167533" y="29969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47"/>
                </a:moveTo>
                <a:lnTo>
                  <a:pt x="316" y="1534"/>
                </a:lnTo>
                <a:lnTo>
                  <a:pt x="632" y="2121"/>
                </a:lnTo>
                <a:lnTo>
                  <a:pt x="993" y="2707"/>
                </a:lnTo>
                <a:lnTo>
                  <a:pt x="1309" y="2437"/>
                </a:lnTo>
                <a:lnTo>
                  <a:pt x="1897" y="2030"/>
                </a:lnTo>
                <a:lnTo>
                  <a:pt x="1851" y="1850"/>
                </a:lnTo>
                <a:lnTo>
                  <a:pt x="1716" y="1218"/>
                </a:lnTo>
                <a:lnTo>
                  <a:pt x="1309" y="631"/>
                </a:lnTo>
                <a:lnTo>
                  <a:pt x="993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8" name="object 1738"/>
          <p:cNvSpPr/>
          <p:nvPr/>
        </p:nvSpPr>
        <p:spPr>
          <a:xfrm>
            <a:off x="3165975" y="2994946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3703" y="10786"/>
                </a:moveTo>
                <a:lnTo>
                  <a:pt x="7768" y="7085"/>
                </a:lnTo>
                <a:lnTo>
                  <a:pt x="6549" y="3384"/>
                </a:lnTo>
                <a:lnTo>
                  <a:pt x="4787" y="0"/>
                </a:lnTo>
                <a:lnTo>
                  <a:pt x="0" y="4648"/>
                </a:lnTo>
                <a:lnTo>
                  <a:pt x="3703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39" name="object 1739"/>
          <p:cNvSpPr/>
          <p:nvPr/>
        </p:nvSpPr>
        <p:spPr>
          <a:xfrm>
            <a:off x="3226749" y="300920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218"/>
                </a:lnTo>
                <a:lnTo>
                  <a:pt x="45" y="1850"/>
                </a:ln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0" name="object 1740"/>
          <p:cNvSpPr/>
          <p:nvPr/>
        </p:nvSpPr>
        <p:spPr>
          <a:xfrm>
            <a:off x="3225552" y="3007131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1" name="object 1741"/>
          <p:cNvSpPr/>
          <p:nvPr/>
        </p:nvSpPr>
        <p:spPr>
          <a:xfrm>
            <a:off x="3266655" y="300920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50"/>
                </a:move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225" y="1218"/>
                </a:lnTo>
                <a:lnTo>
                  <a:pt x="45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2" name="object 1742"/>
          <p:cNvSpPr/>
          <p:nvPr/>
        </p:nvSpPr>
        <p:spPr>
          <a:xfrm>
            <a:off x="3265458" y="3007131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619" y="0"/>
                </a:move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929" y="10921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3" name="object 1743"/>
          <p:cNvSpPr/>
          <p:nvPr/>
        </p:nvSpPr>
        <p:spPr>
          <a:xfrm>
            <a:off x="2387292" y="301056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4" name="object 1744"/>
          <p:cNvSpPr/>
          <p:nvPr/>
        </p:nvSpPr>
        <p:spPr>
          <a:xfrm>
            <a:off x="2385914" y="3008597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04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5" name="object 1745"/>
          <p:cNvSpPr/>
          <p:nvPr/>
        </p:nvSpPr>
        <p:spPr>
          <a:xfrm>
            <a:off x="2978819" y="3010764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0" y="947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32" y="1850"/>
                </a:lnTo>
                <a:lnTo>
                  <a:pt x="2393" y="1263"/>
                </a:lnTo>
                <a:lnTo>
                  <a:pt x="2710" y="947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6" name="object 1746"/>
          <p:cNvSpPr/>
          <p:nvPr/>
        </p:nvSpPr>
        <p:spPr>
          <a:xfrm>
            <a:off x="2976696" y="3009229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097" y="7356"/>
                </a:moveTo>
                <a:lnTo>
                  <a:pt x="8265" y="6363"/>
                </a:lnTo>
                <a:lnTo>
                  <a:pt x="11111" y="3429"/>
                </a:lnTo>
                <a:lnTo>
                  <a:pt x="4742" y="0"/>
                </a:lnTo>
                <a:lnTo>
                  <a:pt x="0" y="4738"/>
                </a:lnTo>
                <a:lnTo>
                  <a:pt x="3568" y="6498"/>
                </a:lnTo>
                <a:lnTo>
                  <a:pt x="6097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7" name="object 1747"/>
          <p:cNvSpPr/>
          <p:nvPr/>
        </p:nvSpPr>
        <p:spPr>
          <a:xfrm>
            <a:off x="3332714" y="301056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50"/>
                </a:move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218"/>
                </a:lnTo>
                <a:lnTo>
                  <a:pt x="45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8" name="object 1748"/>
          <p:cNvSpPr/>
          <p:nvPr/>
        </p:nvSpPr>
        <p:spPr>
          <a:xfrm>
            <a:off x="3331517" y="3008485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49" name="object 1749"/>
          <p:cNvSpPr/>
          <p:nvPr/>
        </p:nvSpPr>
        <p:spPr>
          <a:xfrm>
            <a:off x="2573070" y="301191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51" y="2075"/>
                </a:lnTo>
                <a:lnTo>
                  <a:pt x="1761" y="1850"/>
                </a:lnTo>
                <a:lnTo>
                  <a:pt x="1626" y="1218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0" name="object 1750"/>
          <p:cNvSpPr/>
          <p:nvPr/>
        </p:nvSpPr>
        <p:spPr>
          <a:xfrm>
            <a:off x="2571693" y="3009906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4200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lnTo>
                  <a:pt x="7317" y="6949"/>
                </a:lnTo>
                <a:lnTo>
                  <a:pt x="6097" y="3294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1" name="object 1751"/>
          <p:cNvSpPr/>
          <p:nvPr/>
        </p:nvSpPr>
        <p:spPr>
          <a:xfrm>
            <a:off x="2769621" y="301211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47"/>
                </a:move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76"/>
                </a:lnTo>
                <a:lnTo>
                  <a:pt x="0" y="947"/>
                </a:ln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2" name="object 1752"/>
          <p:cNvSpPr/>
          <p:nvPr/>
        </p:nvSpPr>
        <p:spPr>
          <a:xfrm>
            <a:off x="2767498" y="3010583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142" y="7356"/>
                </a:moveTo>
                <a:lnTo>
                  <a:pt x="8311" y="6363"/>
                </a:lnTo>
                <a:lnTo>
                  <a:pt x="11156" y="3474"/>
                </a:lnTo>
                <a:lnTo>
                  <a:pt x="4833" y="0"/>
                </a:lnTo>
                <a:lnTo>
                  <a:pt x="0" y="4693"/>
                </a:lnTo>
                <a:lnTo>
                  <a:pt x="3568" y="6498"/>
                </a:lnTo>
                <a:lnTo>
                  <a:pt x="6142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3" name="object 1753"/>
          <p:cNvSpPr/>
          <p:nvPr/>
        </p:nvSpPr>
        <p:spPr>
          <a:xfrm>
            <a:off x="3276299" y="30119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4" name="object 1754"/>
          <p:cNvSpPr/>
          <p:nvPr/>
        </p:nvSpPr>
        <p:spPr>
          <a:xfrm>
            <a:off x="3274898" y="3009974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655"/>
                </a:lnTo>
                <a:lnTo>
                  <a:pt x="1264" y="7311"/>
                </a:lnTo>
                <a:lnTo>
                  <a:pt x="3026" y="10786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5" name="object 1755"/>
          <p:cNvSpPr/>
          <p:nvPr/>
        </p:nvSpPr>
        <p:spPr>
          <a:xfrm>
            <a:off x="2410441" y="301351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857"/>
                </a:moveTo>
                <a:lnTo>
                  <a:pt x="632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173"/>
                </a:lnTo>
                <a:lnTo>
                  <a:pt x="2755" y="857"/>
                </a:ln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6" name="object 1756"/>
          <p:cNvSpPr/>
          <p:nvPr/>
        </p:nvSpPr>
        <p:spPr>
          <a:xfrm>
            <a:off x="2408386" y="3012321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88" y="812"/>
                </a:lnTo>
                <a:lnTo>
                  <a:pt x="5600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7" name="object 1757"/>
          <p:cNvSpPr/>
          <p:nvPr/>
        </p:nvSpPr>
        <p:spPr>
          <a:xfrm>
            <a:off x="2355408" y="3006724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42" y="45"/>
                </a:moveTo>
                <a:lnTo>
                  <a:pt x="1187" y="180"/>
                </a:lnTo>
                <a:lnTo>
                  <a:pt x="614" y="586"/>
                </a:lnTo>
                <a:lnTo>
                  <a:pt x="0" y="902"/>
                </a:lnTo>
                <a:lnTo>
                  <a:pt x="298" y="1218"/>
                </a:lnTo>
                <a:lnTo>
                  <a:pt x="677" y="1805"/>
                </a:lnTo>
                <a:lnTo>
                  <a:pt x="889" y="1760"/>
                </a:lnTo>
                <a:lnTo>
                  <a:pt x="1549" y="1624"/>
                </a:lnTo>
                <a:lnTo>
                  <a:pt x="2140" y="1218"/>
                </a:lnTo>
                <a:lnTo>
                  <a:pt x="2755" y="902"/>
                </a:lnTo>
                <a:lnTo>
                  <a:pt x="2434" y="586"/>
                </a:lnTo>
                <a:lnTo>
                  <a:pt x="2055" y="0"/>
                </a:lnTo>
                <a:lnTo>
                  <a:pt x="1842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8" name="object 1758"/>
          <p:cNvSpPr/>
          <p:nvPr/>
        </p:nvSpPr>
        <p:spPr>
          <a:xfrm>
            <a:off x="2353355" y="3005348"/>
            <a:ext cx="5483" cy="3498"/>
          </a:xfrm>
          <a:custGeom>
            <a:avLst/>
            <a:gdLst/>
            <a:ahLst/>
            <a:cxnLst/>
            <a:rect l="l" t="t" r="r" b="b"/>
            <a:pathLst>
              <a:path w="10966" h="6995">
                <a:moveTo>
                  <a:pt x="7050" y="0"/>
                </a:moveTo>
                <a:lnTo>
                  <a:pt x="3428" y="1173"/>
                </a:lnTo>
                <a:lnTo>
                  <a:pt x="0" y="3113"/>
                </a:lnTo>
                <a:lnTo>
                  <a:pt x="4954" y="6995"/>
                </a:lnTo>
                <a:lnTo>
                  <a:pt x="7538" y="6092"/>
                </a:lnTo>
                <a:lnTo>
                  <a:pt x="10966" y="4197"/>
                </a:lnTo>
                <a:lnTo>
                  <a:pt x="7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59" name="object 1759"/>
          <p:cNvSpPr/>
          <p:nvPr/>
        </p:nvSpPr>
        <p:spPr>
          <a:xfrm>
            <a:off x="2717338" y="300672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218"/>
                </a:lnTo>
                <a:lnTo>
                  <a:pt x="587" y="1489"/>
                </a:lnTo>
                <a:lnTo>
                  <a:pt x="948" y="1850"/>
                </a:lnTo>
                <a:lnTo>
                  <a:pt x="1580" y="1534"/>
                </a:lnTo>
                <a:lnTo>
                  <a:pt x="2168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0" name="object 1760"/>
          <p:cNvSpPr/>
          <p:nvPr/>
        </p:nvSpPr>
        <p:spPr>
          <a:xfrm>
            <a:off x="2715215" y="3005348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181" y="0"/>
                </a:lnTo>
                <a:lnTo>
                  <a:pt x="3568" y="1173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1" name="object 1761"/>
          <p:cNvSpPr/>
          <p:nvPr/>
        </p:nvSpPr>
        <p:spPr>
          <a:xfrm>
            <a:off x="3056102" y="30064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225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2" name="object 1762"/>
          <p:cNvSpPr/>
          <p:nvPr/>
        </p:nvSpPr>
        <p:spPr>
          <a:xfrm>
            <a:off x="3054725" y="3004536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3" name="object 1763"/>
          <p:cNvSpPr/>
          <p:nvPr/>
        </p:nvSpPr>
        <p:spPr>
          <a:xfrm>
            <a:off x="3098696" y="3006251"/>
            <a:ext cx="1287" cy="1489"/>
          </a:xfrm>
          <a:custGeom>
            <a:avLst/>
            <a:gdLst/>
            <a:ahLst/>
            <a:cxnLst/>
            <a:rect l="l" t="t" r="r" b="b"/>
            <a:pathLst>
              <a:path w="2574" h="2978">
                <a:moveTo>
                  <a:pt x="0" y="1624"/>
                </a:moveTo>
                <a:lnTo>
                  <a:pt x="2574" y="2978"/>
                </a:lnTo>
                <a:lnTo>
                  <a:pt x="993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4" name="object 1764"/>
          <p:cNvSpPr/>
          <p:nvPr/>
        </p:nvSpPr>
        <p:spPr>
          <a:xfrm>
            <a:off x="3097115" y="3005371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5917" y="0"/>
                </a:moveTo>
                <a:lnTo>
                  <a:pt x="1987" y="496"/>
                </a:lnTo>
                <a:lnTo>
                  <a:pt x="0" y="3881"/>
                </a:lnTo>
                <a:lnTo>
                  <a:pt x="2393" y="6498"/>
                </a:lnTo>
                <a:lnTo>
                  <a:pt x="5149" y="7536"/>
                </a:lnTo>
                <a:lnTo>
                  <a:pt x="7317" y="6679"/>
                </a:lnTo>
                <a:lnTo>
                  <a:pt x="8401" y="3474"/>
                </a:lnTo>
                <a:lnTo>
                  <a:pt x="5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5" name="object 1765"/>
          <p:cNvSpPr/>
          <p:nvPr/>
        </p:nvSpPr>
        <p:spPr>
          <a:xfrm>
            <a:off x="3099825" y="3007785"/>
            <a:ext cx="1355" cy="1309"/>
          </a:xfrm>
          <a:custGeom>
            <a:avLst/>
            <a:gdLst/>
            <a:ahLst/>
            <a:cxnLst/>
            <a:rect l="l" t="t" r="r" b="b"/>
            <a:pathLst>
              <a:path w="2710" h="2617">
                <a:moveTo>
                  <a:pt x="2710" y="1714"/>
                </a:moveTo>
                <a:lnTo>
                  <a:pt x="2258" y="1173"/>
                </a:lnTo>
                <a:lnTo>
                  <a:pt x="1897" y="586"/>
                </a:lnTo>
                <a:lnTo>
                  <a:pt x="1355" y="180"/>
                </a:lnTo>
                <a:lnTo>
                  <a:pt x="1129" y="0"/>
                </a:lnTo>
                <a:lnTo>
                  <a:pt x="406" y="0"/>
                </a:lnTo>
                <a:lnTo>
                  <a:pt x="225" y="180"/>
                </a:lnTo>
                <a:lnTo>
                  <a:pt x="0" y="361"/>
                </a:lnTo>
                <a:lnTo>
                  <a:pt x="0" y="1083"/>
                </a:lnTo>
                <a:lnTo>
                  <a:pt x="180" y="1308"/>
                </a:lnTo>
                <a:lnTo>
                  <a:pt x="632" y="1805"/>
                </a:lnTo>
                <a:lnTo>
                  <a:pt x="1219" y="2256"/>
                </a:lnTo>
                <a:lnTo>
                  <a:pt x="1851" y="2572"/>
                </a:lnTo>
                <a:lnTo>
                  <a:pt x="2393" y="2030"/>
                </a:lnTo>
                <a:lnTo>
                  <a:pt x="2710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6" name="object 1766"/>
          <p:cNvSpPr/>
          <p:nvPr/>
        </p:nvSpPr>
        <p:spPr>
          <a:xfrm>
            <a:off x="3098493" y="3006409"/>
            <a:ext cx="3478" cy="3904"/>
          </a:xfrm>
          <a:custGeom>
            <a:avLst/>
            <a:gdLst/>
            <a:ahLst/>
            <a:cxnLst/>
            <a:rect l="l" t="t" r="r" b="b"/>
            <a:pathLst>
              <a:path w="6955" h="7807">
                <a:moveTo>
                  <a:pt x="4516" y="7807"/>
                </a:moveTo>
                <a:lnTo>
                  <a:pt x="6910" y="6498"/>
                </a:lnTo>
                <a:lnTo>
                  <a:pt x="6955" y="2482"/>
                </a:lnTo>
                <a:lnTo>
                  <a:pt x="4336" y="0"/>
                </a:lnTo>
                <a:lnTo>
                  <a:pt x="0" y="2256"/>
                </a:lnTo>
                <a:lnTo>
                  <a:pt x="1535" y="6363"/>
                </a:lnTo>
                <a:lnTo>
                  <a:pt x="4516" y="7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7" name="object 1767"/>
          <p:cNvSpPr/>
          <p:nvPr/>
        </p:nvSpPr>
        <p:spPr>
          <a:xfrm>
            <a:off x="3431791" y="3007853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225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8" name="object 1768"/>
          <p:cNvSpPr/>
          <p:nvPr/>
        </p:nvSpPr>
        <p:spPr>
          <a:xfrm>
            <a:off x="3430414" y="3005822"/>
            <a:ext cx="3681" cy="5416"/>
          </a:xfrm>
          <a:custGeom>
            <a:avLst/>
            <a:gdLst/>
            <a:ahLst/>
            <a:cxnLst/>
            <a:rect l="l" t="t" r="r" b="b"/>
            <a:pathLst>
              <a:path w="7362" h="10831">
                <a:moveTo>
                  <a:pt x="3161" y="10831"/>
                </a:moveTo>
                <a:lnTo>
                  <a:pt x="7362" y="6995"/>
                </a:lnTo>
                <a:lnTo>
                  <a:pt x="6097" y="3339"/>
                </a:lnTo>
                <a:lnTo>
                  <a:pt x="4200" y="0"/>
                </a:lnTo>
                <a:lnTo>
                  <a:pt x="0" y="3836"/>
                </a:lnTo>
                <a:lnTo>
                  <a:pt x="1219" y="7491"/>
                </a:lnTo>
                <a:lnTo>
                  <a:pt x="316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69" name="object 1769"/>
          <p:cNvSpPr/>
          <p:nvPr/>
        </p:nvSpPr>
        <p:spPr>
          <a:xfrm>
            <a:off x="2932024" y="300943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218"/>
                </a:lnTo>
                <a:lnTo>
                  <a:pt x="2755" y="902"/>
                </a:lnTo>
                <a:lnTo>
                  <a:pt x="2122" y="586"/>
                </a:lnTo>
                <a:lnTo>
                  <a:pt x="1535" y="180"/>
                </a:lnTo>
                <a:lnTo>
                  <a:pt x="677" y="0"/>
                </a:lnTo>
                <a:lnTo>
                  <a:pt x="271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0" name="object 1770"/>
          <p:cNvSpPr/>
          <p:nvPr/>
        </p:nvSpPr>
        <p:spPr>
          <a:xfrm>
            <a:off x="2929947" y="3008259"/>
            <a:ext cx="5556" cy="3633"/>
          </a:xfrm>
          <a:custGeom>
            <a:avLst/>
            <a:gdLst/>
            <a:ahLst/>
            <a:cxnLst/>
            <a:rect l="l" t="t" r="r" b="b"/>
            <a:pathLst>
              <a:path w="11111" h="7265">
                <a:moveTo>
                  <a:pt x="6323" y="7265"/>
                </a:moveTo>
                <a:lnTo>
                  <a:pt x="11111" y="2572"/>
                </a:lnTo>
                <a:lnTo>
                  <a:pt x="7588" y="767"/>
                </a:lnTo>
                <a:lnTo>
                  <a:pt x="5555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1" name="object 1771"/>
          <p:cNvSpPr/>
          <p:nvPr/>
        </p:nvSpPr>
        <p:spPr>
          <a:xfrm>
            <a:off x="3054499" y="3009432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90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2" name="object 1772"/>
          <p:cNvSpPr/>
          <p:nvPr/>
        </p:nvSpPr>
        <p:spPr>
          <a:xfrm>
            <a:off x="3052444" y="3008056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137"/>
                </a:lnTo>
                <a:lnTo>
                  <a:pt x="10975" y="4197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3" name="object 1773"/>
          <p:cNvSpPr/>
          <p:nvPr/>
        </p:nvSpPr>
        <p:spPr>
          <a:xfrm>
            <a:off x="2912986" y="298343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4" name="object 1774"/>
          <p:cNvSpPr/>
          <p:nvPr/>
        </p:nvSpPr>
        <p:spPr>
          <a:xfrm>
            <a:off x="2911608" y="2981497"/>
            <a:ext cx="3862" cy="5370"/>
          </a:xfrm>
          <a:custGeom>
            <a:avLst/>
            <a:gdLst/>
            <a:ahLst/>
            <a:cxnLst/>
            <a:rect l="l" t="t" r="r" b="b"/>
            <a:pathLst>
              <a:path w="7723" h="10740">
                <a:moveTo>
                  <a:pt x="4065" y="0"/>
                </a:moveTo>
                <a:lnTo>
                  <a:pt x="0" y="3655"/>
                </a:lnTo>
                <a:lnTo>
                  <a:pt x="1219" y="7311"/>
                </a:lnTo>
                <a:lnTo>
                  <a:pt x="2981" y="10740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5" name="object 1775"/>
          <p:cNvSpPr/>
          <p:nvPr/>
        </p:nvSpPr>
        <p:spPr>
          <a:xfrm>
            <a:off x="2706566" y="2984791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75"/>
                </a:lnTo>
                <a:lnTo>
                  <a:pt x="1761" y="1850"/>
                </a:ln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6" name="object 1776"/>
          <p:cNvSpPr/>
          <p:nvPr/>
        </p:nvSpPr>
        <p:spPr>
          <a:xfrm>
            <a:off x="2705188" y="2982783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155" y="0"/>
                </a:moveTo>
                <a:lnTo>
                  <a:pt x="0" y="3836"/>
                </a:lnTo>
                <a:lnTo>
                  <a:pt x="1174" y="7446"/>
                </a:lnTo>
                <a:lnTo>
                  <a:pt x="3161" y="10786"/>
                </a:lnTo>
                <a:lnTo>
                  <a:pt x="7317" y="6995"/>
                </a:lnTo>
                <a:lnTo>
                  <a:pt x="6097" y="3339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7" name="object 1777"/>
          <p:cNvSpPr/>
          <p:nvPr/>
        </p:nvSpPr>
        <p:spPr>
          <a:xfrm>
            <a:off x="3255340" y="2984927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355" y="2437"/>
                </a:moveTo>
                <a:lnTo>
                  <a:pt x="1851" y="2030"/>
                </a:lnTo>
                <a:lnTo>
                  <a:pt x="2258" y="1399"/>
                </a:lnTo>
                <a:lnTo>
                  <a:pt x="2574" y="812"/>
                </a:lnTo>
                <a:lnTo>
                  <a:pt x="2077" y="270"/>
                </a:lnTo>
                <a:lnTo>
                  <a:pt x="1761" y="0"/>
                </a:lnTo>
                <a:lnTo>
                  <a:pt x="1219" y="406"/>
                </a:lnTo>
                <a:lnTo>
                  <a:pt x="587" y="767"/>
                </a:lnTo>
                <a:lnTo>
                  <a:pt x="180" y="1308"/>
                </a:lnTo>
                <a:lnTo>
                  <a:pt x="0" y="1534"/>
                </a:lnTo>
                <a:lnTo>
                  <a:pt x="0" y="2211"/>
                </a:lnTo>
                <a:lnTo>
                  <a:pt x="180" y="2437"/>
                </a:lnTo>
                <a:lnTo>
                  <a:pt x="406" y="2617"/>
                </a:lnTo>
                <a:lnTo>
                  <a:pt x="1129" y="2617"/>
                </a:lnTo>
                <a:lnTo>
                  <a:pt x="1355" y="2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8" name="object 1778"/>
          <p:cNvSpPr/>
          <p:nvPr/>
        </p:nvSpPr>
        <p:spPr>
          <a:xfrm>
            <a:off x="3253963" y="2983257"/>
            <a:ext cx="3930" cy="4197"/>
          </a:xfrm>
          <a:custGeom>
            <a:avLst/>
            <a:gdLst/>
            <a:ahLst/>
            <a:cxnLst/>
            <a:rect l="l" t="t" r="r" b="b"/>
            <a:pathLst>
              <a:path w="7859" h="8394">
                <a:moveTo>
                  <a:pt x="3568" y="8394"/>
                </a:moveTo>
                <a:lnTo>
                  <a:pt x="4291" y="8394"/>
                </a:lnTo>
                <a:lnTo>
                  <a:pt x="7001" y="6363"/>
                </a:lnTo>
                <a:lnTo>
                  <a:pt x="7859" y="2978"/>
                </a:lnTo>
                <a:lnTo>
                  <a:pt x="4652" y="0"/>
                </a:lnTo>
                <a:lnTo>
                  <a:pt x="993" y="3068"/>
                </a:lnTo>
                <a:lnTo>
                  <a:pt x="0" y="6318"/>
                </a:lnTo>
                <a:lnTo>
                  <a:pt x="3568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79" name="object 1779"/>
          <p:cNvSpPr/>
          <p:nvPr/>
        </p:nvSpPr>
        <p:spPr>
          <a:xfrm>
            <a:off x="3401528" y="2984791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1850"/>
                </a:moveTo>
                <a:lnTo>
                  <a:pt x="0" y="2075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79"/>
                </a:lnTo>
                <a:lnTo>
                  <a:pt x="1851" y="992"/>
                </a:lnTo>
                <a:lnTo>
                  <a:pt x="1490" y="631"/>
                </a:lnTo>
                <a:lnTo>
                  <a:pt x="1174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218"/>
                </a:lnTo>
                <a:lnTo>
                  <a:pt x="45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0" name="object 1780"/>
          <p:cNvSpPr/>
          <p:nvPr/>
        </p:nvSpPr>
        <p:spPr>
          <a:xfrm>
            <a:off x="3400331" y="2982715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619" y="0"/>
                </a:moveTo>
                <a:lnTo>
                  <a:pt x="858" y="3474"/>
                </a:lnTo>
                <a:lnTo>
                  <a:pt x="0" y="5460"/>
                </a:lnTo>
                <a:lnTo>
                  <a:pt x="903" y="8168"/>
                </a:lnTo>
                <a:lnTo>
                  <a:pt x="3884" y="10966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1" name="object 1781"/>
          <p:cNvSpPr/>
          <p:nvPr/>
        </p:nvSpPr>
        <p:spPr>
          <a:xfrm>
            <a:off x="3405616" y="29847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92"/>
                </a:moveTo>
                <a:lnTo>
                  <a:pt x="316" y="1579"/>
                </a:lnTo>
                <a:lnTo>
                  <a:pt x="632" y="2121"/>
                </a:lnTo>
                <a:lnTo>
                  <a:pt x="993" y="2707"/>
                </a:lnTo>
                <a:lnTo>
                  <a:pt x="1309" y="2437"/>
                </a:lnTo>
                <a:lnTo>
                  <a:pt x="1897" y="2075"/>
                </a:lnTo>
                <a:lnTo>
                  <a:pt x="1851" y="1850"/>
                </a:lnTo>
                <a:lnTo>
                  <a:pt x="1716" y="1218"/>
                </a:lnTo>
                <a:lnTo>
                  <a:pt x="1309" y="631"/>
                </a:lnTo>
                <a:lnTo>
                  <a:pt x="993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2" name="object 1782"/>
          <p:cNvSpPr/>
          <p:nvPr/>
        </p:nvSpPr>
        <p:spPr>
          <a:xfrm>
            <a:off x="3404058" y="2982715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3703" y="10831"/>
                </a:moveTo>
                <a:lnTo>
                  <a:pt x="7723" y="7130"/>
                </a:lnTo>
                <a:lnTo>
                  <a:pt x="6549" y="3474"/>
                </a:lnTo>
                <a:lnTo>
                  <a:pt x="4787" y="0"/>
                </a:lnTo>
                <a:lnTo>
                  <a:pt x="0" y="4693"/>
                </a:lnTo>
                <a:lnTo>
                  <a:pt x="3703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3" name="object 1783"/>
          <p:cNvSpPr/>
          <p:nvPr/>
        </p:nvSpPr>
        <p:spPr>
          <a:xfrm>
            <a:off x="3411127" y="29847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92"/>
                </a:moveTo>
                <a:lnTo>
                  <a:pt x="316" y="1579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437"/>
                </a:lnTo>
                <a:lnTo>
                  <a:pt x="1897" y="2075"/>
                </a:lnTo>
                <a:lnTo>
                  <a:pt x="1851" y="1850"/>
                </a:lnTo>
                <a:lnTo>
                  <a:pt x="1671" y="1218"/>
                </a:lnTo>
                <a:lnTo>
                  <a:pt x="1264" y="631"/>
                </a:lnTo>
                <a:lnTo>
                  <a:pt x="948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4" name="object 1784"/>
          <p:cNvSpPr/>
          <p:nvPr/>
        </p:nvSpPr>
        <p:spPr>
          <a:xfrm>
            <a:off x="3409568" y="2982715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3658" y="10831"/>
                </a:moveTo>
                <a:lnTo>
                  <a:pt x="7768" y="7130"/>
                </a:lnTo>
                <a:lnTo>
                  <a:pt x="6549" y="3474"/>
                </a:lnTo>
                <a:lnTo>
                  <a:pt x="4742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5" name="object 1785"/>
          <p:cNvSpPr/>
          <p:nvPr/>
        </p:nvSpPr>
        <p:spPr>
          <a:xfrm>
            <a:off x="3031101" y="2986394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174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579"/>
                </a:lnTo>
                <a:lnTo>
                  <a:pt x="2122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6" name="object 1786"/>
          <p:cNvSpPr/>
          <p:nvPr/>
        </p:nvSpPr>
        <p:spPr>
          <a:xfrm>
            <a:off x="3029046" y="2985040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4968" y="6949"/>
                </a:moveTo>
                <a:lnTo>
                  <a:pt x="7543" y="6047"/>
                </a:lnTo>
                <a:lnTo>
                  <a:pt x="10975" y="4106"/>
                </a:lnTo>
                <a:lnTo>
                  <a:pt x="7046" y="0"/>
                </a:lnTo>
                <a:lnTo>
                  <a:pt x="3432" y="1128"/>
                </a:lnTo>
                <a:lnTo>
                  <a:pt x="0" y="3068"/>
                </a:lnTo>
                <a:lnTo>
                  <a:pt x="4968" y="6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7" name="object 1787"/>
          <p:cNvSpPr/>
          <p:nvPr/>
        </p:nvSpPr>
        <p:spPr>
          <a:xfrm>
            <a:off x="3387526" y="297960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02"/>
                </a:moveTo>
                <a:lnTo>
                  <a:pt x="2122" y="586"/>
                </a:lnTo>
                <a:lnTo>
                  <a:pt x="1580" y="225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219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8" name="object 1788"/>
          <p:cNvSpPr/>
          <p:nvPr/>
        </p:nvSpPr>
        <p:spPr>
          <a:xfrm>
            <a:off x="3385471" y="2978406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323" y="7356"/>
                </a:moveTo>
                <a:lnTo>
                  <a:pt x="11111" y="2617"/>
                </a:lnTo>
                <a:lnTo>
                  <a:pt x="7543" y="857"/>
                </a:lnTo>
                <a:lnTo>
                  <a:pt x="5510" y="0"/>
                </a:lnTo>
                <a:lnTo>
                  <a:pt x="2890" y="902"/>
                </a:lnTo>
                <a:lnTo>
                  <a:pt x="0" y="3881"/>
                </a:lnTo>
                <a:lnTo>
                  <a:pt x="6323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89" name="object 1789"/>
          <p:cNvSpPr/>
          <p:nvPr/>
        </p:nvSpPr>
        <p:spPr>
          <a:xfrm>
            <a:off x="2499897" y="2980955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90"/>
                </a:moveTo>
                <a:lnTo>
                  <a:pt x="1219" y="225"/>
                </a:lnTo>
                <a:lnTo>
                  <a:pt x="632" y="631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631"/>
                </a:lnTo>
                <a:lnTo>
                  <a:pt x="2077" y="0"/>
                </a:lnTo>
                <a:lnTo>
                  <a:pt x="1851" y="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0" name="object 1790"/>
          <p:cNvSpPr/>
          <p:nvPr/>
        </p:nvSpPr>
        <p:spPr>
          <a:xfrm>
            <a:off x="2497842" y="2979602"/>
            <a:ext cx="5511" cy="3475"/>
          </a:xfrm>
          <a:custGeom>
            <a:avLst/>
            <a:gdLst/>
            <a:ahLst/>
            <a:cxnLst/>
            <a:rect l="l" t="t" r="r" b="b"/>
            <a:pathLst>
              <a:path w="11021" h="6949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49"/>
                </a:lnTo>
                <a:lnTo>
                  <a:pt x="7543" y="6092"/>
                </a:lnTo>
                <a:lnTo>
                  <a:pt x="11021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1" name="object 1791"/>
          <p:cNvSpPr/>
          <p:nvPr/>
        </p:nvSpPr>
        <p:spPr>
          <a:xfrm>
            <a:off x="3105404" y="2980933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80" y="1669"/>
                </a:lnTo>
                <a:lnTo>
                  <a:pt x="2168" y="1263"/>
                </a:lnTo>
                <a:lnTo>
                  <a:pt x="2755" y="947"/>
                </a:lnTo>
                <a:lnTo>
                  <a:pt x="2484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632" y="631"/>
                </a:lnTo>
                <a:lnTo>
                  <a:pt x="0" y="947"/>
                </a:lnTo>
                <a:lnTo>
                  <a:pt x="316" y="1263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2" name="object 1792"/>
          <p:cNvSpPr/>
          <p:nvPr/>
        </p:nvSpPr>
        <p:spPr>
          <a:xfrm>
            <a:off x="3103416" y="2979398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78" y="7356"/>
                </a:moveTo>
                <a:lnTo>
                  <a:pt x="7452" y="6498"/>
                </a:lnTo>
                <a:lnTo>
                  <a:pt x="10975" y="4693"/>
                </a:lnTo>
                <a:lnTo>
                  <a:pt x="6233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3" name="object 1793"/>
          <p:cNvSpPr/>
          <p:nvPr/>
        </p:nvSpPr>
        <p:spPr>
          <a:xfrm>
            <a:off x="2699452" y="298228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316" y="67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4" name="object 1794"/>
          <p:cNvSpPr/>
          <p:nvPr/>
        </p:nvSpPr>
        <p:spPr>
          <a:xfrm>
            <a:off x="2697329" y="2980752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097" y="7401"/>
                </a:moveTo>
                <a:lnTo>
                  <a:pt x="8265" y="6363"/>
                </a:lnTo>
                <a:lnTo>
                  <a:pt x="11111" y="3474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097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5" name="object 1795"/>
          <p:cNvSpPr/>
          <p:nvPr/>
        </p:nvSpPr>
        <p:spPr>
          <a:xfrm>
            <a:off x="2813660" y="298228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47"/>
                </a:move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76"/>
                </a:lnTo>
                <a:lnTo>
                  <a:pt x="0" y="947"/>
                </a:ln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6" name="object 1796"/>
          <p:cNvSpPr/>
          <p:nvPr/>
        </p:nvSpPr>
        <p:spPr>
          <a:xfrm>
            <a:off x="2811537" y="2980752"/>
            <a:ext cx="5578" cy="3701"/>
          </a:xfrm>
          <a:custGeom>
            <a:avLst/>
            <a:gdLst/>
            <a:ahLst/>
            <a:cxnLst/>
            <a:rect l="l" t="t" r="r" b="b"/>
            <a:pathLst>
              <a:path w="11156" h="7401">
                <a:moveTo>
                  <a:pt x="6142" y="7401"/>
                </a:moveTo>
                <a:lnTo>
                  <a:pt x="8311" y="6363"/>
                </a:lnTo>
                <a:lnTo>
                  <a:pt x="11156" y="3474"/>
                </a:lnTo>
                <a:lnTo>
                  <a:pt x="4833" y="0"/>
                </a:lnTo>
                <a:lnTo>
                  <a:pt x="0" y="4738"/>
                </a:lnTo>
                <a:lnTo>
                  <a:pt x="3568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7" name="object 1797"/>
          <p:cNvSpPr/>
          <p:nvPr/>
        </p:nvSpPr>
        <p:spPr>
          <a:xfrm>
            <a:off x="3043410" y="2982196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97" y="2030"/>
                </a:lnTo>
                <a:lnTo>
                  <a:pt x="2258" y="1444"/>
                </a:lnTo>
                <a:lnTo>
                  <a:pt x="2574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587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256"/>
                </a:lnTo>
                <a:lnTo>
                  <a:pt x="225" y="2482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8" name="object 1798"/>
          <p:cNvSpPr/>
          <p:nvPr/>
        </p:nvSpPr>
        <p:spPr>
          <a:xfrm>
            <a:off x="3042077" y="2980527"/>
            <a:ext cx="3884" cy="4220"/>
          </a:xfrm>
          <a:custGeom>
            <a:avLst/>
            <a:gdLst/>
            <a:ahLst/>
            <a:cxnLst/>
            <a:rect l="l" t="t" r="r" b="b"/>
            <a:pathLst>
              <a:path w="7768" h="8439">
                <a:moveTo>
                  <a:pt x="3477" y="8439"/>
                </a:moveTo>
                <a:lnTo>
                  <a:pt x="4245" y="8439"/>
                </a:lnTo>
                <a:lnTo>
                  <a:pt x="6910" y="6408"/>
                </a:lnTo>
                <a:lnTo>
                  <a:pt x="7768" y="2978"/>
                </a:lnTo>
                <a:lnTo>
                  <a:pt x="4607" y="0"/>
                </a:lnTo>
                <a:lnTo>
                  <a:pt x="903" y="3113"/>
                </a:lnTo>
                <a:lnTo>
                  <a:pt x="0" y="6498"/>
                </a:lnTo>
                <a:lnTo>
                  <a:pt x="3477" y="8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99" name="object 1799"/>
          <p:cNvSpPr/>
          <p:nvPr/>
        </p:nvSpPr>
        <p:spPr>
          <a:xfrm>
            <a:off x="3115273" y="298208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1850"/>
                </a:moveTo>
                <a:lnTo>
                  <a:pt x="0" y="2030"/>
                </a:lnTo>
                <a:lnTo>
                  <a:pt x="632" y="2437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632" y="631"/>
                </a:lnTo>
                <a:lnTo>
                  <a:pt x="225" y="1218"/>
                </a:lnTo>
                <a:lnTo>
                  <a:pt x="90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0" name="object 1800"/>
          <p:cNvSpPr/>
          <p:nvPr/>
        </p:nvSpPr>
        <p:spPr>
          <a:xfrm>
            <a:off x="3114099" y="2980008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574" y="0"/>
                </a:moveTo>
                <a:lnTo>
                  <a:pt x="813" y="3474"/>
                </a:lnTo>
                <a:lnTo>
                  <a:pt x="0" y="5460"/>
                </a:lnTo>
                <a:lnTo>
                  <a:pt x="858" y="8123"/>
                </a:lnTo>
                <a:lnTo>
                  <a:pt x="3839" y="10966"/>
                </a:lnTo>
                <a:lnTo>
                  <a:pt x="7362" y="4693"/>
                </a:lnTo>
                <a:lnTo>
                  <a:pt x="2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1" name="object 1801"/>
          <p:cNvSpPr/>
          <p:nvPr/>
        </p:nvSpPr>
        <p:spPr>
          <a:xfrm>
            <a:off x="3229504" y="298208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2" name="object 1802"/>
          <p:cNvSpPr/>
          <p:nvPr/>
        </p:nvSpPr>
        <p:spPr>
          <a:xfrm>
            <a:off x="3228126" y="2980121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3" name="object 1803"/>
          <p:cNvSpPr/>
          <p:nvPr/>
        </p:nvSpPr>
        <p:spPr>
          <a:xfrm>
            <a:off x="2786378" y="29902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270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4" name="object 1804"/>
          <p:cNvSpPr/>
          <p:nvPr/>
        </p:nvSpPr>
        <p:spPr>
          <a:xfrm>
            <a:off x="2785181" y="2988154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2619" y="0"/>
                </a:move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lnTo>
                  <a:pt x="7407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5" name="object 1805"/>
          <p:cNvSpPr/>
          <p:nvPr/>
        </p:nvSpPr>
        <p:spPr>
          <a:xfrm>
            <a:off x="3276073" y="2990455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858" y="45"/>
                </a:moveTo>
                <a:lnTo>
                  <a:pt x="677" y="0"/>
                </a:lnTo>
                <a:lnTo>
                  <a:pt x="271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16" y="1850"/>
                </a:lnTo>
                <a:lnTo>
                  <a:pt x="2122" y="1534"/>
                </a:lnTo>
                <a:lnTo>
                  <a:pt x="2393" y="1173"/>
                </a:lnTo>
                <a:lnTo>
                  <a:pt x="2710" y="902"/>
                </a:lnTo>
                <a:lnTo>
                  <a:pt x="2122" y="586"/>
                </a:lnTo>
                <a:lnTo>
                  <a:pt x="1535" y="180"/>
                </a:lnTo>
                <a:lnTo>
                  <a:pt x="858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6" name="object 1806"/>
          <p:cNvSpPr/>
          <p:nvPr/>
        </p:nvSpPr>
        <p:spPr>
          <a:xfrm>
            <a:off x="3273995" y="2989259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617"/>
                </a:lnTo>
                <a:lnTo>
                  <a:pt x="7543" y="857"/>
                </a:lnTo>
                <a:lnTo>
                  <a:pt x="5555" y="0"/>
                </a:lnTo>
                <a:lnTo>
                  <a:pt x="2890" y="902"/>
                </a:lnTo>
                <a:lnTo>
                  <a:pt x="0" y="3881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7" name="object 1807"/>
          <p:cNvSpPr/>
          <p:nvPr/>
        </p:nvSpPr>
        <p:spPr>
          <a:xfrm>
            <a:off x="2691095" y="2991696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400" y="2437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664" y="722"/>
                </a:lnTo>
                <a:lnTo>
                  <a:pt x="2122" y="315"/>
                </a:lnTo>
                <a:lnTo>
                  <a:pt x="1806" y="0"/>
                </a:lnTo>
                <a:lnTo>
                  <a:pt x="1264" y="406"/>
                </a:lnTo>
                <a:lnTo>
                  <a:pt x="632" y="767"/>
                </a:lnTo>
                <a:lnTo>
                  <a:pt x="225" y="1308"/>
                </a:lnTo>
                <a:lnTo>
                  <a:pt x="0" y="1534"/>
                </a:lnTo>
                <a:lnTo>
                  <a:pt x="180" y="2075"/>
                </a:lnTo>
                <a:lnTo>
                  <a:pt x="180" y="2482"/>
                </a:lnTo>
                <a:lnTo>
                  <a:pt x="587" y="2482"/>
                </a:lnTo>
                <a:lnTo>
                  <a:pt x="1129" y="2662"/>
                </a:lnTo>
                <a:lnTo>
                  <a:pt x="1400" y="2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8" name="object 1808"/>
          <p:cNvSpPr/>
          <p:nvPr/>
        </p:nvSpPr>
        <p:spPr>
          <a:xfrm>
            <a:off x="2689899" y="2990026"/>
            <a:ext cx="4110" cy="4197"/>
          </a:xfrm>
          <a:custGeom>
            <a:avLst/>
            <a:gdLst/>
            <a:ahLst/>
            <a:cxnLst/>
            <a:rect l="l" t="t" r="r" b="b"/>
            <a:pathLst>
              <a:path w="8220" h="8394">
                <a:moveTo>
                  <a:pt x="3387" y="8394"/>
                </a:moveTo>
                <a:lnTo>
                  <a:pt x="3974" y="8394"/>
                </a:lnTo>
                <a:lnTo>
                  <a:pt x="6684" y="6408"/>
                </a:lnTo>
                <a:lnTo>
                  <a:pt x="8220" y="3565"/>
                </a:lnTo>
                <a:lnTo>
                  <a:pt x="4336" y="0"/>
                </a:lnTo>
                <a:lnTo>
                  <a:pt x="1174" y="2437"/>
                </a:lnTo>
                <a:lnTo>
                  <a:pt x="0" y="5144"/>
                </a:lnTo>
                <a:lnTo>
                  <a:pt x="225" y="8349"/>
                </a:lnTo>
                <a:lnTo>
                  <a:pt x="3387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09" name="object 1809"/>
          <p:cNvSpPr/>
          <p:nvPr/>
        </p:nvSpPr>
        <p:spPr>
          <a:xfrm>
            <a:off x="3355863" y="299178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47"/>
                </a:moveTo>
                <a:lnTo>
                  <a:pt x="2168" y="631"/>
                </a:lnTo>
                <a:lnTo>
                  <a:pt x="1580" y="270"/>
                </a:lnTo>
                <a:lnTo>
                  <a:pt x="993" y="0"/>
                </a:lnTo>
                <a:lnTo>
                  <a:pt x="632" y="361"/>
                </a:lnTo>
                <a:lnTo>
                  <a:pt x="316" y="631"/>
                </a:lnTo>
                <a:lnTo>
                  <a:pt x="0" y="947"/>
                </a:lnTo>
                <a:lnTo>
                  <a:pt x="632" y="1218"/>
                </a:lnTo>
                <a:lnTo>
                  <a:pt x="1219" y="1669"/>
                </a:lnTo>
                <a:lnTo>
                  <a:pt x="1897" y="1805"/>
                </a:lnTo>
                <a:lnTo>
                  <a:pt x="2077" y="1850"/>
                </a:lnTo>
                <a:lnTo>
                  <a:pt x="2484" y="1218"/>
                </a:lnTo>
                <a:lnTo>
                  <a:pt x="2755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0" name="object 1810"/>
          <p:cNvSpPr/>
          <p:nvPr/>
        </p:nvSpPr>
        <p:spPr>
          <a:xfrm>
            <a:off x="3353740" y="2990252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188" y="7356"/>
                </a:moveTo>
                <a:lnTo>
                  <a:pt x="8311" y="6363"/>
                </a:lnTo>
                <a:lnTo>
                  <a:pt x="11156" y="3429"/>
                </a:lnTo>
                <a:lnTo>
                  <a:pt x="4833" y="0"/>
                </a:lnTo>
                <a:lnTo>
                  <a:pt x="0" y="4693"/>
                </a:lnTo>
                <a:lnTo>
                  <a:pt x="3568" y="6453"/>
                </a:lnTo>
                <a:lnTo>
                  <a:pt x="6188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1" name="object 1811"/>
          <p:cNvSpPr/>
          <p:nvPr/>
        </p:nvSpPr>
        <p:spPr>
          <a:xfrm>
            <a:off x="2689560" y="2992870"/>
            <a:ext cx="1716" cy="1331"/>
          </a:xfrm>
          <a:custGeom>
            <a:avLst/>
            <a:gdLst/>
            <a:ahLst/>
            <a:cxnLst/>
            <a:rect l="l" t="t" r="r" b="b"/>
            <a:pathLst>
              <a:path w="3432" h="2662">
                <a:moveTo>
                  <a:pt x="1671" y="2527"/>
                </a:moveTo>
                <a:lnTo>
                  <a:pt x="1897" y="2662"/>
                </a:lnTo>
                <a:lnTo>
                  <a:pt x="2710" y="1760"/>
                </a:lnTo>
                <a:lnTo>
                  <a:pt x="3252" y="1353"/>
                </a:lnTo>
                <a:lnTo>
                  <a:pt x="3252" y="947"/>
                </a:lnTo>
                <a:lnTo>
                  <a:pt x="3432" y="406"/>
                </a:lnTo>
                <a:lnTo>
                  <a:pt x="3206" y="180"/>
                </a:lnTo>
                <a:lnTo>
                  <a:pt x="2981" y="0"/>
                </a:lnTo>
                <a:lnTo>
                  <a:pt x="2303" y="0"/>
                </a:lnTo>
                <a:lnTo>
                  <a:pt x="2032" y="180"/>
                </a:lnTo>
                <a:lnTo>
                  <a:pt x="1129" y="767"/>
                </a:lnTo>
                <a:lnTo>
                  <a:pt x="0" y="1579"/>
                </a:lnTo>
                <a:lnTo>
                  <a:pt x="1671" y="2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2" name="object 1812"/>
          <p:cNvSpPr/>
          <p:nvPr/>
        </p:nvSpPr>
        <p:spPr>
          <a:xfrm>
            <a:off x="2688679" y="2991538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542" y="6408"/>
                </a:moveTo>
                <a:lnTo>
                  <a:pt x="3477" y="7717"/>
                </a:lnTo>
                <a:lnTo>
                  <a:pt x="5555" y="6859"/>
                </a:lnTo>
                <a:lnTo>
                  <a:pt x="7497" y="3881"/>
                </a:lnTo>
                <a:lnTo>
                  <a:pt x="6730" y="1083"/>
                </a:lnTo>
                <a:lnTo>
                  <a:pt x="3477" y="0"/>
                </a:lnTo>
                <a:lnTo>
                  <a:pt x="0" y="2437"/>
                </a:lnTo>
                <a:lnTo>
                  <a:pt x="542" y="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3" name="object 1813"/>
          <p:cNvSpPr/>
          <p:nvPr/>
        </p:nvSpPr>
        <p:spPr>
          <a:xfrm>
            <a:off x="2899209" y="2992937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535" y="2121"/>
                </a:lnTo>
                <a:lnTo>
                  <a:pt x="1942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4" name="object 1814"/>
          <p:cNvSpPr/>
          <p:nvPr/>
        </p:nvSpPr>
        <p:spPr>
          <a:xfrm>
            <a:off x="2897854" y="2990974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5" name="object 1815"/>
          <p:cNvSpPr/>
          <p:nvPr/>
        </p:nvSpPr>
        <p:spPr>
          <a:xfrm>
            <a:off x="2963913" y="2992937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51" y="1760"/>
                </a:move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0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391"/>
                </a:lnTo>
                <a:lnTo>
                  <a:pt x="1490" y="2121"/>
                </a:lnTo>
                <a:lnTo>
                  <a:pt x="1851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6" name="object 1816"/>
          <p:cNvSpPr/>
          <p:nvPr/>
        </p:nvSpPr>
        <p:spPr>
          <a:xfrm>
            <a:off x="2962536" y="2990974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174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7" name="object 1817"/>
          <p:cNvSpPr/>
          <p:nvPr/>
        </p:nvSpPr>
        <p:spPr>
          <a:xfrm>
            <a:off x="3024213" y="2993140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80" y="1669"/>
                </a:lnTo>
                <a:lnTo>
                  <a:pt x="2168" y="1263"/>
                </a:lnTo>
                <a:lnTo>
                  <a:pt x="2755" y="947"/>
                </a:lnTo>
                <a:lnTo>
                  <a:pt x="2439" y="631"/>
                </a:lnTo>
                <a:lnTo>
                  <a:pt x="2168" y="361"/>
                </a:lnTo>
                <a:lnTo>
                  <a:pt x="1761" y="0"/>
                </a:lnTo>
                <a:lnTo>
                  <a:pt x="1219" y="315"/>
                </a:lnTo>
                <a:lnTo>
                  <a:pt x="632" y="631"/>
                </a:lnTo>
                <a:lnTo>
                  <a:pt x="0" y="947"/>
                </a:lnTo>
                <a:lnTo>
                  <a:pt x="316" y="1263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8" name="object 1818"/>
          <p:cNvSpPr/>
          <p:nvPr/>
        </p:nvSpPr>
        <p:spPr>
          <a:xfrm>
            <a:off x="3022203" y="2991606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6233" y="0"/>
                </a:moveTo>
                <a:lnTo>
                  <a:pt x="0" y="3610"/>
                </a:lnTo>
                <a:lnTo>
                  <a:pt x="4878" y="7356"/>
                </a:lnTo>
                <a:lnTo>
                  <a:pt x="7452" y="6498"/>
                </a:lnTo>
                <a:lnTo>
                  <a:pt x="11021" y="4693"/>
                </a:lnTo>
                <a:lnTo>
                  <a:pt x="6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19" name="object 1819"/>
          <p:cNvSpPr/>
          <p:nvPr/>
        </p:nvSpPr>
        <p:spPr>
          <a:xfrm>
            <a:off x="3253782" y="2986078"/>
            <a:ext cx="1716" cy="1331"/>
          </a:xfrm>
          <a:custGeom>
            <a:avLst/>
            <a:gdLst/>
            <a:ahLst/>
            <a:cxnLst/>
            <a:rect l="l" t="t" r="r" b="b"/>
            <a:pathLst>
              <a:path w="3432" h="2662">
                <a:moveTo>
                  <a:pt x="2077" y="180"/>
                </a:moveTo>
                <a:lnTo>
                  <a:pt x="1174" y="812"/>
                </a:lnTo>
                <a:lnTo>
                  <a:pt x="0" y="1579"/>
                </a:lnTo>
                <a:lnTo>
                  <a:pt x="1671" y="2527"/>
                </a:lnTo>
                <a:lnTo>
                  <a:pt x="1897" y="2662"/>
                </a:lnTo>
                <a:lnTo>
                  <a:pt x="2710" y="1805"/>
                </a:lnTo>
                <a:lnTo>
                  <a:pt x="3252" y="1353"/>
                </a:lnTo>
                <a:lnTo>
                  <a:pt x="3252" y="992"/>
                </a:lnTo>
                <a:lnTo>
                  <a:pt x="3432" y="406"/>
                </a:lnTo>
                <a:lnTo>
                  <a:pt x="3252" y="180"/>
                </a:lnTo>
                <a:lnTo>
                  <a:pt x="3026" y="0"/>
                </a:lnTo>
                <a:lnTo>
                  <a:pt x="2348" y="0"/>
                </a:lnTo>
                <a:lnTo>
                  <a:pt x="2077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0" name="object 1820"/>
          <p:cNvSpPr/>
          <p:nvPr/>
        </p:nvSpPr>
        <p:spPr>
          <a:xfrm>
            <a:off x="3252924" y="2984769"/>
            <a:ext cx="3749" cy="3836"/>
          </a:xfrm>
          <a:custGeom>
            <a:avLst/>
            <a:gdLst/>
            <a:ahLst/>
            <a:cxnLst/>
            <a:rect l="l" t="t" r="r" b="b"/>
            <a:pathLst>
              <a:path w="7497" h="7672">
                <a:moveTo>
                  <a:pt x="496" y="6363"/>
                </a:moveTo>
                <a:lnTo>
                  <a:pt x="3432" y="7672"/>
                </a:lnTo>
                <a:lnTo>
                  <a:pt x="5510" y="6814"/>
                </a:lnTo>
                <a:lnTo>
                  <a:pt x="7497" y="3836"/>
                </a:lnTo>
                <a:lnTo>
                  <a:pt x="6684" y="1037"/>
                </a:lnTo>
                <a:lnTo>
                  <a:pt x="3477" y="0"/>
                </a:lnTo>
                <a:lnTo>
                  <a:pt x="0" y="2391"/>
                </a:lnTo>
                <a:lnTo>
                  <a:pt x="496" y="6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1" name="object 1821"/>
          <p:cNvSpPr/>
          <p:nvPr/>
        </p:nvSpPr>
        <p:spPr>
          <a:xfrm>
            <a:off x="2641636" y="298774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632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173"/>
                </a:lnTo>
                <a:lnTo>
                  <a:pt x="2755" y="902"/>
                </a:ln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2" name="object 1822"/>
          <p:cNvSpPr/>
          <p:nvPr/>
        </p:nvSpPr>
        <p:spPr>
          <a:xfrm>
            <a:off x="2639581" y="2986551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68" y="7311"/>
                </a:moveTo>
                <a:lnTo>
                  <a:pt x="11111" y="2617"/>
                </a:lnTo>
                <a:lnTo>
                  <a:pt x="7588" y="857"/>
                </a:lnTo>
                <a:lnTo>
                  <a:pt x="5600" y="0"/>
                </a:lnTo>
                <a:lnTo>
                  <a:pt x="2890" y="857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3" name="object 1823"/>
          <p:cNvSpPr/>
          <p:nvPr/>
        </p:nvSpPr>
        <p:spPr>
          <a:xfrm>
            <a:off x="2648750" y="29875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225" y="1534"/>
                </a:lnTo>
                <a:lnTo>
                  <a:pt x="632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31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4" name="object 1824"/>
          <p:cNvSpPr/>
          <p:nvPr/>
        </p:nvSpPr>
        <p:spPr>
          <a:xfrm>
            <a:off x="2647372" y="2985536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45"/>
                </a:lnTo>
                <a:lnTo>
                  <a:pt x="1264" y="7356"/>
                </a:lnTo>
                <a:lnTo>
                  <a:pt x="2981" y="10831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5" name="object 1825"/>
          <p:cNvSpPr/>
          <p:nvPr/>
        </p:nvSpPr>
        <p:spPr>
          <a:xfrm>
            <a:off x="2662526" y="29875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075"/>
                </a:lnTo>
                <a:lnTo>
                  <a:pt x="1897" y="1714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6" name="object 1826"/>
          <p:cNvSpPr/>
          <p:nvPr/>
        </p:nvSpPr>
        <p:spPr>
          <a:xfrm>
            <a:off x="2661149" y="2985536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45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7" name="object 1827"/>
          <p:cNvSpPr/>
          <p:nvPr/>
        </p:nvSpPr>
        <p:spPr>
          <a:xfrm>
            <a:off x="3116425" y="298774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55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8" name="object 1828"/>
          <p:cNvSpPr/>
          <p:nvPr/>
        </p:nvSpPr>
        <p:spPr>
          <a:xfrm>
            <a:off x="3114347" y="2986551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617"/>
                </a:lnTo>
                <a:lnTo>
                  <a:pt x="7588" y="857"/>
                </a:lnTo>
                <a:lnTo>
                  <a:pt x="5600" y="0"/>
                </a:lnTo>
                <a:lnTo>
                  <a:pt x="2935" y="857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29" name="object 1829"/>
          <p:cNvSpPr/>
          <p:nvPr/>
        </p:nvSpPr>
        <p:spPr>
          <a:xfrm>
            <a:off x="3007704" y="298910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587" y="1218"/>
                </a:lnTo>
                <a:lnTo>
                  <a:pt x="1174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39" y="1173"/>
                </a:lnTo>
                <a:lnTo>
                  <a:pt x="2755" y="902"/>
                </a:lnTo>
                <a:lnTo>
                  <a:pt x="2168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0" name="object 1830"/>
          <p:cNvSpPr/>
          <p:nvPr/>
        </p:nvSpPr>
        <p:spPr>
          <a:xfrm>
            <a:off x="3005626" y="2987905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57"/>
                </a:lnTo>
                <a:lnTo>
                  <a:pt x="5600" y="0"/>
                </a:lnTo>
                <a:lnTo>
                  <a:pt x="2935" y="857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1" name="object 1831"/>
          <p:cNvSpPr/>
          <p:nvPr/>
        </p:nvSpPr>
        <p:spPr>
          <a:xfrm>
            <a:off x="2219362" y="2915653"/>
            <a:ext cx="942" cy="1354"/>
          </a:xfrm>
          <a:custGeom>
            <a:avLst/>
            <a:gdLst/>
            <a:ahLst/>
            <a:cxnLst/>
            <a:rect l="l" t="t" r="r" b="b"/>
            <a:pathLst>
              <a:path w="1883" h="2707">
                <a:moveTo>
                  <a:pt x="0" y="947"/>
                </a:moveTo>
                <a:lnTo>
                  <a:pt x="320" y="1534"/>
                </a:lnTo>
                <a:lnTo>
                  <a:pt x="659" y="2121"/>
                </a:lnTo>
                <a:lnTo>
                  <a:pt x="975" y="2707"/>
                </a:lnTo>
                <a:lnTo>
                  <a:pt x="1291" y="2391"/>
                </a:lnTo>
                <a:lnTo>
                  <a:pt x="1883" y="2030"/>
                </a:lnTo>
                <a:lnTo>
                  <a:pt x="1842" y="1805"/>
                </a:lnTo>
                <a:lnTo>
                  <a:pt x="1693" y="1173"/>
                </a:lnTo>
                <a:lnTo>
                  <a:pt x="1291" y="586"/>
                </a:lnTo>
                <a:lnTo>
                  <a:pt x="975" y="0"/>
                </a:ln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2" name="object 1832"/>
          <p:cNvSpPr/>
          <p:nvPr/>
        </p:nvSpPr>
        <p:spPr>
          <a:xfrm>
            <a:off x="2217806" y="2913554"/>
            <a:ext cx="3887" cy="5416"/>
          </a:xfrm>
          <a:custGeom>
            <a:avLst/>
            <a:gdLst/>
            <a:ahLst/>
            <a:cxnLst/>
            <a:rect l="l" t="t" r="r" b="b"/>
            <a:pathLst>
              <a:path w="7773" h="10831">
                <a:moveTo>
                  <a:pt x="3685" y="10831"/>
                </a:moveTo>
                <a:lnTo>
                  <a:pt x="7773" y="7130"/>
                </a:lnTo>
                <a:lnTo>
                  <a:pt x="6544" y="3474"/>
                </a:lnTo>
                <a:lnTo>
                  <a:pt x="4765" y="0"/>
                </a:lnTo>
                <a:lnTo>
                  <a:pt x="0" y="4693"/>
                </a:lnTo>
                <a:lnTo>
                  <a:pt x="3685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3" name="object 1833"/>
          <p:cNvSpPr/>
          <p:nvPr/>
        </p:nvSpPr>
        <p:spPr>
          <a:xfrm>
            <a:off x="2699452" y="291587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218"/>
                </a:lnTo>
                <a:lnTo>
                  <a:pt x="2755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4" name="object 1834"/>
          <p:cNvSpPr/>
          <p:nvPr/>
        </p:nvSpPr>
        <p:spPr>
          <a:xfrm>
            <a:off x="2697374" y="2914705"/>
            <a:ext cx="5556" cy="3633"/>
          </a:xfrm>
          <a:custGeom>
            <a:avLst/>
            <a:gdLst/>
            <a:ahLst/>
            <a:cxnLst/>
            <a:rect l="l" t="t" r="r" b="b"/>
            <a:pathLst>
              <a:path w="11111" h="7265">
                <a:moveTo>
                  <a:pt x="6323" y="7265"/>
                </a:moveTo>
                <a:lnTo>
                  <a:pt x="11111" y="2572"/>
                </a:lnTo>
                <a:lnTo>
                  <a:pt x="7588" y="767"/>
                </a:lnTo>
                <a:lnTo>
                  <a:pt x="5600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5" name="object 1835"/>
          <p:cNvSpPr/>
          <p:nvPr/>
        </p:nvSpPr>
        <p:spPr>
          <a:xfrm>
            <a:off x="2798529" y="2915878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6" name="object 1836"/>
          <p:cNvSpPr/>
          <p:nvPr/>
        </p:nvSpPr>
        <p:spPr>
          <a:xfrm>
            <a:off x="2796474" y="2914524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46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49"/>
                </a:lnTo>
                <a:lnTo>
                  <a:pt x="7543" y="6092"/>
                </a:lnTo>
                <a:lnTo>
                  <a:pt x="10975" y="4106"/>
                </a:lnTo>
                <a:lnTo>
                  <a:pt x="7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7" name="object 1837"/>
          <p:cNvSpPr/>
          <p:nvPr/>
        </p:nvSpPr>
        <p:spPr>
          <a:xfrm>
            <a:off x="2275789" y="2906153"/>
            <a:ext cx="942" cy="1354"/>
          </a:xfrm>
          <a:custGeom>
            <a:avLst/>
            <a:gdLst/>
            <a:ahLst/>
            <a:cxnLst/>
            <a:rect l="l" t="t" r="r" b="b"/>
            <a:pathLst>
              <a:path w="1883" h="2707">
                <a:moveTo>
                  <a:pt x="971" y="2707"/>
                </a:moveTo>
                <a:lnTo>
                  <a:pt x="1269" y="2437"/>
                </a:lnTo>
                <a:lnTo>
                  <a:pt x="1883" y="2075"/>
                </a:lnTo>
                <a:lnTo>
                  <a:pt x="1838" y="1850"/>
                </a:lnTo>
                <a:lnTo>
                  <a:pt x="1693" y="1218"/>
                </a:lnTo>
                <a:lnTo>
                  <a:pt x="1269" y="586"/>
                </a:lnTo>
                <a:lnTo>
                  <a:pt x="971" y="0"/>
                </a:lnTo>
                <a:lnTo>
                  <a:pt x="654" y="315"/>
                </a:lnTo>
                <a:lnTo>
                  <a:pt x="356" y="586"/>
                </a:lnTo>
                <a:lnTo>
                  <a:pt x="0" y="947"/>
                </a:lnTo>
                <a:lnTo>
                  <a:pt x="316" y="1534"/>
                </a:lnTo>
                <a:lnTo>
                  <a:pt x="632" y="2121"/>
                </a:lnTo>
                <a:lnTo>
                  <a:pt x="971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8" name="object 1838"/>
          <p:cNvSpPr/>
          <p:nvPr/>
        </p:nvSpPr>
        <p:spPr>
          <a:xfrm>
            <a:off x="2274242" y="2904077"/>
            <a:ext cx="3864" cy="5393"/>
          </a:xfrm>
          <a:custGeom>
            <a:avLst/>
            <a:gdLst/>
            <a:ahLst/>
            <a:cxnLst/>
            <a:rect l="l" t="t" r="r" b="b"/>
            <a:pathLst>
              <a:path w="7728" h="10786">
                <a:moveTo>
                  <a:pt x="3645" y="10786"/>
                </a:moveTo>
                <a:lnTo>
                  <a:pt x="7728" y="7085"/>
                </a:lnTo>
                <a:lnTo>
                  <a:pt x="6499" y="3429"/>
                </a:lnTo>
                <a:lnTo>
                  <a:pt x="4742" y="0"/>
                </a:lnTo>
                <a:lnTo>
                  <a:pt x="0" y="4693"/>
                </a:lnTo>
                <a:lnTo>
                  <a:pt x="3645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39" name="object 1839"/>
          <p:cNvSpPr/>
          <p:nvPr/>
        </p:nvSpPr>
        <p:spPr>
          <a:xfrm>
            <a:off x="2923758" y="2906401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14"/>
                </a:lnTo>
                <a:lnTo>
                  <a:pt x="1580" y="1579"/>
                </a:lnTo>
                <a:lnTo>
                  <a:pt x="2122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0" name="object 1840"/>
          <p:cNvSpPr/>
          <p:nvPr/>
        </p:nvSpPr>
        <p:spPr>
          <a:xfrm>
            <a:off x="2921703" y="2905025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49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1" name="object 1841"/>
          <p:cNvSpPr/>
          <p:nvPr/>
        </p:nvSpPr>
        <p:spPr>
          <a:xfrm>
            <a:off x="2784775" y="2907755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903" y="1714"/>
                </a:moveTo>
                <a:lnTo>
                  <a:pt x="1535" y="1579"/>
                </a:lnTo>
                <a:lnTo>
                  <a:pt x="2122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174" y="180"/>
                </a:lnTo>
                <a:lnTo>
                  <a:pt x="587" y="586"/>
                </a:lnTo>
                <a:lnTo>
                  <a:pt x="0" y="857"/>
                </a:lnTo>
                <a:lnTo>
                  <a:pt x="271" y="1173"/>
                </a:lnTo>
                <a:lnTo>
                  <a:pt x="677" y="1760"/>
                </a:lnTo>
                <a:lnTo>
                  <a:pt x="903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2" name="object 1842"/>
          <p:cNvSpPr/>
          <p:nvPr/>
        </p:nvSpPr>
        <p:spPr>
          <a:xfrm>
            <a:off x="2782697" y="2906378"/>
            <a:ext cx="5511" cy="3475"/>
          </a:xfrm>
          <a:custGeom>
            <a:avLst/>
            <a:gdLst/>
            <a:ahLst/>
            <a:cxnLst/>
            <a:rect l="l" t="t" r="r" b="b"/>
            <a:pathLst>
              <a:path w="11021" h="6949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5013" y="6949"/>
                </a:lnTo>
                <a:lnTo>
                  <a:pt x="7588" y="6092"/>
                </a:lnTo>
                <a:lnTo>
                  <a:pt x="11021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3" name="object 1843"/>
          <p:cNvSpPr/>
          <p:nvPr/>
        </p:nvSpPr>
        <p:spPr>
          <a:xfrm>
            <a:off x="3167578" y="290750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631"/>
                </a:lnTo>
                <a:lnTo>
                  <a:pt x="180" y="1218"/>
                </a:lnTo>
                <a:lnTo>
                  <a:pt x="45" y="1850"/>
                </a:lnTo>
                <a:lnTo>
                  <a:pt x="0" y="2075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79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4" name="object 1844"/>
          <p:cNvSpPr/>
          <p:nvPr/>
        </p:nvSpPr>
        <p:spPr>
          <a:xfrm>
            <a:off x="3166381" y="2905431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5" name="object 1845"/>
          <p:cNvSpPr/>
          <p:nvPr/>
        </p:nvSpPr>
        <p:spPr>
          <a:xfrm>
            <a:off x="2387292" y="290886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7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19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6" name="object 1846"/>
          <p:cNvSpPr/>
          <p:nvPr/>
        </p:nvSpPr>
        <p:spPr>
          <a:xfrm>
            <a:off x="2385914" y="2906920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700"/>
                </a:lnTo>
                <a:lnTo>
                  <a:pt x="1219" y="7311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7" name="object 1847"/>
          <p:cNvSpPr/>
          <p:nvPr/>
        </p:nvSpPr>
        <p:spPr>
          <a:xfrm>
            <a:off x="2929653" y="293384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2707"/>
                </a:moveTo>
                <a:lnTo>
                  <a:pt x="1309" y="2075"/>
                </a:lnTo>
                <a:lnTo>
                  <a:pt x="1716" y="1489"/>
                </a:lnTo>
                <a:lnTo>
                  <a:pt x="1851" y="857"/>
                </a:lnTo>
                <a:lnTo>
                  <a:pt x="1897" y="631"/>
                </a:lnTo>
                <a:lnTo>
                  <a:pt x="1309" y="270"/>
                </a:lnTo>
                <a:lnTo>
                  <a:pt x="993" y="0"/>
                </a:lnTo>
                <a:lnTo>
                  <a:pt x="677" y="586"/>
                </a:lnTo>
                <a:lnTo>
                  <a:pt x="316" y="1128"/>
                </a:lnTo>
                <a:lnTo>
                  <a:pt x="0" y="1714"/>
                </a:lnTo>
                <a:lnTo>
                  <a:pt x="406" y="2075"/>
                </a:lnTo>
                <a:lnTo>
                  <a:pt x="677" y="2391"/>
                </a:lnTo>
                <a:lnTo>
                  <a:pt x="99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8" name="object 1848"/>
          <p:cNvSpPr/>
          <p:nvPr/>
        </p:nvSpPr>
        <p:spPr>
          <a:xfrm>
            <a:off x="2928095" y="2931809"/>
            <a:ext cx="3704" cy="5438"/>
          </a:xfrm>
          <a:custGeom>
            <a:avLst/>
            <a:gdLst/>
            <a:ahLst/>
            <a:cxnLst/>
            <a:rect l="l" t="t" r="r" b="b"/>
            <a:pathLst>
              <a:path w="7407" h="10876">
                <a:moveTo>
                  <a:pt x="4787" y="10876"/>
                </a:moveTo>
                <a:lnTo>
                  <a:pt x="6549" y="7446"/>
                </a:lnTo>
                <a:lnTo>
                  <a:pt x="7407" y="5460"/>
                </a:lnTo>
                <a:lnTo>
                  <a:pt x="6504" y="2752"/>
                </a:lnTo>
                <a:lnTo>
                  <a:pt x="3523" y="0"/>
                </a:lnTo>
                <a:lnTo>
                  <a:pt x="0" y="6227"/>
                </a:lnTo>
                <a:lnTo>
                  <a:pt x="4787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49" name="object 1849"/>
          <p:cNvSpPr/>
          <p:nvPr/>
        </p:nvSpPr>
        <p:spPr>
          <a:xfrm>
            <a:off x="3371017" y="2909109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857"/>
                </a:move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174" y="180"/>
                </a:lnTo>
                <a:lnTo>
                  <a:pt x="587" y="586"/>
                </a:lnTo>
                <a:lnTo>
                  <a:pt x="0" y="857"/>
                </a:lnTo>
                <a:lnTo>
                  <a:pt x="316" y="1173"/>
                </a:lnTo>
                <a:lnTo>
                  <a:pt x="587" y="1489"/>
                </a:lnTo>
                <a:lnTo>
                  <a:pt x="948" y="1850"/>
                </a:lnTo>
                <a:lnTo>
                  <a:pt x="1535" y="1534"/>
                </a:lnTo>
                <a:lnTo>
                  <a:pt x="2168" y="1218"/>
                </a:lnTo>
                <a:lnTo>
                  <a:pt x="275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0" name="object 1850"/>
          <p:cNvSpPr/>
          <p:nvPr/>
        </p:nvSpPr>
        <p:spPr>
          <a:xfrm>
            <a:off x="3368894" y="2907732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226" y="0"/>
                </a:lnTo>
                <a:lnTo>
                  <a:pt x="3568" y="1173"/>
                </a:lnTo>
                <a:lnTo>
                  <a:pt x="0" y="2933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1" name="object 1851"/>
          <p:cNvSpPr/>
          <p:nvPr/>
        </p:nvSpPr>
        <p:spPr>
          <a:xfrm>
            <a:off x="2836809" y="2922354"/>
            <a:ext cx="1716" cy="1331"/>
          </a:xfrm>
          <a:custGeom>
            <a:avLst/>
            <a:gdLst/>
            <a:ahLst/>
            <a:cxnLst/>
            <a:rect l="l" t="t" r="r" b="b"/>
            <a:pathLst>
              <a:path w="3432" h="2662">
                <a:moveTo>
                  <a:pt x="2077" y="180"/>
                </a:moveTo>
                <a:lnTo>
                  <a:pt x="1129" y="812"/>
                </a:lnTo>
                <a:lnTo>
                  <a:pt x="0" y="1579"/>
                </a:lnTo>
                <a:lnTo>
                  <a:pt x="1671" y="2527"/>
                </a:lnTo>
                <a:lnTo>
                  <a:pt x="1897" y="2662"/>
                </a:lnTo>
                <a:lnTo>
                  <a:pt x="2710" y="1760"/>
                </a:lnTo>
                <a:lnTo>
                  <a:pt x="3252" y="1353"/>
                </a:lnTo>
                <a:lnTo>
                  <a:pt x="3252" y="947"/>
                </a:lnTo>
                <a:lnTo>
                  <a:pt x="3432" y="406"/>
                </a:lnTo>
                <a:lnTo>
                  <a:pt x="3206" y="180"/>
                </a:lnTo>
                <a:lnTo>
                  <a:pt x="3026" y="0"/>
                </a:lnTo>
                <a:lnTo>
                  <a:pt x="2303" y="0"/>
                </a:lnTo>
                <a:lnTo>
                  <a:pt x="2077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2" name="object 1852"/>
          <p:cNvSpPr/>
          <p:nvPr/>
        </p:nvSpPr>
        <p:spPr>
          <a:xfrm>
            <a:off x="2835928" y="2921565"/>
            <a:ext cx="3772" cy="3317"/>
          </a:xfrm>
          <a:custGeom>
            <a:avLst/>
            <a:gdLst/>
            <a:ahLst/>
            <a:cxnLst/>
            <a:rect l="l" t="t" r="r" b="b"/>
            <a:pathLst>
              <a:path w="7543" h="6634">
                <a:moveTo>
                  <a:pt x="0" y="1353"/>
                </a:moveTo>
                <a:lnTo>
                  <a:pt x="542" y="5325"/>
                </a:lnTo>
                <a:lnTo>
                  <a:pt x="3477" y="6634"/>
                </a:lnTo>
                <a:lnTo>
                  <a:pt x="5555" y="5776"/>
                </a:lnTo>
                <a:lnTo>
                  <a:pt x="7543" y="2798"/>
                </a:lnTo>
                <a:lnTo>
                  <a:pt x="6730" y="0"/>
                </a:lnTo>
                <a:lnTo>
                  <a:pt x="3342" y="1083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3" name="object 1853"/>
          <p:cNvSpPr/>
          <p:nvPr/>
        </p:nvSpPr>
        <p:spPr>
          <a:xfrm>
            <a:off x="3425987" y="2923889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761" y="0"/>
                </a:moveTo>
                <a:lnTo>
                  <a:pt x="1219" y="451"/>
                </a:lnTo>
                <a:lnTo>
                  <a:pt x="587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256"/>
                </a:lnTo>
                <a:lnTo>
                  <a:pt x="180" y="2482"/>
                </a:lnTo>
                <a:lnTo>
                  <a:pt x="406" y="2662"/>
                </a:lnTo>
                <a:lnTo>
                  <a:pt x="1084" y="2662"/>
                </a:lnTo>
                <a:lnTo>
                  <a:pt x="1355" y="2482"/>
                </a:lnTo>
                <a:lnTo>
                  <a:pt x="1851" y="2030"/>
                </a:lnTo>
                <a:lnTo>
                  <a:pt x="2258" y="1444"/>
                </a:lnTo>
                <a:lnTo>
                  <a:pt x="2619" y="857"/>
                </a:lnTo>
                <a:lnTo>
                  <a:pt x="2664" y="767"/>
                </a:lnTo>
                <a:lnTo>
                  <a:pt x="2032" y="315"/>
                </a:lnTo>
                <a:lnTo>
                  <a:pt x="1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4" name="object 1854"/>
          <p:cNvSpPr/>
          <p:nvPr/>
        </p:nvSpPr>
        <p:spPr>
          <a:xfrm>
            <a:off x="3424632" y="2922242"/>
            <a:ext cx="4223" cy="4197"/>
          </a:xfrm>
          <a:custGeom>
            <a:avLst/>
            <a:gdLst/>
            <a:ahLst/>
            <a:cxnLst/>
            <a:rect l="l" t="t" r="r" b="b"/>
            <a:pathLst>
              <a:path w="8446" h="8394">
                <a:moveTo>
                  <a:pt x="3477" y="8394"/>
                </a:moveTo>
                <a:lnTo>
                  <a:pt x="4291" y="8394"/>
                </a:lnTo>
                <a:lnTo>
                  <a:pt x="6955" y="6363"/>
                </a:lnTo>
                <a:lnTo>
                  <a:pt x="8446" y="3520"/>
                </a:lnTo>
                <a:lnTo>
                  <a:pt x="4607" y="0"/>
                </a:lnTo>
                <a:lnTo>
                  <a:pt x="993" y="3023"/>
                </a:lnTo>
                <a:lnTo>
                  <a:pt x="0" y="6453"/>
                </a:lnTo>
                <a:lnTo>
                  <a:pt x="3477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5" name="object 1855"/>
          <p:cNvSpPr/>
          <p:nvPr/>
        </p:nvSpPr>
        <p:spPr>
          <a:xfrm>
            <a:off x="3486852" y="2923776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45" y="1850"/>
                </a:moveTo>
                <a:lnTo>
                  <a:pt x="0" y="2075"/>
                </a:lnTo>
                <a:lnTo>
                  <a:pt x="587" y="2437"/>
                </a:lnTo>
                <a:lnTo>
                  <a:pt x="903" y="2752"/>
                </a:lnTo>
                <a:lnTo>
                  <a:pt x="1219" y="2166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173"/>
                </a:lnTo>
                <a:lnTo>
                  <a:pt x="45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6" name="object 1856"/>
          <p:cNvSpPr/>
          <p:nvPr/>
        </p:nvSpPr>
        <p:spPr>
          <a:xfrm>
            <a:off x="3485655" y="2921700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619" y="0"/>
                </a:move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7" name="object 1857"/>
          <p:cNvSpPr/>
          <p:nvPr/>
        </p:nvSpPr>
        <p:spPr>
          <a:xfrm>
            <a:off x="2381782" y="292515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48" y="2707"/>
                </a:move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28"/>
                </a:lnTo>
                <a:lnTo>
                  <a:pt x="1264" y="586"/>
                </a:lnTo>
                <a:lnTo>
                  <a:pt x="948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lnTo>
                  <a:pt x="225" y="1489"/>
                </a:lnTo>
                <a:lnTo>
                  <a:pt x="587" y="2075"/>
                </a:lnTo>
                <a:lnTo>
                  <a:pt x="948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8" name="object 1858"/>
          <p:cNvSpPr/>
          <p:nvPr/>
        </p:nvSpPr>
        <p:spPr>
          <a:xfrm>
            <a:off x="2380404" y="2923189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2981" y="10786"/>
                </a:moveTo>
                <a:lnTo>
                  <a:pt x="7768" y="6092"/>
                </a:lnTo>
                <a:lnTo>
                  <a:pt x="4065" y="0"/>
                </a:lnTo>
                <a:lnTo>
                  <a:pt x="0" y="3700"/>
                </a:lnTo>
                <a:lnTo>
                  <a:pt x="1219" y="7311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59" name="object 1859"/>
          <p:cNvSpPr/>
          <p:nvPr/>
        </p:nvSpPr>
        <p:spPr>
          <a:xfrm>
            <a:off x="3424451" y="2925175"/>
            <a:ext cx="1581" cy="767"/>
          </a:xfrm>
          <a:custGeom>
            <a:avLst/>
            <a:gdLst/>
            <a:ahLst/>
            <a:cxnLst/>
            <a:rect l="l" t="t" r="r" b="b"/>
            <a:pathLst>
              <a:path w="3161" h="1534">
                <a:moveTo>
                  <a:pt x="3161" y="0"/>
                </a:moveTo>
                <a:lnTo>
                  <a:pt x="0" y="1353"/>
                </a:lnTo>
                <a:lnTo>
                  <a:pt x="2664" y="1534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0" name="object 1860"/>
          <p:cNvSpPr/>
          <p:nvPr/>
        </p:nvSpPr>
        <p:spPr>
          <a:xfrm>
            <a:off x="3423571" y="2923731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926"/>
                </a:lnTo>
                <a:lnTo>
                  <a:pt x="6684" y="1083"/>
                </a:lnTo>
                <a:lnTo>
                  <a:pt x="3477" y="0"/>
                </a:lnTo>
                <a:lnTo>
                  <a:pt x="0" y="2437"/>
                </a:lnTo>
                <a:lnTo>
                  <a:pt x="496" y="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1" name="object 1861"/>
          <p:cNvSpPr/>
          <p:nvPr/>
        </p:nvSpPr>
        <p:spPr>
          <a:xfrm>
            <a:off x="2645769" y="292673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22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632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5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2" name="object 1862"/>
          <p:cNvSpPr/>
          <p:nvPr/>
        </p:nvSpPr>
        <p:spPr>
          <a:xfrm>
            <a:off x="2643714" y="2925536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3" name="object 1863"/>
          <p:cNvSpPr/>
          <p:nvPr/>
        </p:nvSpPr>
        <p:spPr>
          <a:xfrm>
            <a:off x="2937286" y="2926416"/>
            <a:ext cx="1491" cy="1286"/>
          </a:xfrm>
          <a:custGeom>
            <a:avLst/>
            <a:gdLst/>
            <a:ahLst/>
            <a:cxnLst/>
            <a:rect l="l" t="t" r="r" b="b"/>
            <a:pathLst>
              <a:path w="2981" h="2572">
                <a:moveTo>
                  <a:pt x="1626" y="2572"/>
                </a:moveTo>
                <a:lnTo>
                  <a:pt x="2981" y="0"/>
                </a:lnTo>
                <a:lnTo>
                  <a:pt x="0" y="1624"/>
                </a:lnTo>
                <a:lnTo>
                  <a:pt x="1626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4" name="object 1864"/>
          <p:cNvSpPr/>
          <p:nvPr/>
        </p:nvSpPr>
        <p:spPr>
          <a:xfrm>
            <a:off x="2936406" y="2925085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926"/>
                </a:lnTo>
                <a:lnTo>
                  <a:pt x="6684" y="1083"/>
                </a:lnTo>
                <a:lnTo>
                  <a:pt x="3477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5" name="object 1865"/>
          <p:cNvSpPr/>
          <p:nvPr/>
        </p:nvSpPr>
        <p:spPr>
          <a:xfrm>
            <a:off x="3247391" y="2915653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857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6" name="object 1866"/>
          <p:cNvSpPr/>
          <p:nvPr/>
        </p:nvSpPr>
        <p:spPr>
          <a:xfrm>
            <a:off x="3246013" y="2913622"/>
            <a:ext cx="3659" cy="5416"/>
          </a:xfrm>
          <a:custGeom>
            <a:avLst/>
            <a:gdLst/>
            <a:ahLst/>
            <a:cxnLst/>
            <a:rect l="l" t="t" r="r" b="b"/>
            <a:pathLst>
              <a:path w="7317" h="10831">
                <a:moveTo>
                  <a:pt x="3161" y="10831"/>
                </a:moveTo>
                <a:lnTo>
                  <a:pt x="7317" y="6995"/>
                </a:lnTo>
                <a:lnTo>
                  <a:pt x="6097" y="3339"/>
                </a:lnTo>
                <a:lnTo>
                  <a:pt x="4200" y="0"/>
                </a:lnTo>
                <a:lnTo>
                  <a:pt x="0" y="3836"/>
                </a:lnTo>
                <a:lnTo>
                  <a:pt x="1219" y="7491"/>
                </a:lnTo>
                <a:lnTo>
                  <a:pt x="316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7" name="object 1867"/>
          <p:cNvSpPr/>
          <p:nvPr/>
        </p:nvSpPr>
        <p:spPr>
          <a:xfrm>
            <a:off x="2841439" y="2918360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0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437"/>
                </a:lnTo>
                <a:lnTo>
                  <a:pt x="1806" y="2030"/>
                </a:lnTo>
                <a:lnTo>
                  <a:pt x="1716" y="1850"/>
                </a:lnTo>
                <a:lnTo>
                  <a:pt x="1580" y="1173"/>
                </a:lnTo>
                <a:lnTo>
                  <a:pt x="1174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8" name="object 1868"/>
          <p:cNvSpPr/>
          <p:nvPr/>
        </p:nvSpPr>
        <p:spPr>
          <a:xfrm>
            <a:off x="2840061" y="2916352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3116" y="10786"/>
                </a:moveTo>
                <a:lnTo>
                  <a:pt x="7317" y="6949"/>
                </a:lnTo>
                <a:lnTo>
                  <a:pt x="6052" y="3294"/>
                </a:lnTo>
                <a:lnTo>
                  <a:pt x="4110" y="0"/>
                </a:lnTo>
                <a:lnTo>
                  <a:pt x="0" y="3790"/>
                </a:lnTo>
                <a:lnTo>
                  <a:pt x="1174" y="7446"/>
                </a:lnTo>
                <a:lnTo>
                  <a:pt x="3116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69" name="object 1869"/>
          <p:cNvSpPr/>
          <p:nvPr/>
        </p:nvSpPr>
        <p:spPr>
          <a:xfrm>
            <a:off x="3306561" y="29183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50"/>
                </a:moveTo>
                <a:lnTo>
                  <a:pt x="0" y="2030"/>
                </a:lnTo>
                <a:lnTo>
                  <a:pt x="632" y="2437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632" y="586"/>
                </a:lnTo>
                <a:lnTo>
                  <a:pt x="225" y="1173"/>
                </a:lnTo>
                <a:lnTo>
                  <a:pt x="45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0" name="object 1870"/>
          <p:cNvSpPr/>
          <p:nvPr/>
        </p:nvSpPr>
        <p:spPr>
          <a:xfrm>
            <a:off x="3305387" y="2916262"/>
            <a:ext cx="3591" cy="5483"/>
          </a:xfrm>
          <a:custGeom>
            <a:avLst/>
            <a:gdLst/>
            <a:ahLst/>
            <a:cxnLst/>
            <a:rect l="l" t="t" r="r" b="b"/>
            <a:pathLst>
              <a:path w="7181" h="10966">
                <a:moveTo>
                  <a:pt x="6413" y="6408"/>
                </a:moveTo>
                <a:lnTo>
                  <a:pt x="7181" y="4558"/>
                </a:lnTo>
                <a:lnTo>
                  <a:pt x="2619" y="0"/>
                </a:lnTo>
                <a:lnTo>
                  <a:pt x="813" y="3474"/>
                </a:lnTo>
                <a:lnTo>
                  <a:pt x="0" y="5460"/>
                </a:lnTo>
                <a:lnTo>
                  <a:pt x="858" y="8168"/>
                </a:lnTo>
                <a:lnTo>
                  <a:pt x="3839" y="10966"/>
                </a:lnTo>
                <a:lnTo>
                  <a:pt x="6413" y="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1" name="object 1871"/>
          <p:cNvSpPr/>
          <p:nvPr/>
        </p:nvSpPr>
        <p:spPr>
          <a:xfrm>
            <a:off x="3358618" y="291858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219" y="180"/>
                </a:lnTo>
                <a:lnTo>
                  <a:pt x="632" y="631"/>
                </a:lnTo>
                <a:lnTo>
                  <a:pt x="0" y="902"/>
                </a:lnTo>
                <a:lnTo>
                  <a:pt x="316" y="1218"/>
                </a:lnTo>
                <a:lnTo>
                  <a:pt x="632" y="1489"/>
                </a:lnTo>
                <a:lnTo>
                  <a:pt x="993" y="1850"/>
                </a:lnTo>
                <a:lnTo>
                  <a:pt x="1580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631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2" name="object 1872"/>
          <p:cNvSpPr/>
          <p:nvPr/>
        </p:nvSpPr>
        <p:spPr>
          <a:xfrm>
            <a:off x="3356518" y="2917210"/>
            <a:ext cx="5488" cy="3859"/>
          </a:xfrm>
          <a:custGeom>
            <a:avLst/>
            <a:gdLst/>
            <a:ahLst/>
            <a:cxnLst/>
            <a:rect l="l" t="t" r="r" b="b"/>
            <a:pathLst>
              <a:path w="10975" h="7717">
                <a:moveTo>
                  <a:pt x="4787" y="7717"/>
                </a:moveTo>
                <a:lnTo>
                  <a:pt x="10975" y="4106"/>
                </a:lnTo>
                <a:lnTo>
                  <a:pt x="7136" y="0"/>
                </a:lnTo>
                <a:lnTo>
                  <a:pt x="3523" y="1218"/>
                </a:lnTo>
                <a:lnTo>
                  <a:pt x="0" y="2978"/>
                </a:lnTo>
                <a:lnTo>
                  <a:pt x="4787" y="7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3" name="object 1873"/>
          <p:cNvSpPr/>
          <p:nvPr/>
        </p:nvSpPr>
        <p:spPr>
          <a:xfrm>
            <a:off x="2493032" y="2919940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0" y="902"/>
                </a:moveTo>
                <a:lnTo>
                  <a:pt x="316" y="1218"/>
                </a:lnTo>
                <a:lnTo>
                  <a:pt x="587" y="1489"/>
                </a:lnTo>
                <a:lnTo>
                  <a:pt x="948" y="1850"/>
                </a:lnTo>
                <a:lnTo>
                  <a:pt x="1535" y="1579"/>
                </a:lnTo>
                <a:lnTo>
                  <a:pt x="2122" y="1218"/>
                </a:lnTo>
                <a:lnTo>
                  <a:pt x="2710" y="902"/>
                </a:lnTo>
                <a:lnTo>
                  <a:pt x="2439" y="631"/>
                </a:lnTo>
                <a:lnTo>
                  <a:pt x="2032" y="0"/>
                </a:lnTo>
                <a:lnTo>
                  <a:pt x="1806" y="45"/>
                </a:lnTo>
                <a:lnTo>
                  <a:pt x="1174" y="225"/>
                </a:lnTo>
                <a:lnTo>
                  <a:pt x="587" y="631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4" name="object 1874"/>
          <p:cNvSpPr/>
          <p:nvPr/>
        </p:nvSpPr>
        <p:spPr>
          <a:xfrm>
            <a:off x="2490886" y="2918564"/>
            <a:ext cx="5511" cy="3859"/>
          </a:xfrm>
          <a:custGeom>
            <a:avLst/>
            <a:gdLst/>
            <a:ahLst/>
            <a:cxnLst/>
            <a:rect l="l" t="t" r="r" b="b"/>
            <a:pathLst>
              <a:path w="11021" h="7717">
                <a:moveTo>
                  <a:pt x="4833" y="7717"/>
                </a:moveTo>
                <a:lnTo>
                  <a:pt x="11021" y="4106"/>
                </a:lnTo>
                <a:lnTo>
                  <a:pt x="7226" y="0"/>
                </a:lnTo>
                <a:lnTo>
                  <a:pt x="3613" y="1218"/>
                </a:lnTo>
                <a:lnTo>
                  <a:pt x="0" y="2978"/>
                </a:lnTo>
                <a:lnTo>
                  <a:pt x="4833" y="7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5" name="object 1875"/>
          <p:cNvSpPr/>
          <p:nvPr/>
        </p:nvSpPr>
        <p:spPr>
          <a:xfrm>
            <a:off x="2720003" y="2921181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64" y="451"/>
                </a:lnTo>
                <a:lnTo>
                  <a:pt x="632" y="812"/>
                </a:lnTo>
                <a:lnTo>
                  <a:pt x="225" y="1308"/>
                </a:lnTo>
                <a:lnTo>
                  <a:pt x="0" y="1579"/>
                </a:lnTo>
                <a:lnTo>
                  <a:pt x="0" y="2256"/>
                </a:lnTo>
                <a:lnTo>
                  <a:pt x="225" y="2437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6" name="object 1876"/>
          <p:cNvSpPr/>
          <p:nvPr/>
        </p:nvSpPr>
        <p:spPr>
          <a:xfrm>
            <a:off x="2718671" y="2919511"/>
            <a:ext cx="3884" cy="4220"/>
          </a:xfrm>
          <a:custGeom>
            <a:avLst/>
            <a:gdLst/>
            <a:ahLst/>
            <a:cxnLst/>
            <a:rect l="l" t="t" r="r" b="b"/>
            <a:pathLst>
              <a:path w="7768" h="8439">
                <a:moveTo>
                  <a:pt x="3477" y="8439"/>
                </a:moveTo>
                <a:lnTo>
                  <a:pt x="4245" y="8439"/>
                </a:lnTo>
                <a:lnTo>
                  <a:pt x="6955" y="6363"/>
                </a:lnTo>
                <a:lnTo>
                  <a:pt x="7768" y="2978"/>
                </a:lnTo>
                <a:lnTo>
                  <a:pt x="4607" y="0"/>
                </a:lnTo>
                <a:lnTo>
                  <a:pt x="948" y="3068"/>
                </a:lnTo>
                <a:lnTo>
                  <a:pt x="0" y="6453"/>
                </a:lnTo>
                <a:lnTo>
                  <a:pt x="3477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7" name="object 1877"/>
          <p:cNvSpPr/>
          <p:nvPr/>
        </p:nvSpPr>
        <p:spPr>
          <a:xfrm>
            <a:off x="2838367" y="2921181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761" y="0"/>
                </a:moveTo>
                <a:lnTo>
                  <a:pt x="1219" y="451"/>
                </a:lnTo>
                <a:lnTo>
                  <a:pt x="587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256"/>
                </a:lnTo>
                <a:lnTo>
                  <a:pt x="180" y="2437"/>
                </a:lnTo>
                <a:lnTo>
                  <a:pt x="406" y="2662"/>
                </a:lnTo>
                <a:lnTo>
                  <a:pt x="1084" y="2662"/>
                </a:lnTo>
                <a:lnTo>
                  <a:pt x="1355" y="2482"/>
                </a:lnTo>
                <a:lnTo>
                  <a:pt x="1851" y="2030"/>
                </a:lnTo>
                <a:lnTo>
                  <a:pt x="2258" y="1444"/>
                </a:lnTo>
                <a:lnTo>
                  <a:pt x="2574" y="857"/>
                </a:lnTo>
                <a:lnTo>
                  <a:pt x="2077" y="315"/>
                </a:lnTo>
                <a:lnTo>
                  <a:pt x="1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8" name="object 1878"/>
          <p:cNvSpPr/>
          <p:nvPr/>
        </p:nvSpPr>
        <p:spPr>
          <a:xfrm>
            <a:off x="2837035" y="2919511"/>
            <a:ext cx="4201" cy="4220"/>
          </a:xfrm>
          <a:custGeom>
            <a:avLst/>
            <a:gdLst/>
            <a:ahLst/>
            <a:cxnLst/>
            <a:rect l="l" t="t" r="r" b="b"/>
            <a:pathLst>
              <a:path w="8401" h="8439">
                <a:moveTo>
                  <a:pt x="4607" y="0"/>
                </a:moveTo>
                <a:lnTo>
                  <a:pt x="948" y="3068"/>
                </a:lnTo>
                <a:lnTo>
                  <a:pt x="0" y="6453"/>
                </a:lnTo>
                <a:lnTo>
                  <a:pt x="3432" y="8439"/>
                </a:lnTo>
                <a:lnTo>
                  <a:pt x="4200" y="8439"/>
                </a:lnTo>
                <a:lnTo>
                  <a:pt x="6865" y="6363"/>
                </a:lnTo>
                <a:lnTo>
                  <a:pt x="8401" y="3565"/>
                </a:lnTo>
                <a:lnTo>
                  <a:pt x="4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79" name="object 1879"/>
          <p:cNvSpPr/>
          <p:nvPr/>
        </p:nvSpPr>
        <p:spPr>
          <a:xfrm>
            <a:off x="3364129" y="2892840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857"/>
                </a:moveTo>
                <a:lnTo>
                  <a:pt x="587" y="1173"/>
                </a:lnTo>
                <a:lnTo>
                  <a:pt x="1219" y="1534"/>
                </a:lnTo>
                <a:lnTo>
                  <a:pt x="1761" y="1850"/>
                </a:lnTo>
                <a:lnTo>
                  <a:pt x="2122" y="1444"/>
                </a:lnTo>
                <a:lnTo>
                  <a:pt x="2439" y="1173"/>
                </a:lnTo>
                <a:lnTo>
                  <a:pt x="2755" y="857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0" name="object 1880"/>
          <p:cNvSpPr/>
          <p:nvPr/>
        </p:nvSpPr>
        <p:spPr>
          <a:xfrm>
            <a:off x="3362074" y="2891644"/>
            <a:ext cx="5556" cy="3633"/>
          </a:xfrm>
          <a:custGeom>
            <a:avLst/>
            <a:gdLst/>
            <a:ahLst/>
            <a:cxnLst/>
            <a:rect l="l" t="t" r="r" b="b"/>
            <a:pathLst>
              <a:path w="11111" h="7265">
                <a:moveTo>
                  <a:pt x="6323" y="7265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1" name="object 1881"/>
          <p:cNvSpPr/>
          <p:nvPr/>
        </p:nvSpPr>
        <p:spPr>
          <a:xfrm>
            <a:off x="3331111" y="2896901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579"/>
                </a:lnTo>
                <a:lnTo>
                  <a:pt x="2122" y="1173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2" name="object 1882"/>
          <p:cNvSpPr/>
          <p:nvPr/>
        </p:nvSpPr>
        <p:spPr>
          <a:xfrm>
            <a:off x="3329055" y="2895525"/>
            <a:ext cx="5465" cy="3498"/>
          </a:xfrm>
          <a:custGeom>
            <a:avLst/>
            <a:gdLst/>
            <a:ahLst/>
            <a:cxnLst/>
            <a:rect l="l" t="t" r="r" b="b"/>
            <a:pathLst>
              <a:path w="10930" h="6995">
                <a:moveTo>
                  <a:pt x="4968" y="6995"/>
                </a:moveTo>
                <a:lnTo>
                  <a:pt x="7543" y="6092"/>
                </a:lnTo>
                <a:lnTo>
                  <a:pt x="10930" y="4151"/>
                </a:lnTo>
                <a:lnTo>
                  <a:pt x="7046" y="0"/>
                </a:ln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3" name="object 1883"/>
          <p:cNvSpPr/>
          <p:nvPr/>
        </p:nvSpPr>
        <p:spPr>
          <a:xfrm>
            <a:off x="2221914" y="2898210"/>
            <a:ext cx="1375" cy="948"/>
          </a:xfrm>
          <a:custGeom>
            <a:avLst/>
            <a:gdLst/>
            <a:ahLst/>
            <a:cxnLst/>
            <a:rect l="l" t="t" r="r" b="b"/>
            <a:pathLst>
              <a:path w="2750" h="1895">
                <a:moveTo>
                  <a:pt x="0" y="992"/>
                </a:moveTo>
                <a:lnTo>
                  <a:pt x="316" y="1263"/>
                </a:lnTo>
                <a:lnTo>
                  <a:pt x="677" y="1895"/>
                </a:lnTo>
                <a:lnTo>
                  <a:pt x="912" y="1850"/>
                </a:lnTo>
                <a:lnTo>
                  <a:pt x="1567" y="1669"/>
                </a:lnTo>
                <a:lnTo>
                  <a:pt x="2136" y="1263"/>
                </a:lnTo>
                <a:lnTo>
                  <a:pt x="2750" y="992"/>
                </a:lnTo>
                <a:lnTo>
                  <a:pt x="2457" y="676"/>
                </a:lnTo>
                <a:lnTo>
                  <a:pt x="2136" y="361"/>
                </a:lnTo>
                <a:lnTo>
                  <a:pt x="1779" y="0"/>
                </a:lnTo>
                <a:lnTo>
                  <a:pt x="1205" y="315"/>
                </a:lnTo>
                <a:lnTo>
                  <a:pt x="614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4" name="object 1884"/>
          <p:cNvSpPr/>
          <p:nvPr/>
        </p:nvSpPr>
        <p:spPr>
          <a:xfrm>
            <a:off x="2219913" y="2896676"/>
            <a:ext cx="5506" cy="3701"/>
          </a:xfrm>
          <a:custGeom>
            <a:avLst/>
            <a:gdLst/>
            <a:ahLst/>
            <a:cxnLst/>
            <a:rect l="l" t="t" r="r" b="b"/>
            <a:pathLst>
              <a:path w="11012" h="7401">
                <a:moveTo>
                  <a:pt x="4846" y="7401"/>
                </a:moveTo>
                <a:lnTo>
                  <a:pt x="7452" y="6498"/>
                </a:lnTo>
                <a:lnTo>
                  <a:pt x="11012" y="4738"/>
                </a:lnTo>
                <a:lnTo>
                  <a:pt x="6201" y="0"/>
                </a:lnTo>
                <a:lnTo>
                  <a:pt x="0" y="3610"/>
                </a:lnTo>
                <a:lnTo>
                  <a:pt x="4846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5" name="object 1885"/>
          <p:cNvSpPr/>
          <p:nvPr/>
        </p:nvSpPr>
        <p:spPr>
          <a:xfrm>
            <a:off x="2274127" y="2897939"/>
            <a:ext cx="1344" cy="1309"/>
          </a:xfrm>
          <a:custGeom>
            <a:avLst/>
            <a:gdLst/>
            <a:ahLst/>
            <a:cxnLst/>
            <a:rect l="l" t="t" r="r" b="b"/>
            <a:pathLst>
              <a:path w="2687" h="2617">
                <a:moveTo>
                  <a:pt x="1820" y="2572"/>
                </a:moveTo>
                <a:lnTo>
                  <a:pt x="2371" y="2075"/>
                </a:lnTo>
                <a:lnTo>
                  <a:pt x="2687" y="1760"/>
                </a:lnTo>
                <a:lnTo>
                  <a:pt x="2262" y="1218"/>
                </a:lnTo>
                <a:lnTo>
                  <a:pt x="1883" y="631"/>
                </a:lnTo>
                <a:lnTo>
                  <a:pt x="1373" y="180"/>
                </a:lnTo>
                <a:lnTo>
                  <a:pt x="1120" y="0"/>
                </a:lnTo>
                <a:lnTo>
                  <a:pt x="420" y="0"/>
                </a:lnTo>
                <a:lnTo>
                  <a:pt x="212" y="225"/>
                </a:lnTo>
                <a:lnTo>
                  <a:pt x="0" y="406"/>
                </a:lnTo>
                <a:lnTo>
                  <a:pt x="0" y="1083"/>
                </a:lnTo>
                <a:lnTo>
                  <a:pt x="212" y="1353"/>
                </a:lnTo>
                <a:lnTo>
                  <a:pt x="632" y="1850"/>
                </a:lnTo>
                <a:lnTo>
                  <a:pt x="1228" y="2256"/>
                </a:lnTo>
                <a:lnTo>
                  <a:pt x="1820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6" name="object 1886"/>
          <p:cNvSpPr/>
          <p:nvPr/>
        </p:nvSpPr>
        <p:spPr>
          <a:xfrm>
            <a:off x="2272792" y="2896608"/>
            <a:ext cx="3494" cy="3881"/>
          </a:xfrm>
          <a:custGeom>
            <a:avLst/>
            <a:gdLst/>
            <a:ahLst/>
            <a:cxnLst/>
            <a:rect l="l" t="t" r="r" b="b"/>
            <a:pathLst>
              <a:path w="6987" h="7762">
                <a:moveTo>
                  <a:pt x="4489" y="7762"/>
                </a:moveTo>
                <a:lnTo>
                  <a:pt x="6883" y="6453"/>
                </a:lnTo>
                <a:lnTo>
                  <a:pt x="6987" y="2437"/>
                </a:lnTo>
                <a:lnTo>
                  <a:pt x="4444" y="0"/>
                </a:lnTo>
                <a:lnTo>
                  <a:pt x="0" y="2211"/>
                </a:lnTo>
                <a:lnTo>
                  <a:pt x="1544" y="6318"/>
                </a:lnTo>
                <a:lnTo>
                  <a:pt x="4489" y="7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7" name="object 1887"/>
          <p:cNvSpPr/>
          <p:nvPr/>
        </p:nvSpPr>
        <p:spPr>
          <a:xfrm>
            <a:off x="3373998" y="28885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8" name="object 1888"/>
          <p:cNvSpPr/>
          <p:nvPr/>
        </p:nvSpPr>
        <p:spPr>
          <a:xfrm>
            <a:off x="3372620" y="2886567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89" name="object 1889"/>
          <p:cNvSpPr/>
          <p:nvPr/>
        </p:nvSpPr>
        <p:spPr>
          <a:xfrm>
            <a:off x="2606111" y="288853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34"/>
                </a:lnTo>
                <a:lnTo>
                  <a:pt x="1851" y="947"/>
                </a:lnTo>
                <a:lnTo>
                  <a:pt x="1490" y="586"/>
                </a:lnTo>
                <a:lnTo>
                  <a:pt x="1174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0" name="object 1890"/>
          <p:cNvSpPr/>
          <p:nvPr/>
        </p:nvSpPr>
        <p:spPr>
          <a:xfrm>
            <a:off x="2604914" y="2886454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574" y="0"/>
                </a:moveTo>
                <a:lnTo>
                  <a:pt x="813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lnTo>
                  <a:pt x="7362" y="4693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1" name="object 1891"/>
          <p:cNvSpPr/>
          <p:nvPr/>
        </p:nvSpPr>
        <p:spPr>
          <a:xfrm>
            <a:off x="3036612" y="2887379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47"/>
                </a:move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31"/>
                </a:lnTo>
                <a:lnTo>
                  <a:pt x="0" y="947"/>
                </a:lnTo>
                <a:lnTo>
                  <a:pt x="587" y="1263"/>
                </a:lnTo>
                <a:lnTo>
                  <a:pt x="1174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2" name="object 1892"/>
          <p:cNvSpPr/>
          <p:nvPr/>
        </p:nvSpPr>
        <p:spPr>
          <a:xfrm>
            <a:off x="3034489" y="2885844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142" y="7356"/>
                </a:moveTo>
                <a:lnTo>
                  <a:pt x="8265" y="6318"/>
                </a:lnTo>
                <a:lnTo>
                  <a:pt x="11156" y="3429"/>
                </a:lnTo>
                <a:lnTo>
                  <a:pt x="4787" y="0"/>
                </a:lnTo>
                <a:lnTo>
                  <a:pt x="0" y="4693"/>
                </a:lnTo>
                <a:lnTo>
                  <a:pt x="3568" y="6498"/>
                </a:lnTo>
                <a:lnTo>
                  <a:pt x="6142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3" name="object 1893"/>
          <p:cNvSpPr/>
          <p:nvPr/>
        </p:nvSpPr>
        <p:spPr>
          <a:xfrm>
            <a:off x="2223206" y="2891350"/>
            <a:ext cx="1344" cy="1331"/>
          </a:xfrm>
          <a:custGeom>
            <a:avLst/>
            <a:gdLst/>
            <a:ahLst/>
            <a:cxnLst/>
            <a:rect l="l" t="t" r="r" b="b"/>
            <a:pathLst>
              <a:path w="2687" h="2662">
                <a:moveTo>
                  <a:pt x="1779" y="0"/>
                </a:moveTo>
                <a:lnTo>
                  <a:pt x="1246" y="406"/>
                </a:lnTo>
                <a:lnTo>
                  <a:pt x="632" y="812"/>
                </a:lnTo>
                <a:lnTo>
                  <a:pt x="212" y="1308"/>
                </a:lnTo>
                <a:lnTo>
                  <a:pt x="0" y="1579"/>
                </a:lnTo>
                <a:lnTo>
                  <a:pt x="22" y="2256"/>
                </a:lnTo>
                <a:lnTo>
                  <a:pt x="212" y="2437"/>
                </a:lnTo>
                <a:lnTo>
                  <a:pt x="424" y="2662"/>
                </a:lnTo>
                <a:lnTo>
                  <a:pt x="1120" y="2662"/>
                </a:lnTo>
                <a:lnTo>
                  <a:pt x="1377" y="2437"/>
                </a:lnTo>
                <a:lnTo>
                  <a:pt x="1883" y="2030"/>
                </a:lnTo>
                <a:lnTo>
                  <a:pt x="2285" y="1444"/>
                </a:lnTo>
                <a:lnTo>
                  <a:pt x="2624" y="857"/>
                </a:lnTo>
                <a:lnTo>
                  <a:pt x="2095" y="315"/>
                </a:lnTo>
                <a:lnTo>
                  <a:pt x="1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4" name="object 1894"/>
          <p:cNvSpPr/>
          <p:nvPr/>
        </p:nvSpPr>
        <p:spPr>
          <a:xfrm>
            <a:off x="2221883" y="2889680"/>
            <a:ext cx="4223" cy="4220"/>
          </a:xfrm>
          <a:custGeom>
            <a:avLst/>
            <a:gdLst/>
            <a:ahLst/>
            <a:cxnLst/>
            <a:rect l="l" t="t" r="r" b="b"/>
            <a:pathLst>
              <a:path w="8446" h="8439">
                <a:moveTo>
                  <a:pt x="3450" y="8439"/>
                </a:moveTo>
                <a:lnTo>
                  <a:pt x="4232" y="8439"/>
                </a:lnTo>
                <a:lnTo>
                  <a:pt x="6901" y="6408"/>
                </a:lnTo>
                <a:lnTo>
                  <a:pt x="8446" y="3565"/>
                </a:lnTo>
                <a:lnTo>
                  <a:pt x="4593" y="0"/>
                </a:lnTo>
                <a:lnTo>
                  <a:pt x="930" y="3068"/>
                </a:lnTo>
                <a:lnTo>
                  <a:pt x="0" y="6453"/>
                </a:lnTo>
                <a:lnTo>
                  <a:pt x="3450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5" name="object 1895"/>
          <p:cNvSpPr/>
          <p:nvPr/>
        </p:nvSpPr>
        <p:spPr>
          <a:xfrm>
            <a:off x="2677658" y="28912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632" y="586"/>
                </a:lnTo>
                <a:lnTo>
                  <a:pt x="180" y="1218"/>
                </a:lnTo>
                <a:lnTo>
                  <a:pt x="45" y="1850"/>
                </a:lnTo>
                <a:lnTo>
                  <a:pt x="0" y="2030"/>
                </a:lnTo>
                <a:lnTo>
                  <a:pt x="632" y="2437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6" name="object 1896"/>
          <p:cNvSpPr/>
          <p:nvPr/>
        </p:nvSpPr>
        <p:spPr>
          <a:xfrm>
            <a:off x="2676461" y="2889161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3884" y="10921"/>
                </a:moveTo>
                <a:lnTo>
                  <a:pt x="7407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7" name="object 1897"/>
          <p:cNvSpPr/>
          <p:nvPr/>
        </p:nvSpPr>
        <p:spPr>
          <a:xfrm>
            <a:off x="3175799" y="2903445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2707"/>
                </a:moveTo>
                <a:lnTo>
                  <a:pt x="1264" y="2437"/>
                </a:lnTo>
                <a:lnTo>
                  <a:pt x="1897" y="2030"/>
                </a:lnTo>
                <a:lnTo>
                  <a:pt x="1851" y="1850"/>
                </a:lnTo>
                <a:lnTo>
                  <a:pt x="1716" y="1173"/>
                </a:lnTo>
                <a:lnTo>
                  <a:pt x="1264" y="586"/>
                </a:lnTo>
                <a:lnTo>
                  <a:pt x="993" y="0"/>
                </a:lnTo>
                <a:lnTo>
                  <a:pt x="677" y="315"/>
                </a:lnTo>
                <a:lnTo>
                  <a:pt x="361" y="586"/>
                </a:lnTo>
                <a:lnTo>
                  <a:pt x="0" y="947"/>
                </a:lnTo>
                <a:lnTo>
                  <a:pt x="316" y="1534"/>
                </a:lnTo>
                <a:lnTo>
                  <a:pt x="677" y="2121"/>
                </a:lnTo>
                <a:lnTo>
                  <a:pt x="99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8" name="object 1898"/>
          <p:cNvSpPr/>
          <p:nvPr/>
        </p:nvSpPr>
        <p:spPr>
          <a:xfrm>
            <a:off x="3174240" y="2901347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3658" y="10831"/>
                </a:moveTo>
                <a:lnTo>
                  <a:pt x="7768" y="7130"/>
                </a:lnTo>
                <a:lnTo>
                  <a:pt x="6549" y="3474"/>
                </a:lnTo>
                <a:lnTo>
                  <a:pt x="4787" y="0"/>
                </a:lnTo>
                <a:lnTo>
                  <a:pt x="0" y="4738"/>
                </a:lnTo>
                <a:lnTo>
                  <a:pt x="3658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99" name="object 1899"/>
          <p:cNvSpPr/>
          <p:nvPr/>
        </p:nvSpPr>
        <p:spPr>
          <a:xfrm>
            <a:off x="3208862" y="2903445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0" name="object 1900"/>
          <p:cNvSpPr/>
          <p:nvPr/>
        </p:nvSpPr>
        <p:spPr>
          <a:xfrm>
            <a:off x="3207484" y="2901482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2981" y="10786"/>
                </a:moveTo>
                <a:lnTo>
                  <a:pt x="7768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1" name="object 1901"/>
          <p:cNvSpPr/>
          <p:nvPr/>
        </p:nvSpPr>
        <p:spPr>
          <a:xfrm>
            <a:off x="2739584" y="29047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218"/>
                </a:lnTo>
                <a:lnTo>
                  <a:pt x="45" y="1850"/>
                </a:ln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2" name="object 1902"/>
          <p:cNvSpPr/>
          <p:nvPr/>
        </p:nvSpPr>
        <p:spPr>
          <a:xfrm>
            <a:off x="2738409" y="2902700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39" y="10966"/>
                </a:moveTo>
                <a:lnTo>
                  <a:pt x="7362" y="4738"/>
                </a:lnTo>
                <a:lnTo>
                  <a:pt x="2574" y="0"/>
                </a:lnTo>
                <a:lnTo>
                  <a:pt x="813" y="3474"/>
                </a:lnTo>
                <a:lnTo>
                  <a:pt x="0" y="5460"/>
                </a:lnTo>
                <a:lnTo>
                  <a:pt x="858" y="8168"/>
                </a:lnTo>
                <a:lnTo>
                  <a:pt x="3839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3" name="object 1903"/>
          <p:cNvSpPr/>
          <p:nvPr/>
        </p:nvSpPr>
        <p:spPr>
          <a:xfrm>
            <a:off x="2895054" y="29047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4" name="object 1904"/>
          <p:cNvSpPr/>
          <p:nvPr/>
        </p:nvSpPr>
        <p:spPr>
          <a:xfrm>
            <a:off x="2893496" y="2902768"/>
            <a:ext cx="3704" cy="5483"/>
          </a:xfrm>
          <a:custGeom>
            <a:avLst/>
            <a:gdLst/>
            <a:ahLst/>
            <a:cxnLst/>
            <a:rect l="l" t="t" r="r" b="b"/>
            <a:pathLst>
              <a:path w="7407" h="10966">
                <a:moveTo>
                  <a:pt x="4787" y="10966"/>
                </a:moveTo>
                <a:lnTo>
                  <a:pt x="6549" y="7491"/>
                </a:lnTo>
                <a:lnTo>
                  <a:pt x="7407" y="5505"/>
                </a:lnTo>
                <a:lnTo>
                  <a:pt x="6504" y="2843"/>
                </a:lnTo>
                <a:lnTo>
                  <a:pt x="3523" y="0"/>
                </a:lnTo>
                <a:lnTo>
                  <a:pt x="0" y="6273"/>
                </a:lnTo>
                <a:lnTo>
                  <a:pt x="4787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5" name="object 1905"/>
          <p:cNvSpPr/>
          <p:nvPr/>
        </p:nvSpPr>
        <p:spPr>
          <a:xfrm>
            <a:off x="3234969" y="289938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264" y="270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6" name="object 1906"/>
          <p:cNvSpPr/>
          <p:nvPr/>
        </p:nvSpPr>
        <p:spPr>
          <a:xfrm>
            <a:off x="3233411" y="2897353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91"/>
                </a:lnTo>
                <a:lnTo>
                  <a:pt x="7407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7" name="object 1907"/>
          <p:cNvSpPr/>
          <p:nvPr/>
        </p:nvSpPr>
        <p:spPr>
          <a:xfrm>
            <a:off x="3133160" y="2900737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45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535" y="2121"/>
                </a:lnTo>
                <a:lnTo>
                  <a:pt x="1942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8" name="object 1908"/>
          <p:cNvSpPr/>
          <p:nvPr/>
        </p:nvSpPr>
        <p:spPr>
          <a:xfrm>
            <a:off x="3131782" y="2898774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64" y="7356"/>
                </a:lnTo>
                <a:lnTo>
                  <a:pt x="3026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09" name="object 1909"/>
          <p:cNvSpPr/>
          <p:nvPr/>
        </p:nvSpPr>
        <p:spPr>
          <a:xfrm>
            <a:off x="3298092" y="2900940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2710" y="947"/>
                </a:moveTo>
                <a:lnTo>
                  <a:pt x="2393" y="631"/>
                </a:lnTo>
                <a:lnTo>
                  <a:pt x="2122" y="361"/>
                </a:lnTo>
                <a:lnTo>
                  <a:pt x="1716" y="0"/>
                </a:lnTo>
                <a:lnTo>
                  <a:pt x="1174" y="270"/>
                </a:lnTo>
                <a:lnTo>
                  <a:pt x="587" y="631"/>
                </a:lnTo>
                <a:lnTo>
                  <a:pt x="0" y="947"/>
                </a:lnTo>
                <a:lnTo>
                  <a:pt x="271" y="1218"/>
                </a:lnTo>
                <a:lnTo>
                  <a:pt x="677" y="1850"/>
                </a:lnTo>
                <a:lnTo>
                  <a:pt x="858" y="1805"/>
                </a:lnTo>
                <a:lnTo>
                  <a:pt x="1535" y="1669"/>
                </a:lnTo>
                <a:lnTo>
                  <a:pt x="2122" y="1218"/>
                </a:lnTo>
                <a:lnTo>
                  <a:pt x="271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0" name="object 1910"/>
          <p:cNvSpPr/>
          <p:nvPr/>
        </p:nvSpPr>
        <p:spPr>
          <a:xfrm>
            <a:off x="3296082" y="2899406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33" y="7356"/>
                </a:moveTo>
                <a:lnTo>
                  <a:pt x="7407" y="6453"/>
                </a:lnTo>
                <a:lnTo>
                  <a:pt x="10975" y="4693"/>
                </a:lnTo>
                <a:lnTo>
                  <a:pt x="6188" y="0"/>
                </a:lnTo>
                <a:lnTo>
                  <a:pt x="0" y="3565"/>
                </a:lnTo>
                <a:lnTo>
                  <a:pt x="4833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1" name="object 1911"/>
          <p:cNvSpPr/>
          <p:nvPr/>
        </p:nvSpPr>
        <p:spPr>
          <a:xfrm>
            <a:off x="2275588" y="2902294"/>
            <a:ext cx="1375" cy="925"/>
          </a:xfrm>
          <a:custGeom>
            <a:avLst/>
            <a:gdLst/>
            <a:ahLst/>
            <a:cxnLst/>
            <a:rect l="l" t="t" r="r" b="b"/>
            <a:pathLst>
              <a:path w="2750" h="1850">
                <a:moveTo>
                  <a:pt x="1775" y="0"/>
                </a:moveTo>
                <a:lnTo>
                  <a:pt x="1183" y="315"/>
                </a:lnTo>
                <a:lnTo>
                  <a:pt x="591" y="631"/>
                </a:lnTo>
                <a:lnTo>
                  <a:pt x="0" y="947"/>
                </a:lnTo>
                <a:lnTo>
                  <a:pt x="293" y="1263"/>
                </a:lnTo>
                <a:lnTo>
                  <a:pt x="677" y="1850"/>
                </a:lnTo>
                <a:lnTo>
                  <a:pt x="907" y="1805"/>
                </a:lnTo>
                <a:lnTo>
                  <a:pt x="1544" y="1669"/>
                </a:lnTo>
                <a:lnTo>
                  <a:pt x="2136" y="1263"/>
                </a:lnTo>
                <a:lnTo>
                  <a:pt x="2750" y="947"/>
                </a:lnTo>
                <a:lnTo>
                  <a:pt x="2434" y="631"/>
                </a:lnTo>
                <a:lnTo>
                  <a:pt x="2136" y="361"/>
                </a:lnTo>
                <a:lnTo>
                  <a:pt x="1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2" name="object 1912"/>
          <p:cNvSpPr/>
          <p:nvPr/>
        </p:nvSpPr>
        <p:spPr>
          <a:xfrm>
            <a:off x="2273576" y="2900760"/>
            <a:ext cx="5504" cy="3678"/>
          </a:xfrm>
          <a:custGeom>
            <a:avLst/>
            <a:gdLst/>
            <a:ahLst/>
            <a:cxnLst/>
            <a:rect l="l" t="t" r="r" b="b"/>
            <a:pathLst>
              <a:path w="11007" h="7356">
                <a:moveTo>
                  <a:pt x="4891" y="7356"/>
                </a:moveTo>
                <a:lnTo>
                  <a:pt x="7452" y="6498"/>
                </a:lnTo>
                <a:lnTo>
                  <a:pt x="11007" y="4693"/>
                </a:lnTo>
                <a:lnTo>
                  <a:pt x="6224" y="0"/>
                </a:lnTo>
                <a:lnTo>
                  <a:pt x="0" y="3565"/>
                </a:lnTo>
                <a:lnTo>
                  <a:pt x="4891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3" name="object 1913"/>
          <p:cNvSpPr/>
          <p:nvPr/>
        </p:nvSpPr>
        <p:spPr>
          <a:xfrm>
            <a:off x="3085349" y="2945686"/>
            <a:ext cx="5420" cy="4739"/>
          </a:xfrm>
          <a:custGeom>
            <a:avLst/>
            <a:gdLst/>
            <a:ahLst/>
            <a:cxnLst/>
            <a:rect l="l" t="t" r="r" b="b"/>
            <a:pathLst>
              <a:path w="10840" h="9477">
                <a:moveTo>
                  <a:pt x="813" y="3655"/>
                </a:moveTo>
                <a:lnTo>
                  <a:pt x="1716" y="6453"/>
                </a:lnTo>
                <a:lnTo>
                  <a:pt x="4923" y="9477"/>
                </a:lnTo>
                <a:lnTo>
                  <a:pt x="7723" y="7672"/>
                </a:lnTo>
                <a:lnTo>
                  <a:pt x="10840" y="7897"/>
                </a:lnTo>
                <a:lnTo>
                  <a:pt x="10704" y="4603"/>
                </a:lnTo>
                <a:lnTo>
                  <a:pt x="9891" y="3610"/>
                </a:lnTo>
                <a:lnTo>
                  <a:pt x="6820" y="2662"/>
                </a:lnTo>
                <a:lnTo>
                  <a:pt x="4291" y="5415"/>
                </a:lnTo>
                <a:lnTo>
                  <a:pt x="2935" y="1985"/>
                </a:lnTo>
                <a:lnTo>
                  <a:pt x="361" y="0"/>
                </a:lnTo>
                <a:lnTo>
                  <a:pt x="0" y="767"/>
                </a:lnTo>
                <a:lnTo>
                  <a:pt x="813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4" name="object 1914"/>
          <p:cNvSpPr/>
          <p:nvPr/>
        </p:nvSpPr>
        <p:spPr>
          <a:xfrm>
            <a:off x="3084152" y="2943588"/>
            <a:ext cx="9553" cy="8326"/>
          </a:xfrm>
          <a:custGeom>
            <a:avLst/>
            <a:gdLst/>
            <a:ahLst/>
            <a:cxnLst/>
            <a:rect l="l" t="t" r="r" b="b"/>
            <a:pathLst>
              <a:path w="19106" h="16652">
                <a:moveTo>
                  <a:pt x="767" y="8484"/>
                </a:moveTo>
                <a:lnTo>
                  <a:pt x="1806" y="11959"/>
                </a:lnTo>
                <a:lnTo>
                  <a:pt x="4562" y="14531"/>
                </a:lnTo>
                <a:lnTo>
                  <a:pt x="5781" y="15705"/>
                </a:lnTo>
                <a:lnTo>
                  <a:pt x="9440" y="15660"/>
                </a:lnTo>
                <a:lnTo>
                  <a:pt x="12511" y="16652"/>
                </a:lnTo>
                <a:lnTo>
                  <a:pt x="17886" y="10560"/>
                </a:lnTo>
                <a:lnTo>
                  <a:pt x="19106" y="7265"/>
                </a:lnTo>
                <a:lnTo>
                  <a:pt x="12782" y="3836"/>
                </a:lnTo>
                <a:lnTo>
                  <a:pt x="12421" y="4197"/>
                </a:lnTo>
                <a:lnTo>
                  <a:pt x="9033" y="3429"/>
                </a:lnTo>
                <a:lnTo>
                  <a:pt x="2348" y="0"/>
                </a:lnTo>
                <a:lnTo>
                  <a:pt x="4200" y="2166"/>
                </a:lnTo>
                <a:lnTo>
                  <a:pt x="587" y="3023"/>
                </a:lnTo>
                <a:lnTo>
                  <a:pt x="0" y="5686"/>
                </a:lnTo>
                <a:lnTo>
                  <a:pt x="767" y="8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5" name="object 1915"/>
          <p:cNvSpPr/>
          <p:nvPr/>
        </p:nvSpPr>
        <p:spPr>
          <a:xfrm>
            <a:off x="2803949" y="2948101"/>
            <a:ext cx="1355" cy="1309"/>
          </a:xfrm>
          <a:custGeom>
            <a:avLst/>
            <a:gdLst/>
            <a:ahLst/>
            <a:cxnLst/>
            <a:rect l="l" t="t" r="r" b="b"/>
            <a:pathLst>
              <a:path w="2710" h="2617">
                <a:moveTo>
                  <a:pt x="2710" y="1760"/>
                </a:moveTo>
                <a:lnTo>
                  <a:pt x="2258" y="1263"/>
                </a:lnTo>
                <a:lnTo>
                  <a:pt x="1897" y="631"/>
                </a:lnTo>
                <a:lnTo>
                  <a:pt x="1355" y="225"/>
                </a:lnTo>
                <a:lnTo>
                  <a:pt x="1129" y="0"/>
                </a:lnTo>
                <a:lnTo>
                  <a:pt x="451" y="45"/>
                </a:lnTo>
                <a:lnTo>
                  <a:pt x="225" y="225"/>
                </a:lnTo>
                <a:lnTo>
                  <a:pt x="0" y="451"/>
                </a:lnTo>
                <a:lnTo>
                  <a:pt x="0" y="1128"/>
                </a:lnTo>
                <a:lnTo>
                  <a:pt x="180" y="1353"/>
                </a:lnTo>
                <a:lnTo>
                  <a:pt x="632" y="1895"/>
                </a:lnTo>
                <a:lnTo>
                  <a:pt x="1219" y="2256"/>
                </a:lnTo>
                <a:lnTo>
                  <a:pt x="1806" y="2617"/>
                </a:lnTo>
                <a:lnTo>
                  <a:pt x="1942" y="2617"/>
                </a:lnTo>
                <a:lnTo>
                  <a:pt x="2393" y="2075"/>
                </a:lnTo>
                <a:lnTo>
                  <a:pt x="271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6" name="object 1916"/>
          <p:cNvSpPr/>
          <p:nvPr/>
        </p:nvSpPr>
        <p:spPr>
          <a:xfrm>
            <a:off x="2802617" y="2946747"/>
            <a:ext cx="3478" cy="3904"/>
          </a:xfrm>
          <a:custGeom>
            <a:avLst/>
            <a:gdLst/>
            <a:ahLst/>
            <a:cxnLst/>
            <a:rect l="l" t="t" r="r" b="b"/>
            <a:pathLst>
              <a:path w="6955" h="7807">
                <a:moveTo>
                  <a:pt x="4471" y="7807"/>
                </a:moveTo>
                <a:lnTo>
                  <a:pt x="6865" y="6498"/>
                </a:lnTo>
                <a:lnTo>
                  <a:pt x="6955" y="2482"/>
                </a:lnTo>
                <a:lnTo>
                  <a:pt x="4336" y="0"/>
                </a:lnTo>
                <a:lnTo>
                  <a:pt x="0" y="2301"/>
                </a:lnTo>
                <a:lnTo>
                  <a:pt x="1535" y="6363"/>
                </a:lnTo>
                <a:lnTo>
                  <a:pt x="4471" y="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7" name="object 1917"/>
          <p:cNvSpPr/>
          <p:nvPr/>
        </p:nvSpPr>
        <p:spPr>
          <a:xfrm>
            <a:off x="2968024" y="29481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64" y="2121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225" y="1173"/>
                </a:lnTo>
                <a:lnTo>
                  <a:pt x="45" y="1805"/>
                </a:lnTo>
                <a:lnTo>
                  <a:pt x="0" y="2075"/>
                </a:lnTo>
                <a:lnTo>
                  <a:pt x="587" y="2437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8" name="object 1918"/>
          <p:cNvSpPr/>
          <p:nvPr/>
        </p:nvSpPr>
        <p:spPr>
          <a:xfrm>
            <a:off x="2966827" y="2946115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3884" y="10921"/>
                </a:moveTo>
                <a:lnTo>
                  <a:pt x="7407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60"/>
                </a:lnTo>
                <a:lnTo>
                  <a:pt x="948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19" name="object 1919"/>
          <p:cNvSpPr/>
          <p:nvPr/>
        </p:nvSpPr>
        <p:spPr>
          <a:xfrm>
            <a:off x="3036838" y="2948191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51" y="2075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0" name="object 1920"/>
          <p:cNvSpPr/>
          <p:nvPr/>
        </p:nvSpPr>
        <p:spPr>
          <a:xfrm>
            <a:off x="3035460" y="2946183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4200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lnTo>
                  <a:pt x="7317" y="6949"/>
                </a:lnTo>
                <a:lnTo>
                  <a:pt x="6097" y="3294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1" name="object 1921"/>
          <p:cNvSpPr/>
          <p:nvPr/>
        </p:nvSpPr>
        <p:spPr>
          <a:xfrm>
            <a:off x="3270314" y="2942685"/>
            <a:ext cx="1491" cy="1286"/>
          </a:xfrm>
          <a:custGeom>
            <a:avLst/>
            <a:gdLst/>
            <a:ahLst/>
            <a:cxnLst/>
            <a:rect l="l" t="t" r="r" b="b"/>
            <a:pathLst>
              <a:path w="2981" h="2572">
                <a:moveTo>
                  <a:pt x="1671" y="2572"/>
                </a:moveTo>
                <a:lnTo>
                  <a:pt x="2981" y="0"/>
                </a:lnTo>
                <a:lnTo>
                  <a:pt x="0" y="1624"/>
                </a:lnTo>
                <a:lnTo>
                  <a:pt x="1671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2" name="object 1922"/>
          <p:cNvSpPr/>
          <p:nvPr/>
        </p:nvSpPr>
        <p:spPr>
          <a:xfrm>
            <a:off x="3269433" y="2941354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926"/>
                </a:lnTo>
                <a:lnTo>
                  <a:pt x="6684" y="1128"/>
                </a:lnTo>
                <a:lnTo>
                  <a:pt x="3523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3" name="object 1923"/>
          <p:cNvSpPr/>
          <p:nvPr/>
        </p:nvSpPr>
        <p:spPr>
          <a:xfrm>
            <a:off x="3201906" y="2870658"/>
            <a:ext cx="1287" cy="1467"/>
          </a:xfrm>
          <a:custGeom>
            <a:avLst/>
            <a:gdLst/>
            <a:ahLst/>
            <a:cxnLst/>
            <a:rect l="l" t="t" r="r" b="b"/>
            <a:pathLst>
              <a:path w="2574" h="2933">
                <a:moveTo>
                  <a:pt x="0" y="1624"/>
                </a:moveTo>
                <a:lnTo>
                  <a:pt x="2574" y="2933"/>
                </a:lnTo>
                <a:lnTo>
                  <a:pt x="993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4" name="object 1924"/>
          <p:cNvSpPr/>
          <p:nvPr/>
        </p:nvSpPr>
        <p:spPr>
          <a:xfrm>
            <a:off x="3200325" y="2869778"/>
            <a:ext cx="4201" cy="3746"/>
          </a:xfrm>
          <a:custGeom>
            <a:avLst/>
            <a:gdLst/>
            <a:ahLst/>
            <a:cxnLst/>
            <a:rect l="l" t="t" r="r" b="b"/>
            <a:pathLst>
              <a:path w="8401" h="7491">
                <a:moveTo>
                  <a:pt x="5962" y="0"/>
                </a:moveTo>
                <a:lnTo>
                  <a:pt x="1987" y="496"/>
                </a:lnTo>
                <a:lnTo>
                  <a:pt x="0" y="3881"/>
                </a:lnTo>
                <a:lnTo>
                  <a:pt x="2439" y="6498"/>
                </a:lnTo>
                <a:lnTo>
                  <a:pt x="5149" y="7491"/>
                </a:lnTo>
                <a:lnTo>
                  <a:pt x="7272" y="6679"/>
                </a:lnTo>
                <a:lnTo>
                  <a:pt x="8401" y="3474"/>
                </a:lnTo>
                <a:lnTo>
                  <a:pt x="5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5" name="object 1925"/>
          <p:cNvSpPr/>
          <p:nvPr/>
        </p:nvSpPr>
        <p:spPr>
          <a:xfrm>
            <a:off x="2835861" y="2943881"/>
            <a:ext cx="1287" cy="1467"/>
          </a:xfrm>
          <a:custGeom>
            <a:avLst/>
            <a:gdLst/>
            <a:ahLst/>
            <a:cxnLst/>
            <a:rect l="l" t="t" r="r" b="b"/>
            <a:pathLst>
              <a:path w="2574" h="2933">
                <a:moveTo>
                  <a:pt x="0" y="1624"/>
                </a:moveTo>
                <a:lnTo>
                  <a:pt x="2574" y="2933"/>
                </a:lnTo>
                <a:lnTo>
                  <a:pt x="948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6" name="object 1926"/>
          <p:cNvSpPr/>
          <p:nvPr/>
        </p:nvSpPr>
        <p:spPr>
          <a:xfrm>
            <a:off x="2834257" y="2943046"/>
            <a:ext cx="4201" cy="3701"/>
          </a:xfrm>
          <a:custGeom>
            <a:avLst/>
            <a:gdLst/>
            <a:ahLst/>
            <a:cxnLst/>
            <a:rect l="l" t="t" r="r" b="b"/>
            <a:pathLst>
              <a:path w="8401" h="7401">
                <a:moveTo>
                  <a:pt x="5962" y="0"/>
                </a:moveTo>
                <a:lnTo>
                  <a:pt x="2032" y="406"/>
                </a:lnTo>
                <a:lnTo>
                  <a:pt x="0" y="3790"/>
                </a:lnTo>
                <a:lnTo>
                  <a:pt x="2439" y="6408"/>
                </a:lnTo>
                <a:lnTo>
                  <a:pt x="5194" y="7401"/>
                </a:lnTo>
                <a:lnTo>
                  <a:pt x="7317" y="6588"/>
                </a:lnTo>
                <a:lnTo>
                  <a:pt x="8401" y="3339"/>
                </a:lnTo>
                <a:lnTo>
                  <a:pt x="5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7" name="object 1927"/>
          <p:cNvSpPr/>
          <p:nvPr/>
        </p:nvSpPr>
        <p:spPr>
          <a:xfrm>
            <a:off x="3210240" y="29441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8" name="object 1928"/>
          <p:cNvSpPr/>
          <p:nvPr/>
        </p:nvSpPr>
        <p:spPr>
          <a:xfrm>
            <a:off x="3209043" y="294203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68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29" name="object 1929"/>
          <p:cNvSpPr/>
          <p:nvPr/>
        </p:nvSpPr>
        <p:spPr>
          <a:xfrm>
            <a:off x="3254279" y="29441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490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0" name="object 1930"/>
          <p:cNvSpPr/>
          <p:nvPr/>
        </p:nvSpPr>
        <p:spPr>
          <a:xfrm>
            <a:off x="3253082" y="294203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1" name="object 1931"/>
          <p:cNvSpPr/>
          <p:nvPr/>
        </p:nvSpPr>
        <p:spPr>
          <a:xfrm>
            <a:off x="2836990" y="2945393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80" y="1353"/>
                </a:moveTo>
                <a:lnTo>
                  <a:pt x="587" y="1850"/>
                </a:lnTo>
                <a:lnTo>
                  <a:pt x="1219" y="2301"/>
                </a:lnTo>
                <a:lnTo>
                  <a:pt x="1806" y="2617"/>
                </a:lnTo>
                <a:lnTo>
                  <a:pt x="2348" y="2075"/>
                </a:lnTo>
                <a:lnTo>
                  <a:pt x="2664" y="1760"/>
                </a:lnTo>
                <a:lnTo>
                  <a:pt x="2213" y="1218"/>
                </a:lnTo>
                <a:lnTo>
                  <a:pt x="1851" y="631"/>
                </a:lnTo>
                <a:lnTo>
                  <a:pt x="1355" y="225"/>
                </a:lnTo>
                <a:lnTo>
                  <a:pt x="1084" y="0"/>
                </a:lnTo>
                <a:lnTo>
                  <a:pt x="406" y="0"/>
                </a:lnTo>
                <a:lnTo>
                  <a:pt x="180" y="225"/>
                </a:lnTo>
                <a:lnTo>
                  <a:pt x="0" y="406"/>
                </a:lnTo>
                <a:lnTo>
                  <a:pt x="0" y="1128"/>
                </a:lnTo>
                <a:lnTo>
                  <a:pt x="18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2" name="object 1932"/>
          <p:cNvSpPr/>
          <p:nvPr/>
        </p:nvSpPr>
        <p:spPr>
          <a:xfrm>
            <a:off x="2835635" y="2944039"/>
            <a:ext cx="3501" cy="3904"/>
          </a:xfrm>
          <a:custGeom>
            <a:avLst/>
            <a:gdLst/>
            <a:ahLst/>
            <a:cxnLst/>
            <a:rect l="l" t="t" r="r" b="b"/>
            <a:pathLst>
              <a:path w="7001" h="7807">
                <a:moveTo>
                  <a:pt x="0" y="2301"/>
                </a:moveTo>
                <a:lnTo>
                  <a:pt x="1580" y="6363"/>
                </a:lnTo>
                <a:lnTo>
                  <a:pt x="4516" y="7807"/>
                </a:lnTo>
                <a:lnTo>
                  <a:pt x="6910" y="6453"/>
                </a:lnTo>
                <a:lnTo>
                  <a:pt x="7001" y="2482"/>
                </a:lnTo>
                <a:lnTo>
                  <a:pt x="4381" y="0"/>
                </a:lnTo>
                <a:lnTo>
                  <a:pt x="0" y="2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3" name="object 1933"/>
          <p:cNvSpPr/>
          <p:nvPr/>
        </p:nvSpPr>
        <p:spPr>
          <a:xfrm>
            <a:off x="3295518" y="294548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lnTo>
                  <a:pt x="406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4" name="object 1934"/>
          <p:cNvSpPr/>
          <p:nvPr/>
        </p:nvSpPr>
        <p:spPr>
          <a:xfrm>
            <a:off x="3293982" y="2943453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42" y="10921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477" y="0"/>
                </a:lnTo>
                <a:lnTo>
                  <a:pt x="0" y="6227"/>
                </a:lnTo>
                <a:lnTo>
                  <a:pt x="4742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5" name="object 1935"/>
          <p:cNvSpPr/>
          <p:nvPr/>
        </p:nvSpPr>
        <p:spPr>
          <a:xfrm>
            <a:off x="2679939" y="2952862"/>
            <a:ext cx="1603" cy="203"/>
          </a:xfrm>
          <a:custGeom>
            <a:avLst/>
            <a:gdLst/>
            <a:ahLst/>
            <a:cxnLst/>
            <a:rect l="l" t="t" r="r" b="b"/>
            <a:pathLst>
              <a:path w="3206" h="406">
                <a:moveTo>
                  <a:pt x="3206" y="0"/>
                </a:moveTo>
                <a:lnTo>
                  <a:pt x="0" y="225"/>
                </a:lnTo>
                <a:lnTo>
                  <a:pt x="2664" y="406"/>
                </a:lnTo>
                <a:lnTo>
                  <a:pt x="3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6" name="object 1936"/>
          <p:cNvSpPr/>
          <p:nvPr/>
        </p:nvSpPr>
        <p:spPr>
          <a:xfrm>
            <a:off x="2679058" y="2950854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881"/>
                </a:lnTo>
                <a:lnTo>
                  <a:pt x="6684" y="1083"/>
                </a:lnTo>
                <a:lnTo>
                  <a:pt x="3523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7" name="object 1937"/>
          <p:cNvSpPr/>
          <p:nvPr/>
        </p:nvSpPr>
        <p:spPr>
          <a:xfrm>
            <a:off x="2773754" y="2952479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903" y="90"/>
                </a:moveTo>
                <a:lnTo>
                  <a:pt x="677" y="0"/>
                </a:lnTo>
                <a:lnTo>
                  <a:pt x="316" y="631"/>
                </a:lnTo>
                <a:lnTo>
                  <a:pt x="0" y="947"/>
                </a:lnTo>
                <a:lnTo>
                  <a:pt x="587" y="1263"/>
                </a:lnTo>
                <a:lnTo>
                  <a:pt x="1219" y="1579"/>
                </a:lnTo>
                <a:lnTo>
                  <a:pt x="1761" y="1895"/>
                </a:lnTo>
                <a:lnTo>
                  <a:pt x="2168" y="1534"/>
                </a:lnTo>
                <a:lnTo>
                  <a:pt x="2439" y="1218"/>
                </a:lnTo>
                <a:lnTo>
                  <a:pt x="2755" y="947"/>
                </a:lnTo>
                <a:lnTo>
                  <a:pt x="2168" y="631"/>
                </a:lnTo>
                <a:lnTo>
                  <a:pt x="1580" y="225"/>
                </a:lnTo>
                <a:lnTo>
                  <a:pt x="903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8" name="object 1938"/>
          <p:cNvSpPr/>
          <p:nvPr/>
        </p:nvSpPr>
        <p:spPr>
          <a:xfrm>
            <a:off x="2771676" y="2951305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600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39" name="object 1939"/>
          <p:cNvSpPr/>
          <p:nvPr/>
        </p:nvSpPr>
        <p:spPr>
          <a:xfrm>
            <a:off x="2295087" y="2954983"/>
            <a:ext cx="942" cy="1354"/>
          </a:xfrm>
          <a:custGeom>
            <a:avLst/>
            <a:gdLst/>
            <a:ahLst/>
            <a:cxnLst/>
            <a:rect l="l" t="t" r="r" b="b"/>
            <a:pathLst>
              <a:path w="1883" h="2707">
                <a:moveTo>
                  <a:pt x="1883" y="947"/>
                </a:moveTo>
                <a:lnTo>
                  <a:pt x="1522" y="586"/>
                </a:lnTo>
                <a:lnTo>
                  <a:pt x="1205" y="270"/>
                </a:lnTo>
                <a:lnTo>
                  <a:pt x="912" y="0"/>
                </a:lnTo>
                <a:lnTo>
                  <a:pt x="591" y="586"/>
                </a:lnTo>
                <a:lnTo>
                  <a:pt x="189" y="1173"/>
                </a:lnTo>
                <a:lnTo>
                  <a:pt x="40" y="1805"/>
                </a:lnTo>
                <a:lnTo>
                  <a:pt x="0" y="2030"/>
                </a:lnTo>
                <a:lnTo>
                  <a:pt x="591" y="2391"/>
                </a:lnTo>
                <a:lnTo>
                  <a:pt x="912" y="2707"/>
                </a:lnTo>
                <a:lnTo>
                  <a:pt x="1251" y="2075"/>
                </a:lnTo>
                <a:lnTo>
                  <a:pt x="1567" y="1489"/>
                </a:lnTo>
                <a:lnTo>
                  <a:pt x="1883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0" name="object 1940"/>
          <p:cNvSpPr/>
          <p:nvPr/>
        </p:nvSpPr>
        <p:spPr>
          <a:xfrm>
            <a:off x="2293890" y="2952885"/>
            <a:ext cx="3686" cy="5483"/>
          </a:xfrm>
          <a:custGeom>
            <a:avLst/>
            <a:gdLst/>
            <a:ahLst/>
            <a:cxnLst/>
            <a:rect l="l" t="t" r="r" b="b"/>
            <a:pathLst>
              <a:path w="7371" h="10966">
                <a:moveTo>
                  <a:pt x="3875" y="10966"/>
                </a:moveTo>
                <a:lnTo>
                  <a:pt x="7371" y="4693"/>
                </a:lnTo>
                <a:lnTo>
                  <a:pt x="2628" y="0"/>
                </a:lnTo>
                <a:lnTo>
                  <a:pt x="849" y="3474"/>
                </a:lnTo>
                <a:lnTo>
                  <a:pt x="0" y="5460"/>
                </a:lnTo>
                <a:lnTo>
                  <a:pt x="912" y="8123"/>
                </a:lnTo>
                <a:lnTo>
                  <a:pt x="3875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1" name="object 1941"/>
          <p:cNvSpPr/>
          <p:nvPr/>
        </p:nvSpPr>
        <p:spPr>
          <a:xfrm>
            <a:off x="2248519" y="3045468"/>
            <a:ext cx="1926" cy="1760"/>
          </a:xfrm>
          <a:custGeom>
            <a:avLst/>
            <a:gdLst/>
            <a:ahLst/>
            <a:cxnLst/>
            <a:rect l="l" t="t" r="r" b="b"/>
            <a:pathLst>
              <a:path w="3852" h="3520">
                <a:moveTo>
                  <a:pt x="0" y="1399"/>
                </a:moveTo>
                <a:lnTo>
                  <a:pt x="2940" y="3520"/>
                </a:lnTo>
                <a:lnTo>
                  <a:pt x="3852" y="361"/>
                </a:lnTo>
                <a:lnTo>
                  <a:pt x="442" y="0"/>
                </a:lnTo>
                <a:lnTo>
                  <a:pt x="0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2" name="object 1942"/>
          <p:cNvSpPr/>
          <p:nvPr/>
        </p:nvSpPr>
        <p:spPr>
          <a:xfrm>
            <a:off x="2247258" y="3043415"/>
            <a:ext cx="5156" cy="5325"/>
          </a:xfrm>
          <a:custGeom>
            <a:avLst/>
            <a:gdLst/>
            <a:ahLst/>
            <a:cxnLst/>
            <a:rect l="l" t="t" r="r" b="b"/>
            <a:pathLst>
              <a:path w="10311" h="10650">
                <a:moveTo>
                  <a:pt x="0" y="5686"/>
                </a:moveTo>
                <a:lnTo>
                  <a:pt x="907" y="9206"/>
                </a:lnTo>
                <a:lnTo>
                  <a:pt x="3875" y="10650"/>
                </a:lnTo>
                <a:lnTo>
                  <a:pt x="6730" y="10199"/>
                </a:lnTo>
                <a:lnTo>
                  <a:pt x="8554" y="7175"/>
                </a:lnTo>
                <a:lnTo>
                  <a:pt x="10311" y="4151"/>
                </a:lnTo>
                <a:lnTo>
                  <a:pt x="9169" y="902"/>
                </a:lnTo>
                <a:lnTo>
                  <a:pt x="6459" y="0"/>
                </a:lnTo>
                <a:lnTo>
                  <a:pt x="3640" y="631"/>
                </a:lnTo>
                <a:lnTo>
                  <a:pt x="930" y="2211"/>
                </a:lnTo>
                <a:lnTo>
                  <a:pt x="149" y="4783"/>
                </a:lnTo>
                <a:lnTo>
                  <a:pt x="0" y="5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3" name="object 1943"/>
          <p:cNvSpPr/>
          <p:nvPr/>
        </p:nvSpPr>
        <p:spPr>
          <a:xfrm>
            <a:off x="2254996" y="2973351"/>
            <a:ext cx="3155" cy="1422"/>
          </a:xfrm>
          <a:custGeom>
            <a:avLst/>
            <a:gdLst/>
            <a:ahLst/>
            <a:cxnLst/>
            <a:rect l="l" t="t" r="r" b="b"/>
            <a:pathLst>
              <a:path w="6310" h="2843">
                <a:moveTo>
                  <a:pt x="6310" y="857"/>
                </a:moveTo>
                <a:lnTo>
                  <a:pt x="2773" y="0"/>
                </a:lnTo>
                <a:lnTo>
                  <a:pt x="0" y="1534"/>
                </a:lnTo>
                <a:lnTo>
                  <a:pt x="3559" y="2843"/>
                </a:lnTo>
                <a:lnTo>
                  <a:pt x="6310" y="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4" name="object 1944"/>
          <p:cNvSpPr/>
          <p:nvPr/>
        </p:nvSpPr>
        <p:spPr>
          <a:xfrm>
            <a:off x="2252116" y="2971456"/>
            <a:ext cx="8121" cy="4355"/>
          </a:xfrm>
          <a:custGeom>
            <a:avLst/>
            <a:gdLst/>
            <a:ahLst/>
            <a:cxnLst/>
            <a:rect l="l" t="t" r="r" b="b"/>
            <a:pathLst>
              <a:path w="16242" h="8710">
                <a:moveTo>
                  <a:pt x="0" y="5641"/>
                </a:moveTo>
                <a:lnTo>
                  <a:pt x="6016" y="8123"/>
                </a:lnTo>
                <a:lnTo>
                  <a:pt x="7497" y="8710"/>
                </a:lnTo>
                <a:lnTo>
                  <a:pt x="12177" y="7130"/>
                </a:lnTo>
                <a:lnTo>
                  <a:pt x="15754" y="7040"/>
                </a:lnTo>
                <a:lnTo>
                  <a:pt x="16242" y="3565"/>
                </a:lnTo>
                <a:lnTo>
                  <a:pt x="13762" y="0"/>
                </a:lnTo>
                <a:lnTo>
                  <a:pt x="9742" y="270"/>
                </a:lnTo>
                <a:lnTo>
                  <a:pt x="0" y="5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5" name="object 1945"/>
          <p:cNvSpPr/>
          <p:nvPr/>
        </p:nvSpPr>
        <p:spPr>
          <a:xfrm>
            <a:off x="2297904" y="3146424"/>
            <a:ext cx="1281" cy="2640"/>
          </a:xfrm>
          <a:custGeom>
            <a:avLst/>
            <a:gdLst/>
            <a:ahLst/>
            <a:cxnLst/>
            <a:rect l="l" t="t" r="r" b="b"/>
            <a:pathLst>
              <a:path w="2561" h="5280">
                <a:moveTo>
                  <a:pt x="1630" y="5280"/>
                </a:moveTo>
                <a:lnTo>
                  <a:pt x="2561" y="2662"/>
                </a:lnTo>
                <a:lnTo>
                  <a:pt x="1757" y="0"/>
                </a:lnTo>
                <a:lnTo>
                  <a:pt x="0" y="3113"/>
                </a:lnTo>
                <a:lnTo>
                  <a:pt x="1630" y="528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6" name="object 1946"/>
          <p:cNvSpPr/>
          <p:nvPr/>
        </p:nvSpPr>
        <p:spPr>
          <a:xfrm>
            <a:off x="2296009" y="3144573"/>
            <a:ext cx="4679" cy="5799"/>
          </a:xfrm>
          <a:custGeom>
            <a:avLst/>
            <a:gdLst/>
            <a:ahLst/>
            <a:cxnLst/>
            <a:rect l="l" t="t" r="r" b="b"/>
            <a:pathLst>
              <a:path w="9358" h="11598">
                <a:moveTo>
                  <a:pt x="826" y="9748"/>
                </a:moveTo>
                <a:lnTo>
                  <a:pt x="4571" y="11598"/>
                </a:lnTo>
                <a:lnTo>
                  <a:pt x="7470" y="11237"/>
                </a:lnTo>
                <a:lnTo>
                  <a:pt x="8911" y="7040"/>
                </a:lnTo>
                <a:lnTo>
                  <a:pt x="9358" y="3429"/>
                </a:lnTo>
                <a:lnTo>
                  <a:pt x="4783" y="0"/>
                </a:lnTo>
                <a:lnTo>
                  <a:pt x="0" y="8484"/>
                </a:lnTo>
                <a:lnTo>
                  <a:pt x="826" y="974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7" name="object 1947"/>
          <p:cNvSpPr/>
          <p:nvPr/>
        </p:nvSpPr>
        <p:spPr>
          <a:xfrm>
            <a:off x="2266091" y="2974163"/>
            <a:ext cx="1874" cy="1106"/>
          </a:xfrm>
          <a:custGeom>
            <a:avLst/>
            <a:gdLst/>
            <a:ahLst/>
            <a:cxnLst/>
            <a:rect l="l" t="t" r="r" b="b"/>
            <a:pathLst>
              <a:path w="3748" h="2211">
                <a:moveTo>
                  <a:pt x="2669" y="0"/>
                </a:moveTo>
                <a:lnTo>
                  <a:pt x="0" y="1669"/>
                </a:lnTo>
                <a:lnTo>
                  <a:pt x="3748" y="2211"/>
                </a:lnTo>
                <a:lnTo>
                  <a:pt x="2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8" name="object 1948"/>
          <p:cNvSpPr/>
          <p:nvPr/>
        </p:nvSpPr>
        <p:spPr>
          <a:xfrm>
            <a:off x="2264005" y="2973080"/>
            <a:ext cx="5093" cy="4287"/>
          </a:xfrm>
          <a:custGeom>
            <a:avLst/>
            <a:gdLst/>
            <a:ahLst/>
            <a:cxnLst/>
            <a:rect l="l" t="t" r="r" b="b"/>
            <a:pathLst>
              <a:path w="10185" h="8574">
                <a:moveTo>
                  <a:pt x="0" y="4106"/>
                </a:moveTo>
                <a:lnTo>
                  <a:pt x="3283" y="8078"/>
                </a:lnTo>
                <a:lnTo>
                  <a:pt x="5867" y="8574"/>
                </a:lnTo>
                <a:lnTo>
                  <a:pt x="9358" y="6408"/>
                </a:lnTo>
                <a:lnTo>
                  <a:pt x="10185" y="3249"/>
                </a:lnTo>
                <a:lnTo>
                  <a:pt x="8830" y="676"/>
                </a:lnTo>
                <a:lnTo>
                  <a:pt x="5528" y="0"/>
                </a:lnTo>
                <a:lnTo>
                  <a:pt x="2985" y="1579"/>
                </a:lnTo>
                <a:lnTo>
                  <a:pt x="0" y="4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49" name="object 1949"/>
          <p:cNvSpPr/>
          <p:nvPr/>
        </p:nvSpPr>
        <p:spPr>
          <a:xfrm>
            <a:off x="2267234" y="3051358"/>
            <a:ext cx="1398" cy="1783"/>
          </a:xfrm>
          <a:custGeom>
            <a:avLst/>
            <a:gdLst/>
            <a:ahLst/>
            <a:cxnLst/>
            <a:rect l="l" t="t" r="r" b="b"/>
            <a:pathLst>
              <a:path w="2795" h="3565">
                <a:moveTo>
                  <a:pt x="1355" y="3565"/>
                </a:moveTo>
                <a:lnTo>
                  <a:pt x="2755" y="2437"/>
                </a:lnTo>
                <a:lnTo>
                  <a:pt x="2795" y="1218"/>
                </a:lnTo>
                <a:lnTo>
                  <a:pt x="1440" y="0"/>
                </a:lnTo>
                <a:lnTo>
                  <a:pt x="45" y="1173"/>
                </a:lnTo>
                <a:lnTo>
                  <a:pt x="0" y="2346"/>
                </a:lnTo>
                <a:lnTo>
                  <a:pt x="1355" y="3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0" name="object 1950"/>
          <p:cNvSpPr/>
          <p:nvPr/>
        </p:nvSpPr>
        <p:spPr>
          <a:xfrm>
            <a:off x="2266175" y="3050410"/>
            <a:ext cx="3525" cy="4378"/>
          </a:xfrm>
          <a:custGeom>
            <a:avLst/>
            <a:gdLst/>
            <a:ahLst/>
            <a:cxnLst/>
            <a:rect l="l" t="t" r="r" b="b"/>
            <a:pathLst>
              <a:path w="7050" h="8755">
                <a:moveTo>
                  <a:pt x="0" y="3565"/>
                </a:moveTo>
                <a:lnTo>
                  <a:pt x="257" y="5911"/>
                </a:lnTo>
                <a:lnTo>
                  <a:pt x="3369" y="8755"/>
                </a:lnTo>
                <a:lnTo>
                  <a:pt x="6648" y="6092"/>
                </a:lnTo>
                <a:lnTo>
                  <a:pt x="7050" y="2843"/>
                </a:lnTo>
                <a:lnTo>
                  <a:pt x="5253" y="90"/>
                </a:lnTo>
                <a:lnTo>
                  <a:pt x="1991" y="0"/>
                </a:lnTo>
                <a:lnTo>
                  <a:pt x="0" y="3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1" name="object 1951"/>
          <p:cNvSpPr/>
          <p:nvPr/>
        </p:nvSpPr>
        <p:spPr>
          <a:xfrm>
            <a:off x="2247502" y="3114021"/>
            <a:ext cx="1154" cy="1670"/>
          </a:xfrm>
          <a:custGeom>
            <a:avLst/>
            <a:gdLst/>
            <a:ahLst/>
            <a:cxnLst/>
            <a:rect l="l" t="t" r="r" b="b"/>
            <a:pathLst>
              <a:path w="2308" h="3339">
                <a:moveTo>
                  <a:pt x="18" y="1489"/>
                </a:moveTo>
                <a:lnTo>
                  <a:pt x="0" y="2572"/>
                </a:lnTo>
                <a:lnTo>
                  <a:pt x="614" y="3339"/>
                </a:lnTo>
                <a:lnTo>
                  <a:pt x="1246" y="3068"/>
                </a:lnTo>
                <a:lnTo>
                  <a:pt x="2222" y="2527"/>
                </a:lnTo>
                <a:lnTo>
                  <a:pt x="2308" y="812"/>
                </a:lnTo>
                <a:lnTo>
                  <a:pt x="1355" y="135"/>
                </a:lnTo>
                <a:lnTo>
                  <a:pt x="1228" y="0"/>
                </a:lnTo>
                <a:lnTo>
                  <a:pt x="740" y="45"/>
                </a:lnTo>
                <a:lnTo>
                  <a:pt x="465" y="496"/>
                </a:lnTo>
                <a:lnTo>
                  <a:pt x="252" y="992"/>
                </a:lnTo>
                <a:lnTo>
                  <a:pt x="18" y="148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2" name="object 1952"/>
          <p:cNvSpPr/>
          <p:nvPr/>
        </p:nvSpPr>
        <p:spPr>
          <a:xfrm>
            <a:off x="2246274" y="3112779"/>
            <a:ext cx="3557" cy="4129"/>
          </a:xfrm>
          <a:custGeom>
            <a:avLst/>
            <a:gdLst/>
            <a:ahLst/>
            <a:cxnLst/>
            <a:rect l="l" t="t" r="r" b="b"/>
            <a:pathLst>
              <a:path w="7114" h="8258">
                <a:moveTo>
                  <a:pt x="0" y="3384"/>
                </a:moveTo>
                <a:lnTo>
                  <a:pt x="0" y="3926"/>
                </a:lnTo>
                <a:lnTo>
                  <a:pt x="654" y="6904"/>
                </a:lnTo>
                <a:lnTo>
                  <a:pt x="3852" y="8258"/>
                </a:lnTo>
                <a:lnTo>
                  <a:pt x="6838" y="5866"/>
                </a:lnTo>
                <a:lnTo>
                  <a:pt x="7114" y="2888"/>
                </a:lnTo>
                <a:lnTo>
                  <a:pt x="4467" y="0"/>
                </a:lnTo>
                <a:lnTo>
                  <a:pt x="1653" y="315"/>
                </a:lnTo>
                <a:lnTo>
                  <a:pt x="0" y="338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3" name="object 1953"/>
          <p:cNvSpPr/>
          <p:nvPr/>
        </p:nvSpPr>
        <p:spPr>
          <a:xfrm>
            <a:off x="2314842" y="3136924"/>
            <a:ext cx="1915" cy="1309"/>
          </a:xfrm>
          <a:custGeom>
            <a:avLst/>
            <a:gdLst/>
            <a:ahLst/>
            <a:cxnLst/>
            <a:rect l="l" t="t" r="r" b="b"/>
            <a:pathLst>
              <a:path w="3830" h="2617">
                <a:moveTo>
                  <a:pt x="3830" y="1353"/>
                </a:moveTo>
                <a:lnTo>
                  <a:pt x="2583" y="45"/>
                </a:lnTo>
                <a:lnTo>
                  <a:pt x="1309" y="0"/>
                </a:lnTo>
                <a:lnTo>
                  <a:pt x="0" y="1263"/>
                </a:lnTo>
                <a:lnTo>
                  <a:pt x="1228" y="2572"/>
                </a:lnTo>
                <a:lnTo>
                  <a:pt x="2497" y="2617"/>
                </a:lnTo>
                <a:lnTo>
                  <a:pt x="3830" y="135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4" name="object 1954"/>
          <p:cNvSpPr/>
          <p:nvPr/>
        </p:nvSpPr>
        <p:spPr>
          <a:xfrm>
            <a:off x="2313074" y="3135547"/>
            <a:ext cx="5441" cy="4062"/>
          </a:xfrm>
          <a:custGeom>
            <a:avLst/>
            <a:gdLst/>
            <a:ahLst/>
            <a:cxnLst/>
            <a:rect l="l" t="t" r="r" b="b"/>
            <a:pathLst>
              <a:path w="10881" h="8123">
                <a:moveTo>
                  <a:pt x="0" y="3881"/>
                </a:moveTo>
                <a:lnTo>
                  <a:pt x="3916" y="8033"/>
                </a:lnTo>
                <a:lnTo>
                  <a:pt x="6734" y="8123"/>
                </a:lnTo>
                <a:lnTo>
                  <a:pt x="10881" y="4197"/>
                </a:lnTo>
                <a:lnTo>
                  <a:pt x="6964" y="45"/>
                </a:lnTo>
                <a:lnTo>
                  <a:pt x="4150" y="0"/>
                </a:lnTo>
                <a:lnTo>
                  <a:pt x="0" y="388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5" name="object 1955"/>
          <p:cNvSpPr/>
          <p:nvPr/>
        </p:nvSpPr>
        <p:spPr>
          <a:xfrm>
            <a:off x="2270855" y="3101384"/>
            <a:ext cx="953" cy="609"/>
          </a:xfrm>
          <a:custGeom>
            <a:avLst/>
            <a:gdLst/>
            <a:ahLst/>
            <a:cxnLst/>
            <a:rect l="l" t="t" r="r" b="b"/>
            <a:pathLst>
              <a:path w="1906" h="1218">
                <a:moveTo>
                  <a:pt x="1291" y="0"/>
                </a:moveTo>
                <a:lnTo>
                  <a:pt x="849" y="90"/>
                </a:lnTo>
                <a:lnTo>
                  <a:pt x="424" y="361"/>
                </a:lnTo>
                <a:lnTo>
                  <a:pt x="0" y="541"/>
                </a:lnTo>
                <a:lnTo>
                  <a:pt x="212" y="722"/>
                </a:lnTo>
                <a:lnTo>
                  <a:pt x="424" y="947"/>
                </a:lnTo>
                <a:lnTo>
                  <a:pt x="659" y="1218"/>
                </a:lnTo>
                <a:lnTo>
                  <a:pt x="1061" y="992"/>
                </a:lnTo>
                <a:lnTo>
                  <a:pt x="1481" y="812"/>
                </a:lnTo>
                <a:lnTo>
                  <a:pt x="1906" y="586"/>
                </a:lnTo>
                <a:lnTo>
                  <a:pt x="1716" y="406"/>
                </a:lnTo>
                <a:lnTo>
                  <a:pt x="1463" y="0"/>
                </a:lnTo>
                <a:lnTo>
                  <a:pt x="1291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6" name="object 1956"/>
          <p:cNvSpPr/>
          <p:nvPr/>
        </p:nvSpPr>
        <p:spPr>
          <a:xfrm>
            <a:off x="2268653" y="3100030"/>
            <a:ext cx="5282" cy="3452"/>
          </a:xfrm>
          <a:custGeom>
            <a:avLst/>
            <a:gdLst/>
            <a:ahLst/>
            <a:cxnLst/>
            <a:rect l="l" t="t" r="r" b="b"/>
            <a:pathLst>
              <a:path w="10564" h="6904">
                <a:moveTo>
                  <a:pt x="4552" y="6904"/>
                </a:moveTo>
                <a:lnTo>
                  <a:pt x="10564" y="3971"/>
                </a:lnTo>
                <a:lnTo>
                  <a:pt x="6820" y="0"/>
                </a:lnTo>
                <a:lnTo>
                  <a:pt x="3685" y="857"/>
                </a:lnTo>
                <a:lnTo>
                  <a:pt x="0" y="2437"/>
                </a:lnTo>
                <a:lnTo>
                  <a:pt x="4552" y="690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7" name="object 1957"/>
          <p:cNvSpPr/>
          <p:nvPr/>
        </p:nvSpPr>
        <p:spPr>
          <a:xfrm>
            <a:off x="2300381" y="3106552"/>
            <a:ext cx="1131" cy="880"/>
          </a:xfrm>
          <a:custGeom>
            <a:avLst/>
            <a:gdLst/>
            <a:ahLst/>
            <a:cxnLst/>
            <a:rect l="l" t="t" r="r" b="b"/>
            <a:pathLst>
              <a:path w="2262" h="1760">
                <a:moveTo>
                  <a:pt x="826" y="1624"/>
                </a:moveTo>
                <a:lnTo>
                  <a:pt x="1458" y="1263"/>
                </a:lnTo>
                <a:lnTo>
                  <a:pt x="2262" y="767"/>
                </a:lnTo>
                <a:lnTo>
                  <a:pt x="1120" y="135"/>
                </a:lnTo>
                <a:lnTo>
                  <a:pt x="971" y="0"/>
                </a:lnTo>
                <a:lnTo>
                  <a:pt x="379" y="586"/>
                </a:lnTo>
                <a:lnTo>
                  <a:pt x="0" y="857"/>
                </a:lnTo>
                <a:lnTo>
                  <a:pt x="0" y="1579"/>
                </a:lnTo>
                <a:lnTo>
                  <a:pt x="149" y="1760"/>
                </a:lnTo>
                <a:lnTo>
                  <a:pt x="614" y="1760"/>
                </a:lnTo>
                <a:lnTo>
                  <a:pt x="826" y="162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8" name="object 1958"/>
          <p:cNvSpPr/>
          <p:nvPr/>
        </p:nvSpPr>
        <p:spPr>
          <a:xfrm>
            <a:off x="2299101" y="3105536"/>
            <a:ext cx="3376" cy="3227"/>
          </a:xfrm>
          <a:custGeom>
            <a:avLst/>
            <a:gdLst/>
            <a:ahLst/>
            <a:cxnLst/>
            <a:rect l="l" t="t" r="r" b="b"/>
            <a:pathLst>
              <a:path w="6752" h="6453">
                <a:moveTo>
                  <a:pt x="2285" y="1444"/>
                </a:moveTo>
                <a:lnTo>
                  <a:pt x="1883" y="6453"/>
                </a:lnTo>
                <a:lnTo>
                  <a:pt x="5311" y="5415"/>
                </a:lnTo>
                <a:lnTo>
                  <a:pt x="6752" y="2752"/>
                </a:lnTo>
                <a:lnTo>
                  <a:pt x="4950" y="0"/>
                </a:lnTo>
                <a:lnTo>
                  <a:pt x="1395" y="631"/>
                </a:lnTo>
                <a:lnTo>
                  <a:pt x="18" y="3294"/>
                </a:lnTo>
                <a:lnTo>
                  <a:pt x="0" y="3881"/>
                </a:lnTo>
                <a:lnTo>
                  <a:pt x="1883" y="6453"/>
                </a:lnTo>
                <a:lnTo>
                  <a:pt x="2285" y="1444"/>
                </a:lnTo>
                <a:lnTo>
                  <a:pt x="4932" y="2933"/>
                </a:lnTo>
                <a:lnTo>
                  <a:pt x="2285" y="4197"/>
                </a:lnTo>
                <a:lnTo>
                  <a:pt x="2285" y="14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59" name="object 1959"/>
          <p:cNvSpPr/>
          <p:nvPr/>
        </p:nvSpPr>
        <p:spPr>
          <a:xfrm>
            <a:off x="2299480" y="3107319"/>
            <a:ext cx="942" cy="835"/>
          </a:xfrm>
          <a:custGeom>
            <a:avLst/>
            <a:gdLst/>
            <a:ahLst/>
            <a:cxnLst/>
            <a:rect l="l" t="t" r="r" b="b"/>
            <a:pathLst>
              <a:path w="1883" h="1669">
                <a:moveTo>
                  <a:pt x="45" y="1128"/>
                </a:moveTo>
                <a:lnTo>
                  <a:pt x="401" y="1489"/>
                </a:lnTo>
                <a:lnTo>
                  <a:pt x="614" y="1669"/>
                </a:lnTo>
                <a:lnTo>
                  <a:pt x="998" y="1444"/>
                </a:lnTo>
                <a:lnTo>
                  <a:pt x="1418" y="1218"/>
                </a:lnTo>
                <a:lnTo>
                  <a:pt x="1738" y="857"/>
                </a:lnTo>
                <a:lnTo>
                  <a:pt x="1883" y="722"/>
                </a:lnTo>
                <a:lnTo>
                  <a:pt x="1883" y="270"/>
                </a:lnTo>
                <a:lnTo>
                  <a:pt x="1738" y="135"/>
                </a:lnTo>
                <a:lnTo>
                  <a:pt x="1612" y="0"/>
                </a:lnTo>
                <a:lnTo>
                  <a:pt x="953" y="90"/>
                </a:lnTo>
                <a:lnTo>
                  <a:pt x="573" y="361"/>
                </a:lnTo>
                <a:lnTo>
                  <a:pt x="275" y="722"/>
                </a:lnTo>
                <a:lnTo>
                  <a:pt x="45" y="112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0" name="object 1960"/>
          <p:cNvSpPr/>
          <p:nvPr/>
        </p:nvSpPr>
        <p:spPr>
          <a:xfrm>
            <a:off x="2298263" y="3105987"/>
            <a:ext cx="3525" cy="3813"/>
          </a:xfrm>
          <a:custGeom>
            <a:avLst/>
            <a:gdLst/>
            <a:ahLst/>
            <a:cxnLst/>
            <a:rect l="l" t="t" r="r" b="b"/>
            <a:pathLst>
              <a:path w="7050" h="7626">
                <a:moveTo>
                  <a:pt x="0" y="3655"/>
                </a:moveTo>
                <a:lnTo>
                  <a:pt x="252" y="5189"/>
                </a:lnTo>
                <a:lnTo>
                  <a:pt x="2795" y="7626"/>
                </a:lnTo>
                <a:lnTo>
                  <a:pt x="7050" y="4061"/>
                </a:lnTo>
                <a:lnTo>
                  <a:pt x="4891" y="0"/>
                </a:lnTo>
                <a:lnTo>
                  <a:pt x="1906" y="767"/>
                </a:lnTo>
                <a:lnTo>
                  <a:pt x="0" y="365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1" name="object 1961"/>
          <p:cNvSpPr/>
          <p:nvPr/>
        </p:nvSpPr>
        <p:spPr>
          <a:xfrm>
            <a:off x="2275523" y="2974276"/>
            <a:ext cx="668" cy="880"/>
          </a:xfrm>
          <a:custGeom>
            <a:avLst/>
            <a:gdLst/>
            <a:ahLst/>
            <a:cxnLst/>
            <a:rect l="l" t="t" r="r" b="b"/>
            <a:pathLst>
              <a:path w="1336" h="1760">
                <a:moveTo>
                  <a:pt x="614" y="1760"/>
                </a:moveTo>
                <a:lnTo>
                  <a:pt x="871" y="1399"/>
                </a:lnTo>
                <a:lnTo>
                  <a:pt x="1102" y="992"/>
                </a:lnTo>
                <a:lnTo>
                  <a:pt x="1336" y="631"/>
                </a:lnTo>
                <a:lnTo>
                  <a:pt x="1084" y="361"/>
                </a:lnTo>
                <a:lnTo>
                  <a:pt x="889" y="180"/>
                </a:lnTo>
                <a:lnTo>
                  <a:pt x="677" y="0"/>
                </a:lnTo>
                <a:lnTo>
                  <a:pt x="447" y="361"/>
                </a:lnTo>
                <a:lnTo>
                  <a:pt x="149" y="722"/>
                </a:lnTo>
                <a:lnTo>
                  <a:pt x="0" y="1308"/>
                </a:lnTo>
                <a:lnTo>
                  <a:pt x="424" y="1579"/>
                </a:lnTo>
                <a:lnTo>
                  <a:pt x="614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2" name="object 1962"/>
          <p:cNvSpPr/>
          <p:nvPr/>
        </p:nvSpPr>
        <p:spPr>
          <a:xfrm>
            <a:off x="2274296" y="2972358"/>
            <a:ext cx="3482" cy="4761"/>
          </a:xfrm>
          <a:custGeom>
            <a:avLst/>
            <a:gdLst/>
            <a:ahLst/>
            <a:cxnLst/>
            <a:rect l="l" t="t" r="r" b="b"/>
            <a:pathLst>
              <a:path w="6964" h="9522">
                <a:moveTo>
                  <a:pt x="3536" y="9522"/>
                </a:moveTo>
                <a:lnTo>
                  <a:pt x="6964" y="4106"/>
                </a:lnTo>
                <a:lnTo>
                  <a:pt x="5546" y="2707"/>
                </a:lnTo>
                <a:lnTo>
                  <a:pt x="2434" y="0"/>
                </a:lnTo>
                <a:lnTo>
                  <a:pt x="826" y="2843"/>
                </a:lnTo>
                <a:lnTo>
                  <a:pt x="0" y="4964"/>
                </a:lnTo>
                <a:lnTo>
                  <a:pt x="420" y="6634"/>
                </a:lnTo>
                <a:lnTo>
                  <a:pt x="3536" y="9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3" name="object 1963"/>
          <p:cNvSpPr/>
          <p:nvPr/>
        </p:nvSpPr>
        <p:spPr>
          <a:xfrm>
            <a:off x="2278201" y="3010042"/>
            <a:ext cx="953" cy="609"/>
          </a:xfrm>
          <a:custGeom>
            <a:avLst/>
            <a:gdLst/>
            <a:ahLst/>
            <a:cxnLst/>
            <a:rect l="l" t="t" r="r" b="b"/>
            <a:pathLst>
              <a:path w="1906" h="1218">
                <a:moveTo>
                  <a:pt x="1291" y="45"/>
                </a:moveTo>
                <a:lnTo>
                  <a:pt x="849" y="135"/>
                </a:lnTo>
                <a:lnTo>
                  <a:pt x="424" y="361"/>
                </a:lnTo>
                <a:lnTo>
                  <a:pt x="0" y="586"/>
                </a:lnTo>
                <a:lnTo>
                  <a:pt x="212" y="767"/>
                </a:lnTo>
                <a:lnTo>
                  <a:pt x="401" y="947"/>
                </a:lnTo>
                <a:lnTo>
                  <a:pt x="659" y="1218"/>
                </a:lnTo>
                <a:lnTo>
                  <a:pt x="1061" y="1037"/>
                </a:lnTo>
                <a:lnTo>
                  <a:pt x="1486" y="812"/>
                </a:lnTo>
                <a:lnTo>
                  <a:pt x="1906" y="631"/>
                </a:lnTo>
                <a:lnTo>
                  <a:pt x="1693" y="406"/>
                </a:lnTo>
                <a:lnTo>
                  <a:pt x="1463" y="0"/>
                </a:lnTo>
                <a:lnTo>
                  <a:pt x="1291" y="4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4" name="object 1964"/>
          <p:cNvSpPr/>
          <p:nvPr/>
        </p:nvSpPr>
        <p:spPr>
          <a:xfrm>
            <a:off x="2276010" y="3008710"/>
            <a:ext cx="5271" cy="3430"/>
          </a:xfrm>
          <a:custGeom>
            <a:avLst/>
            <a:gdLst/>
            <a:ahLst/>
            <a:cxnLst/>
            <a:rect l="l" t="t" r="r" b="b"/>
            <a:pathLst>
              <a:path w="10542" h="6859">
                <a:moveTo>
                  <a:pt x="4552" y="6859"/>
                </a:moveTo>
                <a:lnTo>
                  <a:pt x="10542" y="3926"/>
                </a:lnTo>
                <a:lnTo>
                  <a:pt x="6775" y="0"/>
                </a:lnTo>
                <a:lnTo>
                  <a:pt x="3663" y="812"/>
                </a:lnTo>
                <a:lnTo>
                  <a:pt x="0" y="2437"/>
                </a:lnTo>
                <a:lnTo>
                  <a:pt x="4552" y="685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5" name="object 1965"/>
          <p:cNvSpPr/>
          <p:nvPr/>
        </p:nvSpPr>
        <p:spPr>
          <a:xfrm>
            <a:off x="2244792" y="2978744"/>
            <a:ext cx="1576" cy="925"/>
          </a:xfrm>
          <a:custGeom>
            <a:avLst/>
            <a:gdLst/>
            <a:ahLst/>
            <a:cxnLst/>
            <a:rect l="l" t="t" r="r" b="b"/>
            <a:pathLst>
              <a:path w="3152" h="1850">
                <a:moveTo>
                  <a:pt x="0" y="586"/>
                </a:moveTo>
                <a:lnTo>
                  <a:pt x="3152" y="1850"/>
                </a:lnTo>
                <a:lnTo>
                  <a:pt x="401" y="0"/>
                </a:lnTo>
                <a:lnTo>
                  <a:pt x="0" y="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6" name="object 1966"/>
          <p:cNvSpPr/>
          <p:nvPr/>
        </p:nvSpPr>
        <p:spPr>
          <a:xfrm>
            <a:off x="2243415" y="2977503"/>
            <a:ext cx="5081" cy="3430"/>
          </a:xfrm>
          <a:custGeom>
            <a:avLst/>
            <a:gdLst/>
            <a:ahLst/>
            <a:cxnLst/>
            <a:rect l="l" t="t" r="r" b="b"/>
            <a:pathLst>
              <a:path w="10162" h="6859">
                <a:moveTo>
                  <a:pt x="0" y="2617"/>
                </a:moveTo>
                <a:lnTo>
                  <a:pt x="1038" y="5957"/>
                </a:lnTo>
                <a:lnTo>
                  <a:pt x="4214" y="6814"/>
                </a:lnTo>
                <a:lnTo>
                  <a:pt x="6861" y="6859"/>
                </a:lnTo>
                <a:lnTo>
                  <a:pt x="9404" y="5957"/>
                </a:lnTo>
                <a:lnTo>
                  <a:pt x="10162" y="3068"/>
                </a:lnTo>
                <a:lnTo>
                  <a:pt x="7434" y="180"/>
                </a:lnTo>
                <a:lnTo>
                  <a:pt x="4638" y="0"/>
                </a:lnTo>
                <a:lnTo>
                  <a:pt x="1883" y="45"/>
                </a:lnTo>
                <a:lnTo>
                  <a:pt x="0" y="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7" name="object 1967"/>
          <p:cNvSpPr/>
          <p:nvPr/>
        </p:nvSpPr>
        <p:spPr>
          <a:xfrm>
            <a:off x="2278741" y="3040121"/>
            <a:ext cx="15827" cy="10673"/>
          </a:xfrm>
          <a:custGeom>
            <a:avLst/>
            <a:gdLst/>
            <a:ahLst/>
            <a:cxnLst/>
            <a:rect l="l" t="t" r="r" b="b"/>
            <a:pathLst>
              <a:path w="31654" h="21346">
                <a:moveTo>
                  <a:pt x="4150" y="21346"/>
                </a:moveTo>
                <a:lnTo>
                  <a:pt x="5506" y="17600"/>
                </a:lnTo>
                <a:lnTo>
                  <a:pt x="5506" y="13223"/>
                </a:lnTo>
                <a:lnTo>
                  <a:pt x="9232" y="13358"/>
                </a:lnTo>
                <a:lnTo>
                  <a:pt x="15140" y="13538"/>
                </a:lnTo>
                <a:lnTo>
                  <a:pt x="18613" y="9793"/>
                </a:lnTo>
                <a:lnTo>
                  <a:pt x="22489" y="8213"/>
                </a:lnTo>
                <a:lnTo>
                  <a:pt x="26003" y="8303"/>
                </a:lnTo>
                <a:lnTo>
                  <a:pt x="28438" y="7085"/>
                </a:lnTo>
                <a:lnTo>
                  <a:pt x="26617" y="1353"/>
                </a:lnTo>
                <a:lnTo>
                  <a:pt x="31654" y="2843"/>
                </a:lnTo>
                <a:lnTo>
                  <a:pt x="30109" y="0"/>
                </a:lnTo>
                <a:lnTo>
                  <a:pt x="27439" y="135"/>
                </a:lnTo>
                <a:lnTo>
                  <a:pt x="24603" y="676"/>
                </a:lnTo>
                <a:lnTo>
                  <a:pt x="22615" y="3339"/>
                </a:lnTo>
                <a:lnTo>
                  <a:pt x="19119" y="2798"/>
                </a:lnTo>
                <a:lnTo>
                  <a:pt x="16346" y="2346"/>
                </a:lnTo>
                <a:lnTo>
                  <a:pt x="14738" y="5550"/>
                </a:lnTo>
                <a:lnTo>
                  <a:pt x="11034" y="9973"/>
                </a:lnTo>
                <a:lnTo>
                  <a:pt x="7710" y="9838"/>
                </a:lnTo>
                <a:lnTo>
                  <a:pt x="4150" y="13223"/>
                </a:lnTo>
                <a:lnTo>
                  <a:pt x="5402" y="13223"/>
                </a:lnTo>
                <a:lnTo>
                  <a:pt x="2692" y="13674"/>
                </a:lnTo>
                <a:lnTo>
                  <a:pt x="0" y="17871"/>
                </a:lnTo>
                <a:lnTo>
                  <a:pt x="1210" y="20895"/>
                </a:lnTo>
                <a:lnTo>
                  <a:pt x="4150" y="21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8" name="object 1968"/>
          <p:cNvSpPr/>
          <p:nvPr/>
        </p:nvSpPr>
        <p:spPr>
          <a:xfrm>
            <a:off x="2277386" y="3038857"/>
            <a:ext cx="18770" cy="13178"/>
          </a:xfrm>
          <a:custGeom>
            <a:avLst/>
            <a:gdLst/>
            <a:ahLst/>
            <a:cxnLst/>
            <a:rect l="l" t="t" r="r" b="b"/>
            <a:pathLst>
              <a:path w="37539" h="26355">
                <a:moveTo>
                  <a:pt x="10650" y="18322"/>
                </a:moveTo>
                <a:lnTo>
                  <a:pt x="18907" y="18548"/>
                </a:lnTo>
                <a:lnTo>
                  <a:pt x="16793" y="13493"/>
                </a:lnTo>
                <a:lnTo>
                  <a:pt x="16328" y="12997"/>
                </a:lnTo>
                <a:lnTo>
                  <a:pt x="18803" y="10244"/>
                </a:lnTo>
                <a:lnTo>
                  <a:pt x="18487" y="2256"/>
                </a:lnTo>
                <a:lnTo>
                  <a:pt x="16260" y="5280"/>
                </a:lnTo>
                <a:lnTo>
                  <a:pt x="13934" y="8394"/>
                </a:lnTo>
                <a:lnTo>
                  <a:pt x="10989" y="10199"/>
                </a:lnTo>
                <a:lnTo>
                  <a:pt x="7791" y="11688"/>
                </a:lnTo>
                <a:lnTo>
                  <a:pt x="3496" y="15253"/>
                </a:lnTo>
                <a:lnTo>
                  <a:pt x="998" y="18458"/>
                </a:lnTo>
                <a:lnTo>
                  <a:pt x="45" y="21165"/>
                </a:lnTo>
                <a:lnTo>
                  <a:pt x="0" y="22519"/>
                </a:lnTo>
                <a:lnTo>
                  <a:pt x="2841" y="25723"/>
                </a:lnTo>
                <a:lnTo>
                  <a:pt x="6228" y="26355"/>
                </a:lnTo>
                <a:lnTo>
                  <a:pt x="10208" y="24324"/>
                </a:lnTo>
                <a:lnTo>
                  <a:pt x="10587" y="21165"/>
                </a:lnTo>
                <a:lnTo>
                  <a:pt x="10650" y="18322"/>
                </a:lnTo>
                <a:close/>
              </a:path>
              <a:path w="37539" h="26355">
                <a:moveTo>
                  <a:pt x="28248" y="6137"/>
                </a:moveTo>
                <a:lnTo>
                  <a:pt x="27634" y="8303"/>
                </a:lnTo>
                <a:lnTo>
                  <a:pt x="29282" y="13358"/>
                </a:lnTo>
                <a:lnTo>
                  <a:pt x="31762" y="12094"/>
                </a:lnTo>
                <a:lnTo>
                  <a:pt x="33668" y="7762"/>
                </a:lnTo>
                <a:lnTo>
                  <a:pt x="36907" y="6543"/>
                </a:lnTo>
                <a:lnTo>
                  <a:pt x="37539" y="3520"/>
                </a:lnTo>
                <a:lnTo>
                  <a:pt x="36396" y="767"/>
                </a:lnTo>
                <a:lnTo>
                  <a:pt x="32842" y="0"/>
                </a:lnTo>
                <a:lnTo>
                  <a:pt x="29684" y="225"/>
                </a:lnTo>
                <a:lnTo>
                  <a:pt x="28248" y="6137"/>
                </a:lnTo>
                <a:close/>
              </a:path>
              <a:path w="37539" h="26355">
                <a:moveTo>
                  <a:pt x="27634" y="8303"/>
                </a:moveTo>
                <a:lnTo>
                  <a:pt x="24506" y="8207"/>
                </a:lnTo>
                <a:lnTo>
                  <a:pt x="28248" y="6137"/>
                </a:lnTo>
                <a:lnTo>
                  <a:pt x="29684" y="225"/>
                </a:lnTo>
                <a:lnTo>
                  <a:pt x="25877" y="1760"/>
                </a:lnTo>
                <a:lnTo>
                  <a:pt x="22231" y="2888"/>
                </a:lnTo>
                <a:lnTo>
                  <a:pt x="18487" y="2256"/>
                </a:lnTo>
                <a:lnTo>
                  <a:pt x="18803" y="10244"/>
                </a:lnTo>
                <a:lnTo>
                  <a:pt x="21450" y="7762"/>
                </a:lnTo>
                <a:lnTo>
                  <a:pt x="24015" y="8192"/>
                </a:lnTo>
                <a:lnTo>
                  <a:pt x="21789" y="8123"/>
                </a:lnTo>
                <a:lnTo>
                  <a:pt x="16793" y="13493"/>
                </a:lnTo>
                <a:lnTo>
                  <a:pt x="18907" y="18548"/>
                </a:lnTo>
                <a:lnTo>
                  <a:pt x="23907" y="13177"/>
                </a:lnTo>
                <a:lnTo>
                  <a:pt x="29282" y="13358"/>
                </a:lnTo>
                <a:lnTo>
                  <a:pt x="27634" y="8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69" name="object 1969"/>
          <p:cNvSpPr/>
          <p:nvPr/>
        </p:nvSpPr>
        <p:spPr>
          <a:xfrm>
            <a:off x="2296623" y="2988966"/>
            <a:ext cx="5610" cy="3024"/>
          </a:xfrm>
          <a:custGeom>
            <a:avLst/>
            <a:gdLst/>
            <a:ahLst/>
            <a:cxnLst/>
            <a:rect l="l" t="t" r="r" b="b"/>
            <a:pathLst>
              <a:path w="11219" h="6047">
                <a:moveTo>
                  <a:pt x="10777" y="4919"/>
                </a:moveTo>
                <a:lnTo>
                  <a:pt x="11219" y="2301"/>
                </a:lnTo>
                <a:lnTo>
                  <a:pt x="9760" y="1353"/>
                </a:lnTo>
                <a:lnTo>
                  <a:pt x="6562" y="1263"/>
                </a:lnTo>
                <a:lnTo>
                  <a:pt x="3175" y="0"/>
                </a:lnTo>
                <a:lnTo>
                  <a:pt x="0" y="2166"/>
                </a:lnTo>
                <a:lnTo>
                  <a:pt x="2452" y="4783"/>
                </a:lnTo>
                <a:lnTo>
                  <a:pt x="4146" y="5776"/>
                </a:lnTo>
                <a:lnTo>
                  <a:pt x="7177" y="6047"/>
                </a:lnTo>
                <a:lnTo>
                  <a:pt x="10668" y="5505"/>
                </a:lnTo>
                <a:lnTo>
                  <a:pt x="10777" y="4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0" name="object 1970"/>
          <p:cNvSpPr/>
          <p:nvPr/>
        </p:nvSpPr>
        <p:spPr>
          <a:xfrm>
            <a:off x="2294728" y="2987951"/>
            <a:ext cx="8903" cy="5641"/>
          </a:xfrm>
          <a:custGeom>
            <a:avLst/>
            <a:gdLst/>
            <a:ahLst/>
            <a:cxnLst/>
            <a:rect l="l" t="t" r="r" b="b"/>
            <a:pathLst>
              <a:path w="17805" h="11282">
                <a:moveTo>
                  <a:pt x="2389" y="2121"/>
                </a:moveTo>
                <a:lnTo>
                  <a:pt x="0" y="3790"/>
                </a:lnTo>
                <a:lnTo>
                  <a:pt x="6983" y="11282"/>
                </a:lnTo>
                <a:lnTo>
                  <a:pt x="8934" y="10424"/>
                </a:lnTo>
                <a:lnTo>
                  <a:pt x="12701" y="10786"/>
                </a:lnTo>
                <a:lnTo>
                  <a:pt x="16703" y="9116"/>
                </a:lnTo>
                <a:lnTo>
                  <a:pt x="17254" y="6137"/>
                </a:lnTo>
                <a:lnTo>
                  <a:pt x="17805" y="3159"/>
                </a:lnTo>
                <a:lnTo>
                  <a:pt x="14905" y="1308"/>
                </a:lnTo>
                <a:lnTo>
                  <a:pt x="14309" y="902"/>
                </a:lnTo>
                <a:lnTo>
                  <a:pt x="11346" y="722"/>
                </a:lnTo>
                <a:lnTo>
                  <a:pt x="8744" y="406"/>
                </a:lnTo>
                <a:lnTo>
                  <a:pt x="5524" y="0"/>
                </a:lnTo>
                <a:lnTo>
                  <a:pt x="2389" y="2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1" name="object 1971"/>
          <p:cNvSpPr/>
          <p:nvPr/>
        </p:nvSpPr>
        <p:spPr>
          <a:xfrm>
            <a:off x="2285814" y="2949116"/>
            <a:ext cx="3778" cy="1850"/>
          </a:xfrm>
          <a:custGeom>
            <a:avLst/>
            <a:gdLst/>
            <a:ahLst/>
            <a:cxnLst/>
            <a:rect l="l" t="t" r="r" b="b"/>
            <a:pathLst>
              <a:path w="7556" h="3700">
                <a:moveTo>
                  <a:pt x="0" y="2030"/>
                </a:moveTo>
                <a:lnTo>
                  <a:pt x="2050" y="3294"/>
                </a:lnTo>
                <a:lnTo>
                  <a:pt x="4891" y="3294"/>
                </a:lnTo>
                <a:lnTo>
                  <a:pt x="7556" y="3700"/>
                </a:lnTo>
                <a:lnTo>
                  <a:pt x="7407" y="767"/>
                </a:lnTo>
                <a:lnTo>
                  <a:pt x="4467" y="0"/>
                </a:lnTo>
                <a:lnTo>
                  <a:pt x="889" y="225"/>
                </a:lnTo>
                <a:lnTo>
                  <a:pt x="0" y="2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2" name="object 1972"/>
          <p:cNvSpPr/>
          <p:nvPr/>
        </p:nvSpPr>
        <p:spPr>
          <a:xfrm>
            <a:off x="2284511" y="2947898"/>
            <a:ext cx="6586" cy="6544"/>
          </a:xfrm>
          <a:custGeom>
            <a:avLst/>
            <a:gdLst/>
            <a:ahLst/>
            <a:cxnLst/>
            <a:rect l="l" t="t" r="r" b="b"/>
            <a:pathLst>
              <a:path w="13171" h="13087">
                <a:moveTo>
                  <a:pt x="0" y="3881"/>
                </a:moveTo>
                <a:lnTo>
                  <a:pt x="1291" y="6543"/>
                </a:lnTo>
                <a:lnTo>
                  <a:pt x="4110" y="7807"/>
                </a:lnTo>
                <a:lnTo>
                  <a:pt x="6689" y="9386"/>
                </a:lnTo>
                <a:lnTo>
                  <a:pt x="8744" y="13087"/>
                </a:lnTo>
                <a:lnTo>
                  <a:pt x="12534" y="7040"/>
                </a:lnTo>
                <a:lnTo>
                  <a:pt x="12620" y="6588"/>
                </a:lnTo>
                <a:lnTo>
                  <a:pt x="13171" y="3610"/>
                </a:lnTo>
                <a:lnTo>
                  <a:pt x="11834" y="1083"/>
                </a:lnTo>
                <a:lnTo>
                  <a:pt x="7665" y="0"/>
                </a:lnTo>
                <a:lnTo>
                  <a:pt x="4426" y="135"/>
                </a:lnTo>
                <a:lnTo>
                  <a:pt x="1440" y="586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3" name="object 1973"/>
          <p:cNvSpPr/>
          <p:nvPr/>
        </p:nvSpPr>
        <p:spPr>
          <a:xfrm>
            <a:off x="2291275" y="2988785"/>
            <a:ext cx="3887" cy="3046"/>
          </a:xfrm>
          <a:custGeom>
            <a:avLst/>
            <a:gdLst/>
            <a:ahLst/>
            <a:cxnLst/>
            <a:rect l="l" t="t" r="r" b="b"/>
            <a:pathLst>
              <a:path w="7773" h="6092">
                <a:moveTo>
                  <a:pt x="7136" y="1760"/>
                </a:moveTo>
                <a:lnTo>
                  <a:pt x="4828" y="857"/>
                </a:lnTo>
                <a:lnTo>
                  <a:pt x="2244" y="0"/>
                </a:lnTo>
                <a:lnTo>
                  <a:pt x="0" y="2166"/>
                </a:lnTo>
                <a:lnTo>
                  <a:pt x="1147" y="4919"/>
                </a:lnTo>
                <a:lnTo>
                  <a:pt x="5275" y="2843"/>
                </a:lnTo>
                <a:lnTo>
                  <a:pt x="6079" y="6092"/>
                </a:lnTo>
                <a:lnTo>
                  <a:pt x="7773" y="1985"/>
                </a:lnTo>
                <a:lnTo>
                  <a:pt x="7136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4" name="object 1974"/>
          <p:cNvSpPr/>
          <p:nvPr/>
        </p:nvSpPr>
        <p:spPr>
          <a:xfrm>
            <a:off x="2289794" y="2987296"/>
            <a:ext cx="6660" cy="6250"/>
          </a:xfrm>
          <a:custGeom>
            <a:avLst/>
            <a:gdLst/>
            <a:ahLst/>
            <a:cxnLst/>
            <a:rect l="l" t="t" r="r" b="b"/>
            <a:pathLst>
              <a:path w="13320" h="12500">
                <a:moveTo>
                  <a:pt x="1738" y="8664"/>
                </a:moveTo>
                <a:lnTo>
                  <a:pt x="6626" y="9657"/>
                </a:lnTo>
                <a:lnTo>
                  <a:pt x="7326" y="12500"/>
                </a:lnTo>
                <a:lnTo>
                  <a:pt x="10036" y="11327"/>
                </a:lnTo>
                <a:lnTo>
                  <a:pt x="11563" y="10786"/>
                </a:lnTo>
                <a:lnTo>
                  <a:pt x="13320" y="7897"/>
                </a:lnTo>
                <a:lnTo>
                  <a:pt x="13107" y="3204"/>
                </a:lnTo>
                <a:lnTo>
                  <a:pt x="8807" y="1579"/>
                </a:lnTo>
                <a:lnTo>
                  <a:pt x="4702" y="0"/>
                </a:lnTo>
                <a:lnTo>
                  <a:pt x="1228" y="3384"/>
                </a:lnTo>
                <a:lnTo>
                  <a:pt x="0" y="4558"/>
                </a:lnTo>
                <a:lnTo>
                  <a:pt x="1738" y="8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5" name="object 1975"/>
          <p:cNvSpPr/>
          <p:nvPr/>
        </p:nvSpPr>
        <p:spPr>
          <a:xfrm>
            <a:off x="2309643" y="2991177"/>
            <a:ext cx="1886" cy="1602"/>
          </a:xfrm>
          <a:custGeom>
            <a:avLst/>
            <a:gdLst/>
            <a:ahLst/>
            <a:cxnLst/>
            <a:rect l="l" t="t" r="r" b="b"/>
            <a:pathLst>
              <a:path w="3771" h="3204">
                <a:moveTo>
                  <a:pt x="3771" y="1489"/>
                </a:moveTo>
                <a:lnTo>
                  <a:pt x="700" y="0"/>
                </a:lnTo>
                <a:lnTo>
                  <a:pt x="0" y="2572"/>
                </a:lnTo>
                <a:lnTo>
                  <a:pt x="3748" y="3204"/>
                </a:lnTo>
                <a:lnTo>
                  <a:pt x="3771" y="1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6" name="object 1976"/>
          <p:cNvSpPr/>
          <p:nvPr/>
        </p:nvSpPr>
        <p:spPr>
          <a:xfrm>
            <a:off x="2307007" y="2989936"/>
            <a:ext cx="6066" cy="4107"/>
          </a:xfrm>
          <a:custGeom>
            <a:avLst/>
            <a:gdLst/>
            <a:ahLst/>
            <a:cxnLst/>
            <a:rect l="l" t="t" r="r" b="b"/>
            <a:pathLst>
              <a:path w="12132" h="8213">
                <a:moveTo>
                  <a:pt x="0" y="2707"/>
                </a:moveTo>
                <a:lnTo>
                  <a:pt x="3220" y="6949"/>
                </a:lnTo>
                <a:lnTo>
                  <a:pt x="6332" y="7762"/>
                </a:lnTo>
                <a:lnTo>
                  <a:pt x="9209" y="8213"/>
                </a:lnTo>
                <a:lnTo>
                  <a:pt x="12132" y="5280"/>
                </a:lnTo>
                <a:lnTo>
                  <a:pt x="11093" y="2301"/>
                </a:lnTo>
                <a:lnTo>
                  <a:pt x="8238" y="361"/>
                </a:lnTo>
                <a:lnTo>
                  <a:pt x="5695" y="0"/>
                </a:lnTo>
                <a:lnTo>
                  <a:pt x="2732" y="1263"/>
                </a:lnTo>
                <a:lnTo>
                  <a:pt x="0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7" name="object 1977"/>
          <p:cNvSpPr/>
          <p:nvPr/>
        </p:nvSpPr>
        <p:spPr>
          <a:xfrm>
            <a:off x="2287201" y="2987973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1779" y="0"/>
                </a:moveTo>
                <a:lnTo>
                  <a:pt x="1183" y="315"/>
                </a:lnTo>
                <a:lnTo>
                  <a:pt x="591" y="631"/>
                </a:lnTo>
                <a:lnTo>
                  <a:pt x="0" y="947"/>
                </a:lnTo>
                <a:lnTo>
                  <a:pt x="293" y="1263"/>
                </a:lnTo>
                <a:lnTo>
                  <a:pt x="632" y="1850"/>
                </a:lnTo>
                <a:lnTo>
                  <a:pt x="1504" y="1714"/>
                </a:lnTo>
                <a:lnTo>
                  <a:pt x="2095" y="1308"/>
                </a:lnTo>
                <a:lnTo>
                  <a:pt x="2710" y="1037"/>
                </a:lnTo>
                <a:lnTo>
                  <a:pt x="2411" y="722"/>
                </a:lnTo>
                <a:lnTo>
                  <a:pt x="2118" y="406"/>
                </a:lnTo>
                <a:lnTo>
                  <a:pt x="1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8" name="object 1978"/>
          <p:cNvSpPr/>
          <p:nvPr/>
        </p:nvSpPr>
        <p:spPr>
          <a:xfrm>
            <a:off x="2285232" y="2986439"/>
            <a:ext cx="5400" cy="3836"/>
          </a:xfrm>
          <a:custGeom>
            <a:avLst/>
            <a:gdLst/>
            <a:ahLst/>
            <a:cxnLst/>
            <a:rect l="l" t="t" r="r" b="b"/>
            <a:pathLst>
              <a:path w="10799" h="7672">
                <a:moveTo>
                  <a:pt x="0" y="3474"/>
                </a:moveTo>
                <a:lnTo>
                  <a:pt x="3599" y="7672"/>
                </a:lnTo>
                <a:lnTo>
                  <a:pt x="7281" y="6543"/>
                </a:lnTo>
                <a:lnTo>
                  <a:pt x="10799" y="4874"/>
                </a:lnTo>
                <a:lnTo>
                  <a:pt x="6224" y="0"/>
                </a:lnTo>
                <a:lnTo>
                  <a:pt x="0" y="3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79" name="object 1979"/>
          <p:cNvSpPr/>
          <p:nvPr/>
        </p:nvSpPr>
        <p:spPr>
          <a:xfrm>
            <a:off x="2295119" y="3044588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47"/>
                </a:moveTo>
                <a:lnTo>
                  <a:pt x="275" y="1263"/>
                </a:lnTo>
                <a:lnTo>
                  <a:pt x="636" y="1895"/>
                </a:lnTo>
                <a:lnTo>
                  <a:pt x="867" y="1850"/>
                </a:lnTo>
                <a:lnTo>
                  <a:pt x="1504" y="1714"/>
                </a:lnTo>
                <a:lnTo>
                  <a:pt x="2095" y="1308"/>
                </a:lnTo>
                <a:lnTo>
                  <a:pt x="2710" y="992"/>
                </a:lnTo>
                <a:lnTo>
                  <a:pt x="2411" y="722"/>
                </a:lnTo>
                <a:lnTo>
                  <a:pt x="2118" y="406"/>
                </a:lnTo>
                <a:lnTo>
                  <a:pt x="1757" y="0"/>
                </a:lnTo>
                <a:lnTo>
                  <a:pt x="1187" y="315"/>
                </a:lnTo>
                <a:lnTo>
                  <a:pt x="591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0" name="object 1980"/>
          <p:cNvSpPr/>
          <p:nvPr/>
        </p:nvSpPr>
        <p:spPr>
          <a:xfrm>
            <a:off x="2293161" y="3043054"/>
            <a:ext cx="5389" cy="3836"/>
          </a:xfrm>
          <a:custGeom>
            <a:avLst/>
            <a:gdLst/>
            <a:ahLst/>
            <a:cxnLst/>
            <a:rect l="l" t="t" r="r" b="b"/>
            <a:pathLst>
              <a:path w="10777" h="7672">
                <a:moveTo>
                  <a:pt x="0" y="3474"/>
                </a:moveTo>
                <a:lnTo>
                  <a:pt x="3577" y="7672"/>
                </a:lnTo>
                <a:lnTo>
                  <a:pt x="7263" y="6543"/>
                </a:lnTo>
                <a:lnTo>
                  <a:pt x="10777" y="4874"/>
                </a:lnTo>
                <a:lnTo>
                  <a:pt x="6201" y="0"/>
                </a:lnTo>
                <a:lnTo>
                  <a:pt x="0" y="3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1" name="object 1981"/>
          <p:cNvSpPr/>
          <p:nvPr/>
        </p:nvSpPr>
        <p:spPr>
          <a:xfrm>
            <a:off x="2289286" y="3155878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2710" y="947"/>
                </a:moveTo>
                <a:lnTo>
                  <a:pt x="2416" y="631"/>
                </a:lnTo>
                <a:lnTo>
                  <a:pt x="2055" y="0"/>
                </a:lnTo>
                <a:lnTo>
                  <a:pt x="1842" y="45"/>
                </a:lnTo>
                <a:lnTo>
                  <a:pt x="1187" y="180"/>
                </a:lnTo>
                <a:lnTo>
                  <a:pt x="614" y="586"/>
                </a:lnTo>
                <a:lnTo>
                  <a:pt x="0" y="857"/>
                </a:lnTo>
                <a:lnTo>
                  <a:pt x="298" y="1173"/>
                </a:lnTo>
                <a:lnTo>
                  <a:pt x="573" y="1489"/>
                </a:lnTo>
                <a:lnTo>
                  <a:pt x="930" y="1895"/>
                </a:lnTo>
                <a:lnTo>
                  <a:pt x="1504" y="1579"/>
                </a:lnTo>
                <a:lnTo>
                  <a:pt x="2095" y="1263"/>
                </a:lnTo>
                <a:lnTo>
                  <a:pt x="2710" y="94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2" name="object 1982"/>
          <p:cNvSpPr/>
          <p:nvPr/>
        </p:nvSpPr>
        <p:spPr>
          <a:xfrm>
            <a:off x="2287210" y="3154524"/>
            <a:ext cx="5389" cy="3836"/>
          </a:xfrm>
          <a:custGeom>
            <a:avLst/>
            <a:gdLst/>
            <a:ahLst/>
            <a:cxnLst/>
            <a:rect l="l" t="t" r="r" b="b"/>
            <a:pathLst>
              <a:path w="10777" h="7672">
                <a:moveTo>
                  <a:pt x="0" y="2752"/>
                </a:moveTo>
                <a:lnTo>
                  <a:pt x="4552" y="7672"/>
                </a:lnTo>
                <a:lnTo>
                  <a:pt x="10777" y="4197"/>
                </a:lnTo>
                <a:lnTo>
                  <a:pt x="7181" y="0"/>
                </a:lnTo>
                <a:lnTo>
                  <a:pt x="3496" y="1128"/>
                </a:lnTo>
                <a:lnTo>
                  <a:pt x="0" y="275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3" name="object 1983"/>
          <p:cNvSpPr/>
          <p:nvPr/>
        </p:nvSpPr>
        <p:spPr>
          <a:xfrm>
            <a:off x="2273163" y="3149944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0" y="812"/>
                </a:moveTo>
                <a:lnTo>
                  <a:pt x="275" y="1128"/>
                </a:lnTo>
                <a:lnTo>
                  <a:pt x="573" y="1444"/>
                </a:lnTo>
                <a:lnTo>
                  <a:pt x="930" y="1850"/>
                </a:lnTo>
                <a:lnTo>
                  <a:pt x="1504" y="1534"/>
                </a:lnTo>
                <a:lnTo>
                  <a:pt x="2095" y="1218"/>
                </a:lnTo>
                <a:lnTo>
                  <a:pt x="2710" y="902"/>
                </a:lnTo>
                <a:lnTo>
                  <a:pt x="2416" y="586"/>
                </a:lnTo>
                <a:lnTo>
                  <a:pt x="2055" y="0"/>
                </a:lnTo>
                <a:lnTo>
                  <a:pt x="1187" y="135"/>
                </a:lnTo>
                <a:lnTo>
                  <a:pt x="591" y="541"/>
                </a:lnTo>
                <a:lnTo>
                  <a:pt x="0" y="81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4" name="object 1984"/>
          <p:cNvSpPr/>
          <p:nvPr/>
        </p:nvSpPr>
        <p:spPr>
          <a:xfrm>
            <a:off x="2271087" y="3148567"/>
            <a:ext cx="5380" cy="3836"/>
          </a:xfrm>
          <a:custGeom>
            <a:avLst/>
            <a:gdLst/>
            <a:ahLst/>
            <a:cxnLst/>
            <a:rect l="l" t="t" r="r" b="b"/>
            <a:pathLst>
              <a:path w="10759" h="7672">
                <a:moveTo>
                  <a:pt x="0" y="2798"/>
                </a:moveTo>
                <a:lnTo>
                  <a:pt x="4552" y="7672"/>
                </a:lnTo>
                <a:lnTo>
                  <a:pt x="10759" y="4197"/>
                </a:lnTo>
                <a:lnTo>
                  <a:pt x="7177" y="0"/>
                </a:lnTo>
                <a:lnTo>
                  <a:pt x="3496" y="1128"/>
                </a:lnTo>
                <a:lnTo>
                  <a:pt x="0" y="279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5" name="object 1985"/>
          <p:cNvSpPr/>
          <p:nvPr/>
        </p:nvSpPr>
        <p:spPr>
          <a:xfrm>
            <a:off x="2304995" y="2991019"/>
            <a:ext cx="921" cy="1376"/>
          </a:xfrm>
          <a:custGeom>
            <a:avLst/>
            <a:gdLst/>
            <a:ahLst/>
            <a:cxnLst/>
            <a:rect l="l" t="t" r="r" b="b"/>
            <a:pathLst>
              <a:path w="1842" h="2752">
                <a:moveTo>
                  <a:pt x="912" y="0"/>
                </a:moveTo>
                <a:lnTo>
                  <a:pt x="614" y="270"/>
                </a:lnTo>
                <a:lnTo>
                  <a:pt x="0" y="631"/>
                </a:lnTo>
                <a:lnTo>
                  <a:pt x="171" y="1534"/>
                </a:lnTo>
                <a:lnTo>
                  <a:pt x="551" y="2121"/>
                </a:lnTo>
                <a:lnTo>
                  <a:pt x="849" y="2752"/>
                </a:lnTo>
                <a:lnTo>
                  <a:pt x="1147" y="2437"/>
                </a:lnTo>
                <a:lnTo>
                  <a:pt x="1463" y="2121"/>
                </a:lnTo>
                <a:lnTo>
                  <a:pt x="1842" y="1760"/>
                </a:lnTo>
                <a:lnTo>
                  <a:pt x="1526" y="1218"/>
                </a:lnTo>
                <a:lnTo>
                  <a:pt x="1228" y="586"/>
                </a:lnTo>
                <a:lnTo>
                  <a:pt x="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6" name="object 1986"/>
          <p:cNvSpPr/>
          <p:nvPr/>
        </p:nvSpPr>
        <p:spPr>
          <a:xfrm>
            <a:off x="2303769" y="2989011"/>
            <a:ext cx="3672" cy="5483"/>
          </a:xfrm>
          <a:custGeom>
            <a:avLst/>
            <a:gdLst/>
            <a:ahLst/>
            <a:cxnLst/>
            <a:rect l="l" t="t" r="r" b="b"/>
            <a:pathLst>
              <a:path w="7344" h="10966">
                <a:moveTo>
                  <a:pt x="0" y="4738"/>
                </a:moveTo>
                <a:lnTo>
                  <a:pt x="826" y="7401"/>
                </a:lnTo>
                <a:lnTo>
                  <a:pt x="2497" y="10966"/>
                </a:lnTo>
                <a:lnTo>
                  <a:pt x="7344" y="6318"/>
                </a:lnTo>
                <a:lnTo>
                  <a:pt x="3916" y="0"/>
                </a:lnTo>
                <a:lnTo>
                  <a:pt x="0" y="4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7" name="object 1987"/>
          <p:cNvSpPr/>
          <p:nvPr/>
        </p:nvSpPr>
        <p:spPr>
          <a:xfrm>
            <a:off x="2303407" y="3043167"/>
            <a:ext cx="1335" cy="1331"/>
          </a:xfrm>
          <a:custGeom>
            <a:avLst/>
            <a:gdLst/>
            <a:ahLst/>
            <a:cxnLst/>
            <a:rect l="l" t="t" r="r" b="b"/>
            <a:pathLst>
              <a:path w="2669" h="2662">
                <a:moveTo>
                  <a:pt x="63" y="1760"/>
                </a:moveTo>
                <a:lnTo>
                  <a:pt x="0" y="1895"/>
                </a:lnTo>
                <a:lnTo>
                  <a:pt x="573" y="2346"/>
                </a:lnTo>
                <a:lnTo>
                  <a:pt x="871" y="2662"/>
                </a:lnTo>
                <a:lnTo>
                  <a:pt x="1400" y="2256"/>
                </a:lnTo>
                <a:lnTo>
                  <a:pt x="2032" y="1895"/>
                </a:lnTo>
                <a:lnTo>
                  <a:pt x="2457" y="1353"/>
                </a:lnTo>
                <a:lnTo>
                  <a:pt x="2669" y="1128"/>
                </a:lnTo>
                <a:lnTo>
                  <a:pt x="2669" y="451"/>
                </a:lnTo>
                <a:lnTo>
                  <a:pt x="2479" y="225"/>
                </a:lnTo>
                <a:lnTo>
                  <a:pt x="2290" y="0"/>
                </a:lnTo>
                <a:lnTo>
                  <a:pt x="1589" y="0"/>
                </a:lnTo>
                <a:lnTo>
                  <a:pt x="1336" y="180"/>
                </a:lnTo>
                <a:lnTo>
                  <a:pt x="826" y="631"/>
                </a:lnTo>
                <a:lnTo>
                  <a:pt x="401" y="1173"/>
                </a:lnTo>
                <a:lnTo>
                  <a:pt x="6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8" name="object 1988"/>
          <p:cNvSpPr/>
          <p:nvPr/>
        </p:nvSpPr>
        <p:spPr>
          <a:xfrm>
            <a:off x="2302170" y="3041858"/>
            <a:ext cx="3875" cy="4332"/>
          </a:xfrm>
          <a:custGeom>
            <a:avLst/>
            <a:gdLst/>
            <a:ahLst/>
            <a:cxnLst/>
            <a:rect l="l" t="t" r="r" b="b"/>
            <a:pathLst>
              <a:path w="7750" h="8664">
                <a:moveTo>
                  <a:pt x="40" y="4332"/>
                </a:moveTo>
                <a:lnTo>
                  <a:pt x="0" y="5505"/>
                </a:lnTo>
                <a:lnTo>
                  <a:pt x="3071" y="8664"/>
                </a:lnTo>
                <a:lnTo>
                  <a:pt x="7750" y="4512"/>
                </a:lnTo>
                <a:lnTo>
                  <a:pt x="5695" y="0"/>
                </a:lnTo>
                <a:lnTo>
                  <a:pt x="1544" y="1444"/>
                </a:lnTo>
                <a:lnTo>
                  <a:pt x="40" y="4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89" name="object 1989"/>
          <p:cNvSpPr/>
          <p:nvPr/>
        </p:nvSpPr>
        <p:spPr>
          <a:xfrm>
            <a:off x="2311423" y="2992486"/>
            <a:ext cx="1323" cy="1354"/>
          </a:xfrm>
          <a:custGeom>
            <a:avLst/>
            <a:gdLst/>
            <a:ahLst/>
            <a:cxnLst/>
            <a:rect l="l" t="t" r="r" b="b"/>
            <a:pathLst>
              <a:path w="2646" h="2707">
                <a:moveTo>
                  <a:pt x="2646" y="1805"/>
                </a:moveTo>
                <a:lnTo>
                  <a:pt x="2222" y="1263"/>
                </a:lnTo>
                <a:lnTo>
                  <a:pt x="1883" y="631"/>
                </a:lnTo>
                <a:lnTo>
                  <a:pt x="1373" y="225"/>
                </a:lnTo>
                <a:lnTo>
                  <a:pt x="1142" y="0"/>
                </a:lnTo>
                <a:lnTo>
                  <a:pt x="442" y="0"/>
                </a:lnTo>
                <a:lnTo>
                  <a:pt x="230" y="180"/>
                </a:lnTo>
                <a:lnTo>
                  <a:pt x="40" y="406"/>
                </a:lnTo>
                <a:lnTo>
                  <a:pt x="0" y="1083"/>
                </a:lnTo>
                <a:lnTo>
                  <a:pt x="189" y="1353"/>
                </a:lnTo>
                <a:lnTo>
                  <a:pt x="614" y="1850"/>
                </a:lnTo>
                <a:lnTo>
                  <a:pt x="1183" y="2301"/>
                </a:lnTo>
                <a:lnTo>
                  <a:pt x="1757" y="2617"/>
                </a:lnTo>
                <a:lnTo>
                  <a:pt x="2326" y="2121"/>
                </a:lnTo>
                <a:lnTo>
                  <a:pt x="2646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0" name="object 1990"/>
          <p:cNvSpPr/>
          <p:nvPr/>
        </p:nvSpPr>
        <p:spPr>
          <a:xfrm>
            <a:off x="2310194" y="2991132"/>
            <a:ext cx="4214" cy="4265"/>
          </a:xfrm>
          <a:custGeom>
            <a:avLst/>
            <a:gdLst/>
            <a:ahLst/>
            <a:cxnLst/>
            <a:rect l="l" t="t" r="r" b="b"/>
            <a:pathLst>
              <a:path w="8428" h="8529">
                <a:moveTo>
                  <a:pt x="22" y="3429"/>
                </a:moveTo>
                <a:lnTo>
                  <a:pt x="0" y="4197"/>
                </a:lnTo>
                <a:lnTo>
                  <a:pt x="1991" y="6949"/>
                </a:lnTo>
                <a:lnTo>
                  <a:pt x="4742" y="8529"/>
                </a:lnTo>
                <a:lnTo>
                  <a:pt x="8428" y="4783"/>
                </a:lnTo>
                <a:lnTo>
                  <a:pt x="5460" y="1037"/>
                </a:lnTo>
                <a:lnTo>
                  <a:pt x="2118" y="0"/>
                </a:lnTo>
                <a:lnTo>
                  <a:pt x="22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1" name="object 1991"/>
          <p:cNvSpPr/>
          <p:nvPr/>
        </p:nvSpPr>
        <p:spPr>
          <a:xfrm>
            <a:off x="2299428" y="3044498"/>
            <a:ext cx="910" cy="1376"/>
          </a:xfrm>
          <a:custGeom>
            <a:avLst/>
            <a:gdLst/>
            <a:ahLst/>
            <a:cxnLst/>
            <a:rect l="l" t="t" r="r" b="b"/>
            <a:pathLst>
              <a:path w="1820" h="2752">
                <a:moveTo>
                  <a:pt x="1820" y="1805"/>
                </a:moveTo>
                <a:lnTo>
                  <a:pt x="1522" y="1218"/>
                </a:lnTo>
                <a:lnTo>
                  <a:pt x="1228" y="631"/>
                </a:lnTo>
                <a:lnTo>
                  <a:pt x="907" y="0"/>
                </a:lnTo>
                <a:lnTo>
                  <a:pt x="591" y="315"/>
                </a:lnTo>
                <a:lnTo>
                  <a:pt x="0" y="676"/>
                </a:lnTo>
                <a:lnTo>
                  <a:pt x="167" y="1534"/>
                </a:lnTo>
                <a:lnTo>
                  <a:pt x="551" y="2121"/>
                </a:lnTo>
                <a:lnTo>
                  <a:pt x="826" y="2752"/>
                </a:lnTo>
                <a:lnTo>
                  <a:pt x="1142" y="2437"/>
                </a:lnTo>
                <a:lnTo>
                  <a:pt x="1458" y="2166"/>
                </a:lnTo>
                <a:lnTo>
                  <a:pt x="1820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2" name="object 1992"/>
          <p:cNvSpPr/>
          <p:nvPr/>
        </p:nvSpPr>
        <p:spPr>
          <a:xfrm>
            <a:off x="2298200" y="3042490"/>
            <a:ext cx="3674" cy="5506"/>
          </a:xfrm>
          <a:custGeom>
            <a:avLst/>
            <a:gdLst/>
            <a:ahLst/>
            <a:cxnLst/>
            <a:rect l="l" t="t" r="r" b="b"/>
            <a:pathLst>
              <a:path w="7348" h="11011">
                <a:moveTo>
                  <a:pt x="0" y="4783"/>
                </a:moveTo>
                <a:lnTo>
                  <a:pt x="803" y="7401"/>
                </a:lnTo>
                <a:lnTo>
                  <a:pt x="2479" y="11011"/>
                </a:lnTo>
                <a:lnTo>
                  <a:pt x="7348" y="6318"/>
                </a:lnTo>
                <a:lnTo>
                  <a:pt x="3898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3" name="object 1993"/>
          <p:cNvSpPr/>
          <p:nvPr/>
        </p:nvSpPr>
        <p:spPr>
          <a:xfrm>
            <a:off x="2245745" y="3062482"/>
            <a:ext cx="1355" cy="970"/>
          </a:xfrm>
          <a:custGeom>
            <a:avLst/>
            <a:gdLst/>
            <a:ahLst/>
            <a:cxnLst/>
            <a:rect l="l" t="t" r="r" b="b"/>
            <a:pathLst>
              <a:path w="2710" h="1940">
                <a:moveTo>
                  <a:pt x="1711" y="1940"/>
                </a:moveTo>
                <a:lnTo>
                  <a:pt x="2073" y="1579"/>
                </a:lnTo>
                <a:lnTo>
                  <a:pt x="2389" y="1263"/>
                </a:lnTo>
                <a:lnTo>
                  <a:pt x="2710" y="992"/>
                </a:lnTo>
                <a:lnTo>
                  <a:pt x="2113" y="631"/>
                </a:lnTo>
                <a:lnTo>
                  <a:pt x="1544" y="225"/>
                </a:lnTo>
                <a:lnTo>
                  <a:pt x="907" y="45"/>
                </a:lnTo>
                <a:lnTo>
                  <a:pt x="677" y="0"/>
                </a:lnTo>
                <a:lnTo>
                  <a:pt x="293" y="631"/>
                </a:lnTo>
                <a:lnTo>
                  <a:pt x="0" y="902"/>
                </a:lnTo>
                <a:lnTo>
                  <a:pt x="569" y="1263"/>
                </a:lnTo>
                <a:lnTo>
                  <a:pt x="1142" y="1624"/>
                </a:lnTo>
                <a:lnTo>
                  <a:pt x="1711" y="1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4" name="object 1994"/>
          <p:cNvSpPr/>
          <p:nvPr/>
        </p:nvSpPr>
        <p:spPr>
          <a:xfrm>
            <a:off x="2243701" y="3061309"/>
            <a:ext cx="5495" cy="3701"/>
          </a:xfrm>
          <a:custGeom>
            <a:avLst/>
            <a:gdLst/>
            <a:ahLst/>
            <a:cxnLst/>
            <a:rect l="l" t="t" r="r" b="b"/>
            <a:pathLst>
              <a:path w="10989" h="7401">
                <a:moveTo>
                  <a:pt x="0" y="3700"/>
                </a:moveTo>
                <a:lnTo>
                  <a:pt x="6160" y="7401"/>
                </a:lnTo>
                <a:lnTo>
                  <a:pt x="10989" y="2752"/>
                </a:lnTo>
                <a:lnTo>
                  <a:pt x="7579" y="902"/>
                </a:lnTo>
                <a:lnTo>
                  <a:pt x="5587" y="0"/>
                </a:lnTo>
                <a:lnTo>
                  <a:pt x="2877" y="857"/>
                </a:lnTo>
                <a:lnTo>
                  <a:pt x="0" y="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5" name="object 1995"/>
          <p:cNvSpPr/>
          <p:nvPr/>
        </p:nvSpPr>
        <p:spPr>
          <a:xfrm>
            <a:off x="2678810" y="2955209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805"/>
                </a:lnTo>
                <a:lnTo>
                  <a:pt x="903" y="1714"/>
                </a:lnTo>
                <a:lnTo>
                  <a:pt x="1535" y="1579"/>
                </a:lnTo>
                <a:lnTo>
                  <a:pt x="2122" y="1173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6" name="object 1996"/>
          <p:cNvSpPr/>
          <p:nvPr/>
        </p:nvSpPr>
        <p:spPr>
          <a:xfrm>
            <a:off x="2676754" y="2953832"/>
            <a:ext cx="5465" cy="3498"/>
          </a:xfrm>
          <a:custGeom>
            <a:avLst/>
            <a:gdLst/>
            <a:ahLst/>
            <a:cxnLst/>
            <a:rect l="l" t="t" r="r" b="b"/>
            <a:pathLst>
              <a:path w="10930" h="6995">
                <a:moveTo>
                  <a:pt x="7046" y="0"/>
                </a:moveTo>
                <a:lnTo>
                  <a:pt x="3432" y="1173"/>
                </a:lnTo>
                <a:lnTo>
                  <a:pt x="0" y="3113"/>
                </a:lnTo>
                <a:lnTo>
                  <a:pt x="4923" y="6995"/>
                </a:lnTo>
                <a:lnTo>
                  <a:pt x="7543" y="6092"/>
                </a:lnTo>
                <a:lnTo>
                  <a:pt x="10930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7" name="object 1997"/>
          <p:cNvSpPr/>
          <p:nvPr/>
        </p:nvSpPr>
        <p:spPr>
          <a:xfrm>
            <a:off x="2980287" y="2954735"/>
            <a:ext cx="1355" cy="1602"/>
          </a:xfrm>
          <a:custGeom>
            <a:avLst/>
            <a:gdLst/>
            <a:ahLst/>
            <a:cxnLst/>
            <a:rect l="l" t="t" r="r" b="b"/>
            <a:pathLst>
              <a:path w="2710" h="3204">
                <a:moveTo>
                  <a:pt x="2484" y="1985"/>
                </a:moveTo>
                <a:lnTo>
                  <a:pt x="1851" y="1128"/>
                </a:lnTo>
                <a:lnTo>
                  <a:pt x="1084" y="0"/>
                </a:lnTo>
                <a:lnTo>
                  <a:pt x="90" y="1624"/>
                </a:lnTo>
                <a:lnTo>
                  <a:pt x="0" y="1850"/>
                </a:lnTo>
                <a:lnTo>
                  <a:pt x="903" y="2662"/>
                </a:lnTo>
                <a:lnTo>
                  <a:pt x="1309" y="3204"/>
                </a:lnTo>
                <a:lnTo>
                  <a:pt x="2529" y="3204"/>
                </a:lnTo>
                <a:lnTo>
                  <a:pt x="2529" y="2798"/>
                </a:lnTo>
                <a:lnTo>
                  <a:pt x="2710" y="2256"/>
                </a:lnTo>
                <a:lnTo>
                  <a:pt x="2484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8" name="object 1998"/>
          <p:cNvSpPr/>
          <p:nvPr/>
        </p:nvSpPr>
        <p:spPr>
          <a:xfrm>
            <a:off x="2978774" y="2953855"/>
            <a:ext cx="4133" cy="3723"/>
          </a:xfrm>
          <a:custGeom>
            <a:avLst/>
            <a:gdLst/>
            <a:ahLst/>
            <a:cxnLst/>
            <a:rect l="l" t="t" r="r" b="b"/>
            <a:pathLst>
              <a:path w="8265" h="7446">
                <a:moveTo>
                  <a:pt x="5871" y="0"/>
                </a:moveTo>
                <a:lnTo>
                  <a:pt x="1987" y="496"/>
                </a:lnTo>
                <a:lnTo>
                  <a:pt x="0" y="3881"/>
                </a:lnTo>
                <a:lnTo>
                  <a:pt x="3116" y="7446"/>
                </a:lnTo>
                <a:lnTo>
                  <a:pt x="8085" y="7311"/>
                </a:lnTo>
                <a:lnTo>
                  <a:pt x="8265" y="3294"/>
                </a:lnTo>
                <a:lnTo>
                  <a:pt x="5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99" name="object 1999"/>
          <p:cNvSpPr/>
          <p:nvPr/>
        </p:nvSpPr>
        <p:spPr>
          <a:xfrm>
            <a:off x="2681475" y="2951012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51" y="2030"/>
                </a:lnTo>
                <a:lnTo>
                  <a:pt x="2258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632" y="812"/>
                </a:lnTo>
                <a:lnTo>
                  <a:pt x="180" y="1308"/>
                </a:lnTo>
                <a:lnTo>
                  <a:pt x="0" y="1534"/>
                </a:lnTo>
                <a:lnTo>
                  <a:pt x="135" y="2075"/>
                </a:lnTo>
                <a:lnTo>
                  <a:pt x="135" y="2527"/>
                </a:lnTo>
                <a:lnTo>
                  <a:pt x="587" y="2527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0" name="object 2000"/>
          <p:cNvSpPr/>
          <p:nvPr/>
        </p:nvSpPr>
        <p:spPr>
          <a:xfrm>
            <a:off x="2680278" y="2949365"/>
            <a:ext cx="3749" cy="4175"/>
          </a:xfrm>
          <a:custGeom>
            <a:avLst/>
            <a:gdLst/>
            <a:ahLst/>
            <a:cxnLst/>
            <a:rect l="l" t="t" r="r" b="b"/>
            <a:pathLst>
              <a:path w="7497" h="8349">
                <a:moveTo>
                  <a:pt x="3342" y="8349"/>
                </a:moveTo>
                <a:lnTo>
                  <a:pt x="3929" y="8349"/>
                </a:lnTo>
                <a:lnTo>
                  <a:pt x="6639" y="6318"/>
                </a:lnTo>
                <a:lnTo>
                  <a:pt x="7497" y="2933"/>
                </a:lnTo>
                <a:lnTo>
                  <a:pt x="4336" y="0"/>
                </a:lnTo>
                <a:lnTo>
                  <a:pt x="1174" y="2437"/>
                </a:lnTo>
                <a:lnTo>
                  <a:pt x="0" y="5144"/>
                </a:lnTo>
                <a:lnTo>
                  <a:pt x="180" y="8303"/>
                </a:lnTo>
                <a:lnTo>
                  <a:pt x="3342" y="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1" name="object 2001"/>
          <p:cNvSpPr/>
          <p:nvPr/>
        </p:nvSpPr>
        <p:spPr>
          <a:xfrm>
            <a:off x="3014818" y="2950899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1897" y="1760"/>
                </a:move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2" name="object 2002"/>
          <p:cNvSpPr/>
          <p:nvPr/>
        </p:nvSpPr>
        <p:spPr>
          <a:xfrm>
            <a:off x="3013441" y="2948936"/>
            <a:ext cx="3839" cy="5393"/>
          </a:xfrm>
          <a:custGeom>
            <a:avLst/>
            <a:gdLst/>
            <a:ahLst/>
            <a:cxnLst/>
            <a:rect l="l" t="t" r="r" b="b"/>
            <a:pathLst>
              <a:path w="7678" h="10786">
                <a:moveTo>
                  <a:pt x="2981" y="10786"/>
                </a:moveTo>
                <a:lnTo>
                  <a:pt x="7678" y="6047"/>
                </a:lnTo>
                <a:lnTo>
                  <a:pt x="4110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3" name="object 2003"/>
          <p:cNvSpPr/>
          <p:nvPr/>
        </p:nvSpPr>
        <p:spPr>
          <a:xfrm>
            <a:off x="3420793" y="29305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315"/>
                </a:lnTo>
                <a:lnTo>
                  <a:pt x="0" y="676"/>
                </a:lnTo>
                <a:lnTo>
                  <a:pt x="45" y="857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4" name="object 2004"/>
          <p:cNvSpPr/>
          <p:nvPr/>
        </p:nvSpPr>
        <p:spPr>
          <a:xfrm>
            <a:off x="3419415" y="2928605"/>
            <a:ext cx="3839" cy="5393"/>
          </a:xfrm>
          <a:custGeom>
            <a:avLst/>
            <a:gdLst/>
            <a:ahLst/>
            <a:cxnLst/>
            <a:rect l="l" t="t" r="r" b="b"/>
            <a:pathLst>
              <a:path w="7678" h="10786">
                <a:moveTo>
                  <a:pt x="2981" y="10786"/>
                </a:moveTo>
                <a:lnTo>
                  <a:pt x="7678" y="6002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5" name="object 2005"/>
          <p:cNvSpPr/>
          <p:nvPr/>
        </p:nvSpPr>
        <p:spPr>
          <a:xfrm>
            <a:off x="3276253" y="28749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671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6" name="object 2006"/>
          <p:cNvSpPr/>
          <p:nvPr/>
        </p:nvSpPr>
        <p:spPr>
          <a:xfrm>
            <a:off x="3274718" y="2872937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7" name="object 2007"/>
          <p:cNvSpPr/>
          <p:nvPr/>
        </p:nvSpPr>
        <p:spPr>
          <a:xfrm>
            <a:off x="3012063" y="29332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225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8" name="object 2008"/>
          <p:cNvSpPr/>
          <p:nvPr/>
        </p:nvSpPr>
        <p:spPr>
          <a:xfrm>
            <a:off x="3010866" y="2931200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2619" y="0"/>
                </a:moveTo>
                <a:lnTo>
                  <a:pt x="858" y="3429"/>
                </a:lnTo>
                <a:lnTo>
                  <a:pt x="0" y="5415"/>
                </a:lnTo>
                <a:lnTo>
                  <a:pt x="948" y="8123"/>
                </a:lnTo>
                <a:lnTo>
                  <a:pt x="3884" y="10921"/>
                </a:lnTo>
                <a:lnTo>
                  <a:pt x="7407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09" name="object 2009"/>
          <p:cNvSpPr/>
          <p:nvPr/>
        </p:nvSpPr>
        <p:spPr>
          <a:xfrm>
            <a:off x="2816709" y="2987070"/>
            <a:ext cx="1061" cy="1873"/>
          </a:xfrm>
          <a:custGeom>
            <a:avLst/>
            <a:gdLst/>
            <a:ahLst/>
            <a:cxnLst/>
            <a:rect l="l" t="t" r="r" b="b"/>
            <a:pathLst>
              <a:path w="2122" h="3745">
                <a:moveTo>
                  <a:pt x="0" y="1173"/>
                </a:moveTo>
                <a:lnTo>
                  <a:pt x="1716" y="3745"/>
                </a:lnTo>
                <a:lnTo>
                  <a:pt x="2122" y="0"/>
                </a:lnTo>
                <a:lnTo>
                  <a:pt x="0" y="1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0" name="object 2010"/>
          <p:cNvSpPr/>
          <p:nvPr/>
        </p:nvSpPr>
        <p:spPr>
          <a:xfrm>
            <a:off x="2815151" y="2986123"/>
            <a:ext cx="4765" cy="4919"/>
          </a:xfrm>
          <a:custGeom>
            <a:avLst/>
            <a:gdLst/>
            <a:ahLst/>
            <a:cxnLst/>
            <a:rect l="l" t="t" r="r" b="b"/>
            <a:pathLst>
              <a:path w="9530" h="9838">
                <a:moveTo>
                  <a:pt x="5194" y="9838"/>
                </a:moveTo>
                <a:lnTo>
                  <a:pt x="9078" y="6453"/>
                </a:lnTo>
                <a:lnTo>
                  <a:pt x="9530" y="3836"/>
                </a:lnTo>
                <a:lnTo>
                  <a:pt x="6142" y="0"/>
                </a:lnTo>
                <a:lnTo>
                  <a:pt x="2800" y="90"/>
                </a:lnTo>
                <a:lnTo>
                  <a:pt x="0" y="2346"/>
                </a:lnTo>
                <a:lnTo>
                  <a:pt x="2619" y="6904"/>
                </a:lnTo>
                <a:lnTo>
                  <a:pt x="5194" y="9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1" name="object 2011"/>
          <p:cNvSpPr/>
          <p:nvPr/>
        </p:nvSpPr>
        <p:spPr>
          <a:xfrm>
            <a:off x="2845911" y="2979850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542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2" name="object 2012"/>
          <p:cNvSpPr/>
          <p:nvPr/>
        </p:nvSpPr>
        <p:spPr>
          <a:xfrm>
            <a:off x="2843923" y="2978518"/>
            <a:ext cx="4856" cy="3204"/>
          </a:xfrm>
          <a:custGeom>
            <a:avLst/>
            <a:gdLst/>
            <a:ahLst/>
            <a:cxnLst/>
            <a:rect l="l" t="t" r="r" b="b"/>
            <a:pathLst>
              <a:path w="9711" h="6408">
                <a:moveTo>
                  <a:pt x="5691" y="0"/>
                </a:moveTo>
                <a:lnTo>
                  <a:pt x="2800" y="1128"/>
                </a:lnTo>
                <a:lnTo>
                  <a:pt x="0" y="2707"/>
                </a:lnTo>
                <a:lnTo>
                  <a:pt x="4516" y="6408"/>
                </a:lnTo>
                <a:lnTo>
                  <a:pt x="6910" y="5505"/>
                </a:lnTo>
                <a:lnTo>
                  <a:pt x="9711" y="3926"/>
                </a:lnTo>
                <a:lnTo>
                  <a:pt x="5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3" name="object 2013"/>
          <p:cNvSpPr/>
          <p:nvPr/>
        </p:nvSpPr>
        <p:spPr>
          <a:xfrm>
            <a:off x="2897945" y="3009365"/>
            <a:ext cx="3907" cy="9590"/>
          </a:xfrm>
          <a:custGeom>
            <a:avLst/>
            <a:gdLst/>
            <a:ahLst/>
            <a:cxnLst/>
            <a:rect l="l" t="t" r="r" b="b"/>
            <a:pathLst>
              <a:path w="7814" h="19180">
                <a:moveTo>
                  <a:pt x="2664" y="8394"/>
                </a:moveTo>
                <a:lnTo>
                  <a:pt x="2574" y="12410"/>
                </a:lnTo>
                <a:lnTo>
                  <a:pt x="0" y="16427"/>
                </a:lnTo>
                <a:lnTo>
                  <a:pt x="1761" y="19180"/>
                </a:lnTo>
                <a:lnTo>
                  <a:pt x="2619" y="15208"/>
                </a:lnTo>
                <a:lnTo>
                  <a:pt x="5555" y="13177"/>
                </a:lnTo>
                <a:lnTo>
                  <a:pt x="7814" y="10560"/>
                </a:lnTo>
                <a:lnTo>
                  <a:pt x="6097" y="7581"/>
                </a:lnTo>
                <a:lnTo>
                  <a:pt x="6775" y="2617"/>
                </a:lnTo>
                <a:lnTo>
                  <a:pt x="4471" y="0"/>
                </a:lnTo>
                <a:lnTo>
                  <a:pt x="2619" y="586"/>
                </a:lnTo>
                <a:lnTo>
                  <a:pt x="2664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4" name="object 2014"/>
          <p:cNvSpPr/>
          <p:nvPr/>
        </p:nvSpPr>
        <p:spPr>
          <a:xfrm>
            <a:off x="2896703" y="3008078"/>
            <a:ext cx="6527" cy="14103"/>
          </a:xfrm>
          <a:custGeom>
            <a:avLst/>
            <a:gdLst/>
            <a:ahLst/>
            <a:cxnLst/>
            <a:rect l="l" t="t" r="r" b="b"/>
            <a:pathLst>
              <a:path w="13053" h="28206">
                <a:moveTo>
                  <a:pt x="2619" y="4738"/>
                </a:moveTo>
                <a:lnTo>
                  <a:pt x="2619" y="11959"/>
                </a:lnTo>
                <a:lnTo>
                  <a:pt x="180" y="16427"/>
                </a:lnTo>
                <a:lnTo>
                  <a:pt x="0" y="19676"/>
                </a:lnTo>
                <a:lnTo>
                  <a:pt x="2122" y="23106"/>
                </a:lnTo>
                <a:lnTo>
                  <a:pt x="5329" y="28206"/>
                </a:lnTo>
                <a:lnTo>
                  <a:pt x="6684" y="22294"/>
                </a:lnTo>
                <a:lnTo>
                  <a:pt x="7181" y="20037"/>
                </a:lnTo>
                <a:lnTo>
                  <a:pt x="10343" y="16743"/>
                </a:lnTo>
                <a:lnTo>
                  <a:pt x="13053" y="13719"/>
                </a:lnTo>
                <a:lnTo>
                  <a:pt x="11743" y="10695"/>
                </a:lnTo>
                <a:lnTo>
                  <a:pt x="11156" y="7987"/>
                </a:lnTo>
                <a:lnTo>
                  <a:pt x="11427" y="3971"/>
                </a:lnTo>
                <a:lnTo>
                  <a:pt x="9982" y="631"/>
                </a:lnTo>
                <a:lnTo>
                  <a:pt x="5691" y="0"/>
                </a:lnTo>
                <a:lnTo>
                  <a:pt x="2619" y="1579"/>
                </a:lnTo>
                <a:lnTo>
                  <a:pt x="2619" y="4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5" name="object 2015"/>
          <p:cNvSpPr/>
          <p:nvPr/>
        </p:nvSpPr>
        <p:spPr>
          <a:xfrm>
            <a:off x="2902552" y="3014870"/>
            <a:ext cx="4065" cy="1354"/>
          </a:xfrm>
          <a:custGeom>
            <a:avLst/>
            <a:gdLst/>
            <a:ahLst/>
            <a:cxnLst/>
            <a:rect l="l" t="t" r="r" b="b"/>
            <a:pathLst>
              <a:path w="8130" h="2707">
                <a:moveTo>
                  <a:pt x="0" y="1353"/>
                </a:moveTo>
                <a:lnTo>
                  <a:pt x="2890" y="2707"/>
                </a:lnTo>
                <a:lnTo>
                  <a:pt x="5239" y="2707"/>
                </a:lnTo>
                <a:lnTo>
                  <a:pt x="8130" y="1353"/>
                </a:lnTo>
                <a:lnTo>
                  <a:pt x="5239" y="0"/>
                </a:lnTo>
                <a:lnTo>
                  <a:pt x="2890" y="0"/>
                </a:lnTo>
                <a:lnTo>
                  <a:pt x="0" y="1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6" name="object 2016"/>
          <p:cNvSpPr/>
          <p:nvPr/>
        </p:nvSpPr>
        <p:spPr>
          <a:xfrm>
            <a:off x="2899616" y="3013584"/>
            <a:ext cx="9937" cy="3701"/>
          </a:xfrm>
          <a:custGeom>
            <a:avLst/>
            <a:gdLst/>
            <a:ahLst/>
            <a:cxnLst/>
            <a:rect l="l" t="t" r="r" b="b"/>
            <a:pathLst>
              <a:path w="19874" h="7401">
                <a:moveTo>
                  <a:pt x="9937" y="7401"/>
                </a:moveTo>
                <a:lnTo>
                  <a:pt x="11608" y="7401"/>
                </a:lnTo>
                <a:lnTo>
                  <a:pt x="15086" y="6182"/>
                </a:lnTo>
                <a:lnTo>
                  <a:pt x="19874" y="3926"/>
                </a:lnTo>
                <a:lnTo>
                  <a:pt x="15086" y="1669"/>
                </a:lnTo>
                <a:lnTo>
                  <a:pt x="11517" y="0"/>
                </a:lnTo>
                <a:lnTo>
                  <a:pt x="8356" y="0"/>
                </a:lnTo>
                <a:lnTo>
                  <a:pt x="4833" y="1669"/>
                </a:lnTo>
                <a:lnTo>
                  <a:pt x="0" y="3926"/>
                </a:lnTo>
                <a:lnTo>
                  <a:pt x="4833" y="6182"/>
                </a:lnTo>
                <a:lnTo>
                  <a:pt x="6594" y="6995"/>
                </a:lnTo>
                <a:lnTo>
                  <a:pt x="9937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7" name="object 2017"/>
          <p:cNvSpPr/>
          <p:nvPr/>
        </p:nvSpPr>
        <p:spPr>
          <a:xfrm>
            <a:off x="2838164" y="2977954"/>
            <a:ext cx="1513" cy="1580"/>
          </a:xfrm>
          <a:custGeom>
            <a:avLst/>
            <a:gdLst/>
            <a:ahLst/>
            <a:cxnLst/>
            <a:rect l="l" t="t" r="r" b="b"/>
            <a:pathLst>
              <a:path w="3026" h="3159">
                <a:moveTo>
                  <a:pt x="0" y="0"/>
                </a:moveTo>
                <a:lnTo>
                  <a:pt x="90" y="3159"/>
                </a:lnTo>
                <a:lnTo>
                  <a:pt x="3026" y="25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8" name="object 2018"/>
          <p:cNvSpPr/>
          <p:nvPr/>
        </p:nvSpPr>
        <p:spPr>
          <a:xfrm>
            <a:off x="2836132" y="2976894"/>
            <a:ext cx="4539" cy="4084"/>
          </a:xfrm>
          <a:custGeom>
            <a:avLst/>
            <a:gdLst/>
            <a:ahLst/>
            <a:cxnLst/>
            <a:rect l="l" t="t" r="r" b="b"/>
            <a:pathLst>
              <a:path w="9078" h="8168">
                <a:moveTo>
                  <a:pt x="5329" y="8168"/>
                </a:moveTo>
                <a:lnTo>
                  <a:pt x="5871" y="8123"/>
                </a:lnTo>
                <a:lnTo>
                  <a:pt x="9078" y="6137"/>
                </a:lnTo>
                <a:lnTo>
                  <a:pt x="8536" y="2617"/>
                </a:lnTo>
                <a:lnTo>
                  <a:pt x="6413" y="0"/>
                </a:lnTo>
                <a:lnTo>
                  <a:pt x="2032" y="676"/>
                </a:lnTo>
                <a:lnTo>
                  <a:pt x="0" y="3610"/>
                </a:lnTo>
                <a:lnTo>
                  <a:pt x="2664" y="7220"/>
                </a:lnTo>
                <a:lnTo>
                  <a:pt x="5329" y="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19" name="object 2019"/>
          <p:cNvSpPr/>
          <p:nvPr/>
        </p:nvSpPr>
        <p:spPr>
          <a:xfrm>
            <a:off x="2933041" y="3000858"/>
            <a:ext cx="881" cy="677"/>
          </a:xfrm>
          <a:custGeom>
            <a:avLst/>
            <a:gdLst/>
            <a:ahLst/>
            <a:cxnLst/>
            <a:rect l="l" t="t" r="r" b="b"/>
            <a:pathLst>
              <a:path w="1761" h="1353">
                <a:moveTo>
                  <a:pt x="587" y="1308"/>
                </a:moveTo>
                <a:lnTo>
                  <a:pt x="993" y="1173"/>
                </a:lnTo>
                <a:lnTo>
                  <a:pt x="1400" y="902"/>
                </a:lnTo>
                <a:lnTo>
                  <a:pt x="1761" y="676"/>
                </a:lnTo>
                <a:lnTo>
                  <a:pt x="1580" y="496"/>
                </a:lnTo>
                <a:lnTo>
                  <a:pt x="1400" y="270"/>
                </a:lnTo>
                <a:lnTo>
                  <a:pt x="1129" y="0"/>
                </a:lnTo>
                <a:lnTo>
                  <a:pt x="767" y="225"/>
                </a:lnTo>
                <a:lnTo>
                  <a:pt x="406" y="451"/>
                </a:lnTo>
                <a:lnTo>
                  <a:pt x="0" y="676"/>
                </a:lnTo>
                <a:lnTo>
                  <a:pt x="180" y="902"/>
                </a:lnTo>
                <a:lnTo>
                  <a:pt x="406" y="1353"/>
                </a:lnTo>
                <a:lnTo>
                  <a:pt x="587" y="130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0" name="object 2020"/>
          <p:cNvSpPr/>
          <p:nvPr/>
        </p:nvSpPr>
        <p:spPr>
          <a:xfrm>
            <a:off x="2931076" y="2999278"/>
            <a:ext cx="4856" cy="3475"/>
          </a:xfrm>
          <a:custGeom>
            <a:avLst/>
            <a:gdLst/>
            <a:ahLst/>
            <a:cxnLst/>
            <a:rect l="l" t="t" r="r" b="b"/>
            <a:pathLst>
              <a:path w="9711" h="6949">
                <a:moveTo>
                  <a:pt x="5510" y="0"/>
                </a:moveTo>
                <a:lnTo>
                  <a:pt x="0" y="3339"/>
                </a:lnTo>
                <a:lnTo>
                  <a:pt x="4426" y="6949"/>
                </a:lnTo>
                <a:lnTo>
                  <a:pt x="6865" y="6047"/>
                </a:lnTo>
                <a:lnTo>
                  <a:pt x="9711" y="4512"/>
                </a:lnTo>
                <a:lnTo>
                  <a:pt x="551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1" name="object 2021"/>
          <p:cNvSpPr/>
          <p:nvPr/>
        </p:nvSpPr>
        <p:spPr>
          <a:xfrm>
            <a:off x="2813118" y="2975179"/>
            <a:ext cx="2688" cy="2888"/>
          </a:xfrm>
          <a:custGeom>
            <a:avLst/>
            <a:gdLst/>
            <a:ahLst/>
            <a:cxnLst/>
            <a:rect l="l" t="t" r="r" b="b"/>
            <a:pathLst>
              <a:path w="5375" h="5776">
                <a:moveTo>
                  <a:pt x="5375" y="3159"/>
                </a:moveTo>
                <a:lnTo>
                  <a:pt x="4110" y="0"/>
                </a:lnTo>
                <a:lnTo>
                  <a:pt x="587" y="676"/>
                </a:lnTo>
                <a:lnTo>
                  <a:pt x="0" y="5099"/>
                </a:lnTo>
                <a:lnTo>
                  <a:pt x="3252" y="5776"/>
                </a:lnTo>
                <a:lnTo>
                  <a:pt x="5375" y="3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2" name="object 2022"/>
          <p:cNvSpPr/>
          <p:nvPr/>
        </p:nvSpPr>
        <p:spPr>
          <a:xfrm>
            <a:off x="2811673" y="2974163"/>
            <a:ext cx="5488" cy="5190"/>
          </a:xfrm>
          <a:custGeom>
            <a:avLst/>
            <a:gdLst/>
            <a:ahLst/>
            <a:cxnLst/>
            <a:rect l="l" t="t" r="r" b="b"/>
            <a:pathLst>
              <a:path w="10975" h="10379">
                <a:moveTo>
                  <a:pt x="5329" y="10379"/>
                </a:moveTo>
                <a:lnTo>
                  <a:pt x="6594" y="10244"/>
                </a:lnTo>
                <a:lnTo>
                  <a:pt x="9349" y="9251"/>
                </a:lnTo>
                <a:lnTo>
                  <a:pt x="10975" y="6453"/>
                </a:lnTo>
                <a:lnTo>
                  <a:pt x="10659" y="2843"/>
                </a:lnTo>
                <a:lnTo>
                  <a:pt x="8130" y="270"/>
                </a:lnTo>
                <a:lnTo>
                  <a:pt x="4426" y="0"/>
                </a:lnTo>
                <a:lnTo>
                  <a:pt x="1580" y="541"/>
                </a:lnTo>
                <a:lnTo>
                  <a:pt x="0" y="2482"/>
                </a:lnTo>
                <a:lnTo>
                  <a:pt x="225" y="5280"/>
                </a:lnTo>
                <a:lnTo>
                  <a:pt x="2258" y="9386"/>
                </a:lnTo>
                <a:lnTo>
                  <a:pt x="5329" y="10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3" name="object 2023"/>
          <p:cNvSpPr/>
          <p:nvPr/>
        </p:nvSpPr>
        <p:spPr>
          <a:xfrm>
            <a:off x="2919626" y="3001354"/>
            <a:ext cx="2100" cy="2256"/>
          </a:xfrm>
          <a:custGeom>
            <a:avLst/>
            <a:gdLst/>
            <a:ahLst/>
            <a:cxnLst/>
            <a:rect l="l" t="t" r="r" b="b"/>
            <a:pathLst>
              <a:path w="4200" h="4512">
                <a:moveTo>
                  <a:pt x="2574" y="0"/>
                </a:moveTo>
                <a:lnTo>
                  <a:pt x="0" y="2391"/>
                </a:lnTo>
                <a:lnTo>
                  <a:pt x="3297" y="4512"/>
                </a:lnTo>
                <a:lnTo>
                  <a:pt x="4200" y="1037"/>
                </a:lnTo>
                <a:lnTo>
                  <a:pt x="257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4" name="object 2024"/>
          <p:cNvSpPr/>
          <p:nvPr/>
        </p:nvSpPr>
        <p:spPr>
          <a:xfrm>
            <a:off x="2917299" y="3000248"/>
            <a:ext cx="6007" cy="4693"/>
          </a:xfrm>
          <a:custGeom>
            <a:avLst/>
            <a:gdLst/>
            <a:ahLst/>
            <a:cxnLst/>
            <a:rect l="l" t="t" r="r" b="b"/>
            <a:pathLst>
              <a:path w="12014" h="9386">
                <a:moveTo>
                  <a:pt x="2845" y="9071"/>
                </a:moveTo>
                <a:lnTo>
                  <a:pt x="6594" y="9386"/>
                </a:lnTo>
                <a:lnTo>
                  <a:pt x="8807" y="9025"/>
                </a:lnTo>
                <a:lnTo>
                  <a:pt x="12014" y="7852"/>
                </a:lnTo>
                <a:lnTo>
                  <a:pt x="11563" y="4603"/>
                </a:lnTo>
                <a:lnTo>
                  <a:pt x="11156" y="1263"/>
                </a:lnTo>
                <a:lnTo>
                  <a:pt x="8536" y="0"/>
                </a:lnTo>
                <a:lnTo>
                  <a:pt x="5646" y="270"/>
                </a:lnTo>
                <a:lnTo>
                  <a:pt x="2484" y="3249"/>
                </a:lnTo>
                <a:lnTo>
                  <a:pt x="0" y="5957"/>
                </a:lnTo>
                <a:lnTo>
                  <a:pt x="2845" y="907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5" name="object 2025"/>
          <p:cNvSpPr/>
          <p:nvPr/>
        </p:nvSpPr>
        <p:spPr>
          <a:xfrm>
            <a:off x="2860952" y="2989688"/>
            <a:ext cx="1491" cy="1692"/>
          </a:xfrm>
          <a:custGeom>
            <a:avLst/>
            <a:gdLst/>
            <a:ahLst/>
            <a:cxnLst/>
            <a:rect l="l" t="t" r="r" b="b"/>
            <a:pathLst>
              <a:path w="2981" h="3384">
                <a:moveTo>
                  <a:pt x="1490" y="3384"/>
                </a:moveTo>
                <a:lnTo>
                  <a:pt x="2981" y="406"/>
                </a:lnTo>
                <a:lnTo>
                  <a:pt x="45" y="0"/>
                </a:lnTo>
                <a:lnTo>
                  <a:pt x="0" y="3023"/>
                </a:lnTo>
                <a:lnTo>
                  <a:pt x="1490" y="3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6" name="object 2026"/>
          <p:cNvSpPr/>
          <p:nvPr/>
        </p:nvSpPr>
        <p:spPr>
          <a:xfrm>
            <a:off x="2859935" y="2987860"/>
            <a:ext cx="3997" cy="4806"/>
          </a:xfrm>
          <a:custGeom>
            <a:avLst/>
            <a:gdLst/>
            <a:ahLst/>
            <a:cxnLst/>
            <a:rect l="l" t="t" r="r" b="b"/>
            <a:pathLst>
              <a:path w="7994" h="9612">
                <a:moveTo>
                  <a:pt x="5917" y="361"/>
                </a:moveTo>
                <a:lnTo>
                  <a:pt x="2800" y="0"/>
                </a:lnTo>
                <a:lnTo>
                  <a:pt x="180" y="1985"/>
                </a:lnTo>
                <a:lnTo>
                  <a:pt x="0" y="6137"/>
                </a:lnTo>
                <a:lnTo>
                  <a:pt x="1400" y="9071"/>
                </a:lnTo>
                <a:lnTo>
                  <a:pt x="4019" y="9612"/>
                </a:lnTo>
                <a:lnTo>
                  <a:pt x="5194" y="9612"/>
                </a:lnTo>
                <a:lnTo>
                  <a:pt x="7994" y="6904"/>
                </a:lnTo>
                <a:lnTo>
                  <a:pt x="7362" y="3294"/>
                </a:lnTo>
                <a:lnTo>
                  <a:pt x="5917" y="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7" name="object 2027"/>
          <p:cNvSpPr/>
          <p:nvPr/>
        </p:nvSpPr>
        <p:spPr>
          <a:xfrm>
            <a:off x="2863978" y="2994472"/>
            <a:ext cx="1558" cy="2821"/>
          </a:xfrm>
          <a:custGeom>
            <a:avLst/>
            <a:gdLst/>
            <a:ahLst/>
            <a:cxnLst/>
            <a:rect l="l" t="t" r="r" b="b"/>
            <a:pathLst>
              <a:path w="3116" h="5641">
                <a:moveTo>
                  <a:pt x="1580" y="0"/>
                </a:moveTo>
                <a:lnTo>
                  <a:pt x="271" y="2752"/>
                </a:lnTo>
                <a:lnTo>
                  <a:pt x="0" y="5641"/>
                </a:lnTo>
                <a:lnTo>
                  <a:pt x="3116" y="2482"/>
                </a:lnTo>
                <a:lnTo>
                  <a:pt x="1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8" name="object 2028"/>
          <p:cNvSpPr/>
          <p:nvPr/>
        </p:nvSpPr>
        <p:spPr>
          <a:xfrm>
            <a:off x="2862758" y="2993366"/>
            <a:ext cx="3952" cy="5032"/>
          </a:xfrm>
          <a:custGeom>
            <a:avLst/>
            <a:gdLst/>
            <a:ahLst/>
            <a:cxnLst/>
            <a:rect l="l" t="t" r="r" b="b"/>
            <a:pathLst>
              <a:path w="7904" h="10063">
                <a:moveTo>
                  <a:pt x="2845" y="10063"/>
                </a:moveTo>
                <a:lnTo>
                  <a:pt x="3929" y="9928"/>
                </a:lnTo>
                <a:lnTo>
                  <a:pt x="6820" y="7672"/>
                </a:lnTo>
                <a:lnTo>
                  <a:pt x="7904" y="3610"/>
                </a:lnTo>
                <a:lnTo>
                  <a:pt x="5736" y="90"/>
                </a:lnTo>
                <a:lnTo>
                  <a:pt x="2890" y="0"/>
                </a:lnTo>
                <a:lnTo>
                  <a:pt x="587" y="2617"/>
                </a:lnTo>
                <a:lnTo>
                  <a:pt x="0" y="5460"/>
                </a:lnTo>
                <a:lnTo>
                  <a:pt x="90" y="8664"/>
                </a:lnTo>
                <a:lnTo>
                  <a:pt x="2845" y="10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29" name="object 2029"/>
          <p:cNvSpPr/>
          <p:nvPr/>
        </p:nvSpPr>
        <p:spPr>
          <a:xfrm>
            <a:off x="2848824" y="2976961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51" y="45"/>
                </a:moveTo>
                <a:lnTo>
                  <a:pt x="1174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60"/>
                </a:lnTo>
                <a:lnTo>
                  <a:pt x="1535" y="1579"/>
                </a:lnTo>
                <a:lnTo>
                  <a:pt x="2168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0" name="object 2030"/>
          <p:cNvSpPr/>
          <p:nvPr/>
        </p:nvSpPr>
        <p:spPr>
          <a:xfrm>
            <a:off x="2846769" y="2975585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1" name="object 2031"/>
          <p:cNvSpPr/>
          <p:nvPr/>
        </p:nvSpPr>
        <p:spPr>
          <a:xfrm>
            <a:off x="2854718" y="300440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2707"/>
                </a:moveTo>
                <a:lnTo>
                  <a:pt x="1264" y="2075"/>
                </a:lnTo>
                <a:lnTo>
                  <a:pt x="1716" y="1489"/>
                </a:lnTo>
                <a:lnTo>
                  <a:pt x="1851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2" name="object 2032"/>
          <p:cNvSpPr/>
          <p:nvPr/>
        </p:nvSpPr>
        <p:spPr>
          <a:xfrm>
            <a:off x="2853160" y="3002369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91"/>
                </a:lnTo>
                <a:lnTo>
                  <a:pt x="7407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3" name="object 2033"/>
          <p:cNvSpPr/>
          <p:nvPr/>
        </p:nvSpPr>
        <p:spPr>
          <a:xfrm>
            <a:off x="2862352" y="2996976"/>
            <a:ext cx="1491" cy="1286"/>
          </a:xfrm>
          <a:custGeom>
            <a:avLst/>
            <a:gdLst/>
            <a:ahLst/>
            <a:cxnLst/>
            <a:rect l="l" t="t" r="r" b="b"/>
            <a:pathLst>
              <a:path w="2981" h="2572">
                <a:moveTo>
                  <a:pt x="1626" y="2572"/>
                </a:moveTo>
                <a:lnTo>
                  <a:pt x="2981" y="0"/>
                </a:lnTo>
                <a:lnTo>
                  <a:pt x="0" y="1624"/>
                </a:lnTo>
                <a:lnTo>
                  <a:pt x="1626" y="2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4" name="object 2034"/>
          <p:cNvSpPr/>
          <p:nvPr/>
        </p:nvSpPr>
        <p:spPr>
          <a:xfrm>
            <a:off x="2861471" y="2995668"/>
            <a:ext cx="3749" cy="3836"/>
          </a:xfrm>
          <a:custGeom>
            <a:avLst/>
            <a:gdLst/>
            <a:ahLst/>
            <a:cxnLst/>
            <a:rect l="l" t="t" r="r" b="b"/>
            <a:pathLst>
              <a:path w="7497" h="7672">
                <a:moveTo>
                  <a:pt x="496" y="6363"/>
                </a:moveTo>
                <a:lnTo>
                  <a:pt x="3432" y="7672"/>
                </a:lnTo>
                <a:lnTo>
                  <a:pt x="5510" y="6859"/>
                </a:lnTo>
                <a:lnTo>
                  <a:pt x="7497" y="3881"/>
                </a:lnTo>
                <a:lnTo>
                  <a:pt x="6684" y="1037"/>
                </a:lnTo>
                <a:lnTo>
                  <a:pt x="3477" y="0"/>
                </a:lnTo>
                <a:lnTo>
                  <a:pt x="0" y="2437"/>
                </a:lnTo>
                <a:lnTo>
                  <a:pt x="496" y="6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5" name="object 2035"/>
          <p:cNvSpPr/>
          <p:nvPr/>
        </p:nvSpPr>
        <p:spPr>
          <a:xfrm>
            <a:off x="2820119" y="297535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218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79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6" name="object 2036"/>
          <p:cNvSpPr/>
          <p:nvPr/>
        </p:nvSpPr>
        <p:spPr>
          <a:xfrm>
            <a:off x="2818584" y="2973328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843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7" name="object 2037"/>
          <p:cNvSpPr/>
          <p:nvPr/>
        </p:nvSpPr>
        <p:spPr>
          <a:xfrm>
            <a:off x="2893112" y="3018752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903" y="2752"/>
                </a:moveTo>
                <a:lnTo>
                  <a:pt x="1219" y="2121"/>
                </a:lnTo>
                <a:lnTo>
                  <a:pt x="1535" y="1534"/>
                </a:lnTo>
                <a:lnTo>
                  <a:pt x="1851" y="992"/>
                </a:lnTo>
                <a:lnTo>
                  <a:pt x="1490" y="631"/>
                </a:lnTo>
                <a:lnTo>
                  <a:pt x="1174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173"/>
                </a:lnTo>
                <a:lnTo>
                  <a:pt x="0" y="1850"/>
                </a:lnTo>
                <a:lnTo>
                  <a:pt x="0" y="2075"/>
                </a:lnTo>
                <a:lnTo>
                  <a:pt x="587" y="2437"/>
                </a:lnTo>
                <a:lnTo>
                  <a:pt x="903" y="2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8" name="object 2038"/>
          <p:cNvSpPr/>
          <p:nvPr/>
        </p:nvSpPr>
        <p:spPr>
          <a:xfrm>
            <a:off x="2891915" y="3016676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39" y="10921"/>
                </a:moveTo>
                <a:lnTo>
                  <a:pt x="7362" y="4693"/>
                </a:lnTo>
                <a:lnTo>
                  <a:pt x="2574" y="0"/>
                </a:lnTo>
                <a:lnTo>
                  <a:pt x="813" y="3474"/>
                </a:lnTo>
                <a:lnTo>
                  <a:pt x="0" y="5460"/>
                </a:lnTo>
                <a:lnTo>
                  <a:pt x="903" y="8123"/>
                </a:lnTo>
                <a:lnTo>
                  <a:pt x="3839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39" name="object 2039"/>
          <p:cNvSpPr/>
          <p:nvPr/>
        </p:nvSpPr>
        <p:spPr>
          <a:xfrm>
            <a:off x="2937128" y="3003836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45" y="1850"/>
                </a:moveTo>
                <a:lnTo>
                  <a:pt x="0" y="2075"/>
                </a:lnTo>
                <a:lnTo>
                  <a:pt x="632" y="2437"/>
                </a:lnTo>
                <a:lnTo>
                  <a:pt x="903" y="2752"/>
                </a:lnTo>
                <a:lnTo>
                  <a:pt x="1264" y="2166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632" y="631"/>
                </a:lnTo>
                <a:lnTo>
                  <a:pt x="225" y="1173"/>
                </a:lnTo>
                <a:lnTo>
                  <a:pt x="45" y="185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0" name="object 2040"/>
          <p:cNvSpPr/>
          <p:nvPr/>
        </p:nvSpPr>
        <p:spPr>
          <a:xfrm>
            <a:off x="2935954" y="3001760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574" y="0"/>
                </a:moveTo>
                <a:lnTo>
                  <a:pt x="813" y="3474"/>
                </a:lnTo>
                <a:lnTo>
                  <a:pt x="0" y="5415"/>
                </a:lnTo>
                <a:lnTo>
                  <a:pt x="903" y="8123"/>
                </a:lnTo>
                <a:lnTo>
                  <a:pt x="3839" y="10921"/>
                </a:lnTo>
                <a:lnTo>
                  <a:pt x="7362" y="4693"/>
                </a:lnTo>
                <a:lnTo>
                  <a:pt x="257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1" name="object 2041"/>
          <p:cNvSpPr/>
          <p:nvPr/>
        </p:nvSpPr>
        <p:spPr>
          <a:xfrm>
            <a:off x="2881074" y="2978383"/>
            <a:ext cx="1874" cy="1083"/>
          </a:xfrm>
          <a:custGeom>
            <a:avLst/>
            <a:gdLst/>
            <a:ahLst/>
            <a:cxnLst/>
            <a:rect l="l" t="t" r="r" b="b"/>
            <a:pathLst>
              <a:path w="3748" h="2166">
                <a:moveTo>
                  <a:pt x="2619" y="0"/>
                </a:moveTo>
                <a:lnTo>
                  <a:pt x="0" y="1760"/>
                </a:lnTo>
                <a:lnTo>
                  <a:pt x="3748" y="2166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2" name="object 2042"/>
          <p:cNvSpPr/>
          <p:nvPr/>
        </p:nvSpPr>
        <p:spPr>
          <a:xfrm>
            <a:off x="2878996" y="2976849"/>
            <a:ext cx="4923" cy="4761"/>
          </a:xfrm>
          <a:custGeom>
            <a:avLst/>
            <a:gdLst/>
            <a:ahLst/>
            <a:cxnLst/>
            <a:rect l="l" t="t" r="r" b="b"/>
            <a:pathLst>
              <a:path w="9846" h="9522">
                <a:moveTo>
                  <a:pt x="0" y="5189"/>
                </a:moveTo>
                <a:lnTo>
                  <a:pt x="3387" y="9071"/>
                </a:lnTo>
                <a:lnTo>
                  <a:pt x="5962" y="9522"/>
                </a:lnTo>
                <a:lnTo>
                  <a:pt x="9846" y="6137"/>
                </a:lnTo>
                <a:lnTo>
                  <a:pt x="9711" y="2798"/>
                </a:lnTo>
                <a:lnTo>
                  <a:pt x="7497" y="0"/>
                </a:lnTo>
                <a:lnTo>
                  <a:pt x="2890" y="2617"/>
                </a:lnTo>
                <a:lnTo>
                  <a:pt x="0" y="5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3" name="object 2043"/>
          <p:cNvSpPr/>
          <p:nvPr/>
        </p:nvSpPr>
        <p:spPr>
          <a:xfrm>
            <a:off x="2889543" y="3007582"/>
            <a:ext cx="632" cy="880"/>
          </a:xfrm>
          <a:custGeom>
            <a:avLst/>
            <a:gdLst/>
            <a:ahLst/>
            <a:cxnLst/>
            <a:rect l="l" t="t" r="r" b="b"/>
            <a:pathLst>
              <a:path w="1264" h="1760">
                <a:moveTo>
                  <a:pt x="1219" y="1173"/>
                </a:moveTo>
                <a:lnTo>
                  <a:pt x="1129" y="767"/>
                </a:lnTo>
                <a:lnTo>
                  <a:pt x="858" y="406"/>
                </a:lnTo>
                <a:lnTo>
                  <a:pt x="632" y="0"/>
                </a:lnTo>
                <a:lnTo>
                  <a:pt x="406" y="180"/>
                </a:lnTo>
                <a:lnTo>
                  <a:pt x="0" y="451"/>
                </a:lnTo>
                <a:lnTo>
                  <a:pt x="135" y="992"/>
                </a:lnTo>
                <a:lnTo>
                  <a:pt x="406" y="1353"/>
                </a:lnTo>
                <a:lnTo>
                  <a:pt x="632" y="1760"/>
                </a:lnTo>
                <a:lnTo>
                  <a:pt x="858" y="1579"/>
                </a:lnTo>
                <a:lnTo>
                  <a:pt x="1264" y="1308"/>
                </a:lnTo>
                <a:lnTo>
                  <a:pt x="1219" y="1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4" name="object 2044"/>
          <p:cNvSpPr/>
          <p:nvPr/>
        </p:nvSpPr>
        <p:spPr>
          <a:xfrm>
            <a:off x="2888324" y="3005596"/>
            <a:ext cx="3184" cy="4874"/>
          </a:xfrm>
          <a:custGeom>
            <a:avLst/>
            <a:gdLst/>
            <a:ahLst/>
            <a:cxnLst/>
            <a:rect l="l" t="t" r="r" b="b"/>
            <a:pathLst>
              <a:path w="6368" h="9748">
                <a:moveTo>
                  <a:pt x="3703" y="0"/>
                </a:moveTo>
                <a:lnTo>
                  <a:pt x="0" y="4467"/>
                </a:lnTo>
                <a:lnTo>
                  <a:pt x="858" y="6904"/>
                </a:lnTo>
                <a:lnTo>
                  <a:pt x="2439" y="9748"/>
                </a:lnTo>
                <a:lnTo>
                  <a:pt x="6368" y="5686"/>
                </a:lnTo>
                <a:lnTo>
                  <a:pt x="5239" y="2752"/>
                </a:lnTo>
                <a:lnTo>
                  <a:pt x="3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5" name="object 2045"/>
          <p:cNvSpPr/>
          <p:nvPr/>
        </p:nvSpPr>
        <p:spPr>
          <a:xfrm>
            <a:off x="2851037" y="3059594"/>
            <a:ext cx="9621" cy="3881"/>
          </a:xfrm>
          <a:custGeom>
            <a:avLst/>
            <a:gdLst/>
            <a:ahLst/>
            <a:cxnLst/>
            <a:rect l="l" t="t" r="r" b="b"/>
            <a:pathLst>
              <a:path w="19241" h="7762">
                <a:moveTo>
                  <a:pt x="2800" y="0"/>
                </a:moveTo>
                <a:lnTo>
                  <a:pt x="0" y="1669"/>
                </a:lnTo>
                <a:lnTo>
                  <a:pt x="3974" y="2617"/>
                </a:lnTo>
                <a:lnTo>
                  <a:pt x="6007" y="5550"/>
                </a:lnTo>
                <a:lnTo>
                  <a:pt x="8627" y="7762"/>
                </a:lnTo>
                <a:lnTo>
                  <a:pt x="11608" y="6047"/>
                </a:lnTo>
                <a:lnTo>
                  <a:pt x="14047" y="5957"/>
                </a:lnTo>
                <a:lnTo>
                  <a:pt x="16622" y="6724"/>
                </a:lnTo>
                <a:lnTo>
                  <a:pt x="19241" y="4377"/>
                </a:lnTo>
                <a:lnTo>
                  <a:pt x="18654" y="2572"/>
                </a:lnTo>
                <a:lnTo>
                  <a:pt x="6820" y="2527"/>
                </a:lnTo>
                <a:lnTo>
                  <a:pt x="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6" name="object 2046"/>
          <p:cNvSpPr/>
          <p:nvPr/>
        </p:nvSpPr>
        <p:spPr>
          <a:xfrm>
            <a:off x="2847808" y="3058330"/>
            <a:ext cx="13980" cy="6521"/>
          </a:xfrm>
          <a:custGeom>
            <a:avLst/>
            <a:gdLst/>
            <a:ahLst/>
            <a:cxnLst/>
            <a:rect l="l" t="t" r="r" b="b"/>
            <a:pathLst>
              <a:path w="27959" h="13042">
                <a:moveTo>
                  <a:pt x="5149" y="2121"/>
                </a:moveTo>
                <a:lnTo>
                  <a:pt x="0" y="5325"/>
                </a:lnTo>
                <a:lnTo>
                  <a:pt x="5917" y="6634"/>
                </a:lnTo>
                <a:lnTo>
                  <a:pt x="8220" y="7175"/>
                </a:lnTo>
                <a:lnTo>
                  <a:pt x="11472" y="10334"/>
                </a:lnTo>
                <a:lnTo>
                  <a:pt x="14499" y="13042"/>
                </a:lnTo>
                <a:lnTo>
                  <a:pt x="17525" y="11733"/>
                </a:lnTo>
                <a:lnTo>
                  <a:pt x="20235" y="11147"/>
                </a:lnTo>
                <a:lnTo>
                  <a:pt x="24255" y="11417"/>
                </a:lnTo>
                <a:lnTo>
                  <a:pt x="27959" y="8123"/>
                </a:lnTo>
                <a:lnTo>
                  <a:pt x="27914" y="5054"/>
                </a:lnTo>
                <a:lnTo>
                  <a:pt x="25158" y="2617"/>
                </a:lnTo>
                <a:lnTo>
                  <a:pt x="14363" y="2572"/>
                </a:lnTo>
                <a:lnTo>
                  <a:pt x="11788" y="180"/>
                </a:lnTo>
                <a:lnTo>
                  <a:pt x="8582" y="0"/>
                </a:lnTo>
                <a:lnTo>
                  <a:pt x="5149" y="2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7" name="object 2047"/>
          <p:cNvSpPr/>
          <p:nvPr/>
        </p:nvSpPr>
        <p:spPr>
          <a:xfrm>
            <a:off x="2853792" y="3064175"/>
            <a:ext cx="1332" cy="4062"/>
          </a:xfrm>
          <a:custGeom>
            <a:avLst/>
            <a:gdLst/>
            <a:ahLst/>
            <a:cxnLst/>
            <a:rect l="l" t="t" r="r" b="b"/>
            <a:pathLst>
              <a:path w="2664" h="8123">
                <a:moveTo>
                  <a:pt x="1355" y="0"/>
                </a:moveTo>
                <a:lnTo>
                  <a:pt x="0" y="2888"/>
                </a:lnTo>
                <a:lnTo>
                  <a:pt x="0" y="5235"/>
                </a:lnTo>
                <a:lnTo>
                  <a:pt x="1355" y="8123"/>
                </a:lnTo>
                <a:lnTo>
                  <a:pt x="2664" y="5235"/>
                </a:lnTo>
                <a:lnTo>
                  <a:pt x="2664" y="2888"/>
                </a:lnTo>
                <a:lnTo>
                  <a:pt x="1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8" name="object 2048"/>
          <p:cNvSpPr/>
          <p:nvPr/>
        </p:nvSpPr>
        <p:spPr>
          <a:xfrm>
            <a:off x="2852708" y="3061241"/>
            <a:ext cx="3704" cy="9929"/>
          </a:xfrm>
          <a:custGeom>
            <a:avLst/>
            <a:gdLst/>
            <a:ahLst/>
            <a:cxnLst/>
            <a:rect l="l" t="t" r="r" b="b"/>
            <a:pathLst>
              <a:path w="7407" h="19857">
                <a:moveTo>
                  <a:pt x="0" y="9928"/>
                </a:moveTo>
                <a:lnTo>
                  <a:pt x="0" y="11598"/>
                </a:lnTo>
                <a:lnTo>
                  <a:pt x="1219" y="15028"/>
                </a:lnTo>
                <a:lnTo>
                  <a:pt x="3523" y="19857"/>
                </a:lnTo>
                <a:lnTo>
                  <a:pt x="5736" y="15028"/>
                </a:lnTo>
                <a:lnTo>
                  <a:pt x="7407" y="11508"/>
                </a:lnTo>
                <a:lnTo>
                  <a:pt x="7407" y="8349"/>
                </a:lnTo>
                <a:lnTo>
                  <a:pt x="5736" y="4828"/>
                </a:lnTo>
                <a:lnTo>
                  <a:pt x="3523" y="0"/>
                </a:lnTo>
                <a:lnTo>
                  <a:pt x="1219" y="4828"/>
                </a:lnTo>
                <a:lnTo>
                  <a:pt x="406" y="6588"/>
                </a:lnTo>
                <a:lnTo>
                  <a:pt x="0" y="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49" name="object 2049"/>
          <p:cNvSpPr/>
          <p:nvPr/>
        </p:nvSpPr>
        <p:spPr>
          <a:xfrm>
            <a:off x="2890514" y="2999842"/>
            <a:ext cx="1581" cy="1512"/>
          </a:xfrm>
          <a:custGeom>
            <a:avLst/>
            <a:gdLst/>
            <a:ahLst/>
            <a:cxnLst/>
            <a:rect l="l" t="t" r="r" b="b"/>
            <a:pathLst>
              <a:path w="3161" h="3023">
                <a:moveTo>
                  <a:pt x="3161" y="0"/>
                </a:moveTo>
                <a:lnTo>
                  <a:pt x="0" y="90"/>
                </a:lnTo>
                <a:lnTo>
                  <a:pt x="587" y="3023"/>
                </a:lnTo>
                <a:lnTo>
                  <a:pt x="3161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0" name="object 2050"/>
          <p:cNvSpPr/>
          <p:nvPr/>
        </p:nvSpPr>
        <p:spPr>
          <a:xfrm>
            <a:off x="2889046" y="2997811"/>
            <a:ext cx="4110" cy="4536"/>
          </a:xfrm>
          <a:custGeom>
            <a:avLst/>
            <a:gdLst/>
            <a:ahLst/>
            <a:cxnLst/>
            <a:rect l="l" t="t" r="r" b="b"/>
            <a:pathLst>
              <a:path w="8220" h="9071">
                <a:moveTo>
                  <a:pt x="0" y="5325"/>
                </a:moveTo>
                <a:lnTo>
                  <a:pt x="45" y="5911"/>
                </a:lnTo>
                <a:lnTo>
                  <a:pt x="2032" y="9071"/>
                </a:lnTo>
                <a:lnTo>
                  <a:pt x="5555" y="8484"/>
                </a:lnTo>
                <a:lnTo>
                  <a:pt x="8220" y="6408"/>
                </a:lnTo>
                <a:lnTo>
                  <a:pt x="7497" y="2030"/>
                </a:lnTo>
                <a:lnTo>
                  <a:pt x="4562" y="0"/>
                </a:lnTo>
                <a:lnTo>
                  <a:pt x="948" y="2662"/>
                </a:lnTo>
                <a:lnTo>
                  <a:pt x="0" y="532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1" name="object 2051"/>
          <p:cNvSpPr/>
          <p:nvPr/>
        </p:nvSpPr>
        <p:spPr>
          <a:xfrm>
            <a:off x="2868495" y="3094615"/>
            <a:ext cx="655" cy="903"/>
          </a:xfrm>
          <a:custGeom>
            <a:avLst/>
            <a:gdLst/>
            <a:ahLst/>
            <a:cxnLst/>
            <a:rect l="l" t="t" r="r" b="b"/>
            <a:pathLst>
              <a:path w="1309" h="1805">
                <a:moveTo>
                  <a:pt x="45" y="631"/>
                </a:moveTo>
                <a:lnTo>
                  <a:pt x="135" y="1037"/>
                </a:lnTo>
                <a:lnTo>
                  <a:pt x="406" y="1399"/>
                </a:lnTo>
                <a:lnTo>
                  <a:pt x="632" y="1805"/>
                </a:lnTo>
                <a:lnTo>
                  <a:pt x="858" y="1624"/>
                </a:lnTo>
                <a:lnTo>
                  <a:pt x="1084" y="1399"/>
                </a:lnTo>
                <a:lnTo>
                  <a:pt x="1309" y="1173"/>
                </a:lnTo>
                <a:lnTo>
                  <a:pt x="1084" y="812"/>
                </a:lnTo>
                <a:lnTo>
                  <a:pt x="858" y="406"/>
                </a:lnTo>
                <a:lnTo>
                  <a:pt x="632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2" name="object 2052"/>
          <p:cNvSpPr/>
          <p:nvPr/>
        </p:nvSpPr>
        <p:spPr>
          <a:xfrm>
            <a:off x="2867253" y="3092674"/>
            <a:ext cx="3501" cy="4851"/>
          </a:xfrm>
          <a:custGeom>
            <a:avLst/>
            <a:gdLst/>
            <a:ahLst/>
            <a:cxnLst/>
            <a:rect l="l" t="t" r="r" b="b"/>
            <a:pathLst>
              <a:path w="7001" h="9702">
                <a:moveTo>
                  <a:pt x="3613" y="0"/>
                </a:moveTo>
                <a:lnTo>
                  <a:pt x="0" y="4467"/>
                </a:lnTo>
                <a:lnTo>
                  <a:pt x="903" y="6859"/>
                </a:lnTo>
                <a:lnTo>
                  <a:pt x="2439" y="9702"/>
                </a:lnTo>
                <a:lnTo>
                  <a:pt x="7001" y="5505"/>
                </a:lnTo>
                <a:lnTo>
                  <a:pt x="3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3" name="object 2053"/>
          <p:cNvSpPr/>
          <p:nvPr/>
        </p:nvSpPr>
        <p:spPr>
          <a:xfrm>
            <a:off x="2891960" y="2974795"/>
            <a:ext cx="2891" cy="2708"/>
          </a:xfrm>
          <a:custGeom>
            <a:avLst/>
            <a:gdLst/>
            <a:ahLst/>
            <a:cxnLst/>
            <a:rect l="l" t="t" r="r" b="b"/>
            <a:pathLst>
              <a:path w="5781" h="5415">
                <a:moveTo>
                  <a:pt x="2619" y="5415"/>
                </a:moveTo>
                <a:lnTo>
                  <a:pt x="5781" y="4151"/>
                </a:lnTo>
                <a:lnTo>
                  <a:pt x="5149" y="631"/>
                </a:lnTo>
                <a:lnTo>
                  <a:pt x="677" y="0"/>
                </a:lnTo>
                <a:lnTo>
                  <a:pt x="0" y="3294"/>
                </a:lnTo>
                <a:lnTo>
                  <a:pt x="2619" y="5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4" name="object 2054"/>
          <p:cNvSpPr/>
          <p:nvPr/>
        </p:nvSpPr>
        <p:spPr>
          <a:xfrm>
            <a:off x="2890695" y="2973374"/>
            <a:ext cx="5194" cy="5370"/>
          </a:xfrm>
          <a:custGeom>
            <a:avLst/>
            <a:gdLst/>
            <a:ahLst/>
            <a:cxnLst/>
            <a:rect l="l" t="t" r="r" b="b"/>
            <a:pathLst>
              <a:path w="10388" h="10740">
                <a:moveTo>
                  <a:pt x="0" y="5280"/>
                </a:moveTo>
                <a:lnTo>
                  <a:pt x="90" y="6588"/>
                </a:lnTo>
                <a:lnTo>
                  <a:pt x="2800" y="10515"/>
                </a:lnTo>
                <a:lnTo>
                  <a:pt x="5375" y="10740"/>
                </a:lnTo>
                <a:lnTo>
                  <a:pt x="10072" y="8123"/>
                </a:lnTo>
                <a:lnTo>
                  <a:pt x="10388" y="4422"/>
                </a:lnTo>
                <a:lnTo>
                  <a:pt x="9846" y="1579"/>
                </a:lnTo>
                <a:lnTo>
                  <a:pt x="7859" y="0"/>
                </a:lnTo>
                <a:lnTo>
                  <a:pt x="5058" y="225"/>
                </a:lnTo>
                <a:lnTo>
                  <a:pt x="948" y="2211"/>
                </a:lnTo>
                <a:lnTo>
                  <a:pt x="0" y="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5" name="object 2055"/>
          <p:cNvSpPr/>
          <p:nvPr/>
        </p:nvSpPr>
        <p:spPr>
          <a:xfrm>
            <a:off x="2866214" y="3080624"/>
            <a:ext cx="2439" cy="3046"/>
          </a:xfrm>
          <a:custGeom>
            <a:avLst/>
            <a:gdLst/>
            <a:ahLst/>
            <a:cxnLst/>
            <a:rect l="l" t="t" r="r" b="b"/>
            <a:pathLst>
              <a:path w="4878" h="6092">
                <a:moveTo>
                  <a:pt x="4878" y="3790"/>
                </a:moveTo>
                <a:lnTo>
                  <a:pt x="1264" y="0"/>
                </a:lnTo>
                <a:lnTo>
                  <a:pt x="0" y="3429"/>
                </a:lnTo>
                <a:lnTo>
                  <a:pt x="948" y="6092"/>
                </a:lnTo>
                <a:lnTo>
                  <a:pt x="3839" y="5370"/>
                </a:lnTo>
                <a:lnTo>
                  <a:pt x="4878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6" name="object 2056"/>
          <p:cNvSpPr/>
          <p:nvPr/>
        </p:nvSpPr>
        <p:spPr>
          <a:xfrm>
            <a:off x="2865062" y="3078887"/>
            <a:ext cx="4698" cy="6025"/>
          </a:xfrm>
          <a:custGeom>
            <a:avLst/>
            <a:gdLst/>
            <a:ahLst/>
            <a:cxnLst/>
            <a:rect l="l" t="t" r="r" b="b"/>
            <a:pathLst>
              <a:path w="9395" h="12049">
                <a:moveTo>
                  <a:pt x="361" y="8800"/>
                </a:moveTo>
                <a:lnTo>
                  <a:pt x="1535" y="12049"/>
                </a:lnTo>
                <a:lnTo>
                  <a:pt x="4787" y="11553"/>
                </a:lnTo>
                <a:lnTo>
                  <a:pt x="8130" y="11192"/>
                </a:lnTo>
                <a:lnTo>
                  <a:pt x="9395" y="8574"/>
                </a:lnTo>
                <a:lnTo>
                  <a:pt x="9124" y="5686"/>
                </a:lnTo>
                <a:lnTo>
                  <a:pt x="6188" y="2572"/>
                </a:lnTo>
                <a:lnTo>
                  <a:pt x="3432" y="0"/>
                </a:lnTo>
                <a:lnTo>
                  <a:pt x="316" y="2888"/>
                </a:lnTo>
                <a:lnTo>
                  <a:pt x="0" y="6634"/>
                </a:lnTo>
                <a:lnTo>
                  <a:pt x="361" y="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7" name="object 2057"/>
          <p:cNvSpPr/>
          <p:nvPr/>
        </p:nvSpPr>
        <p:spPr>
          <a:xfrm>
            <a:off x="2878635" y="3022610"/>
            <a:ext cx="1694" cy="1467"/>
          </a:xfrm>
          <a:custGeom>
            <a:avLst/>
            <a:gdLst/>
            <a:ahLst/>
            <a:cxnLst/>
            <a:rect l="l" t="t" r="r" b="b"/>
            <a:pathLst>
              <a:path w="3387" h="2933">
                <a:moveTo>
                  <a:pt x="0" y="1489"/>
                </a:moveTo>
                <a:lnTo>
                  <a:pt x="2981" y="2933"/>
                </a:lnTo>
                <a:lnTo>
                  <a:pt x="3387" y="45"/>
                </a:lnTo>
                <a:lnTo>
                  <a:pt x="406" y="0"/>
                </a:lnTo>
                <a:lnTo>
                  <a:pt x="0" y="1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8" name="object 2058"/>
          <p:cNvSpPr/>
          <p:nvPr/>
        </p:nvSpPr>
        <p:spPr>
          <a:xfrm>
            <a:off x="2877348" y="3021595"/>
            <a:ext cx="4810" cy="3994"/>
          </a:xfrm>
          <a:custGeom>
            <a:avLst/>
            <a:gdLst/>
            <a:ahLst/>
            <a:cxnLst/>
            <a:rect l="l" t="t" r="r" b="b"/>
            <a:pathLst>
              <a:path w="9620" h="7987">
                <a:moveTo>
                  <a:pt x="587" y="1399"/>
                </a:moveTo>
                <a:lnTo>
                  <a:pt x="0" y="4061"/>
                </a:lnTo>
                <a:lnTo>
                  <a:pt x="0" y="5189"/>
                </a:lnTo>
                <a:lnTo>
                  <a:pt x="2710" y="7987"/>
                </a:lnTo>
                <a:lnTo>
                  <a:pt x="6368" y="7356"/>
                </a:lnTo>
                <a:lnTo>
                  <a:pt x="9259" y="5911"/>
                </a:lnTo>
                <a:lnTo>
                  <a:pt x="9620" y="2843"/>
                </a:lnTo>
                <a:lnTo>
                  <a:pt x="7678" y="180"/>
                </a:lnTo>
                <a:lnTo>
                  <a:pt x="3477" y="0"/>
                </a:lnTo>
                <a:lnTo>
                  <a:pt x="587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59" name="object 2059"/>
          <p:cNvSpPr/>
          <p:nvPr/>
        </p:nvSpPr>
        <p:spPr>
          <a:xfrm>
            <a:off x="2872741" y="3025634"/>
            <a:ext cx="2800" cy="1557"/>
          </a:xfrm>
          <a:custGeom>
            <a:avLst/>
            <a:gdLst/>
            <a:ahLst/>
            <a:cxnLst/>
            <a:rect l="l" t="t" r="r" b="b"/>
            <a:pathLst>
              <a:path w="5600" h="3113">
                <a:moveTo>
                  <a:pt x="5600" y="1579"/>
                </a:moveTo>
                <a:lnTo>
                  <a:pt x="2845" y="270"/>
                </a:lnTo>
                <a:lnTo>
                  <a:pt x="0" y="0"/>
                </a:lnTo>
                <a:lnTo>
                  <a:pt x="3116" y="3113"/>
                </a:lnTo>
                <a:lnTo>
                  <a:pt x="5600" y="1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0" name="object 2060"/>
          <p:cNvSpPr/>
          <p:nvPr/>
        </p:nvSpPr>
        <p:spPr>
          <a:xfrm>
            <a:off x="2871634" y="3024415"/>
            <a:ext cx="5036" cy="3949"/>
          </a:xfrm>
          <a:custGeom>
            <a:avLst/>
            <a:gdLst/>
            <a:ahLst/>
            <a:cxnLst/>
            <a:rect l="l" t="t" r="r" b="b"/>
            <a:pathLst>
              <a:path w="10072" h="7897">
                <a:moveTo>
                  <a:pt x="0" y="2843"/>
                </a:moveTo>
                <a:lnTo>
                  <a:pt x="90" y="3926"/>
                </a:lnTo>
                <a:lnTo>
                  <a:pt x="2348" y="6814"/>
                </a:lnTo>
                <a:lnTo>
                  <a:pt x="6459" y="7897"/>
                </a:lnTo>
                <a:lnTo>
                  <a:pt x="9982" y="5731"/>
                </a:lnTo>
                <a:lnTo>
                  <a:pt x="10072" y="2888"/>
                </a:lnTo>
                <a:lnTo>
                  <a:pt x="7407" y="586"/>
                </a:lnTo>
                <a:lnTo>
                  <a:pt x="4562" y="0"/>
                </a:lnTo>
                <a:lnTo>
                  <a:pt x="1355" y="90"/>
                </a:lnTo>
                <a:lnTo>
                  <a:pt x="0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1" name="object 2061"/>
          <p:cNvSpPr/>
          <p:nvPr/>
        </p:nvSpPr>
        <p:spPr>
          <a:xfrm>
            <a:off x="2892186" y="3010493"/>
            <a:ext cx="903" cy="1376"/>
          </a:xfrm>
          <a:custGeom>
            <a:avLst/>
            <a:gdLst/>
            <a:ahLst/>
            <a:cxnLst/>
            <a:rect l="l" t="t" r="r" b="b"/>
            <a:pathLst>
              <a:path w="1806" h="2752">
                <a:moveTo>
                  <a:pt x="1761" y="1850"/>
                </a:moveTo>
                <a:lnTo>
                  <a:pt x="1580" y="1218"/>
                </a:lnTo>
                <a:lnTo>
                  <a:pt x="1174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174" y="2437"/>
                </a:lnTo>
                <a:lnTo>
                  <a:pt x="1806" y="2075"/>
                </a:lnTo>
                <a:lnTo>
                  <a:pt x="1761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2" name="object 2062"/>
          <p:cNvSpPr/>
          <p:nvPr/>
        </p:nvSpPr>
        <p:spPr>
          <a:xfrm>
            <a:off x="2890966" y="3008439"/>
            <a:ext cx="3501" cy="5483"/>
          </a:xfrm>
          <a:custGeom>
            <a:avLst/>
            <a:gdLst/>
            <a:ahLst/>
            <a:cxnLst/>
            <a:rect l="l" t="t" r="r" b="b"/>
            <a:pathLst>
              <a:path w="7001" h="10966">
                <a:moveTo>
                  <a:pt x="3884" y="0"/>
                </a:moveTo>
                <a:lnTo>
                  <a:pt x="0" y="4964"/>
                </a:lnTo>
                <a:lnTo>
                  <a:pt x="903" y="7536"/>
                </a:lnTo>
                <a:lnTo>
                  <a:pt x="2800" y="10966"/>
                </a:lnTo>
                <a:lnTo>
                  <a:pt x="7001" y="7085"/>
                </a:lnTo>
                <a:lnTo>
                  <a:pt x="5781" y="3429"/>
                </a:lnTo>
                <a:lnTo>
                  <a:pt x="3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3" name="object 2063"/>
          <p:cNvSpPr/>
          <p:nvPr/>
        </p:nvSpPr>
        <p:spPr>
          <a:xfrm>
            <a:off x="2864272" y="3016382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92"/>
                </a:moveTo>
                <a:lnTo>
                  <a:pt x="587" y="1308"/>
                </a:lnTo>
                <a:lnTo>
                  <a:pt x="1174" y="1714"/>
                </a:lnTo>
                <a:lnTo>
                  <a:pt x="1806" y="1850"/>
                </a:lnTo>
                <a:lnTo>
                  <a:pt x="2032" y="1895"/>
                </a:lnTo>
                <a:lnTo>
                  <a:pt x="2393" y="1308"/>
                </a:lnTo>
                <a:lnTo>
                  <a:pt x="2710" y="992"/>
                </a:lnTo>
                <a:lnTo>
                  <a:pt x="2122" y="676"/>
                </a:lnTo>
                <a:lnTo>
                  <a:pt x="1490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4" name="object 2064"/>
          <p:cNvSpPr/>
          <p:nvPr/>
        </p:nvSpPr>
        <p:spPr>
          <a:xfrm>
            <a:off x="2862171" y="3014825"/>
            <a:ext cx="5488" cy="3701"/>
          </a:xfrm>
          <a:custGeom>
            <a:avLst/>
            <a:gdLst/>
            <a:ahLst/>
            <a:cxnLst/>
            <a:rect l="l" t="t" r="r" b="b"/>
            <a:pathLst>
              <a:path w="10975" h="7401">
                <a:moveTo>
                  <a:pt x="0" y="4783"/>
                </a:moveTo>
                <a:lnTo>
                  <a:pt x="3477" y="6543"/>
                </a:lnTo>
                <a:lnTo>
                  <a:pt x="5465" y="7401"/>
                </a:lnTo>
                <a:lnTo>
                  <a:pt x="8130" y="6498"/>
                </a:lnTo>
                <a:lnTo>
                  <a:pt x="10975" y="3520"/>
                </a:lnTo>
                <a:lnTo>
                  <a:pt x="4697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5" name="object 2065"/>
          <p:cNvSpPr/>
          <p:nvPr/>
        </p:nvSpPr>
        <p:spPr>
          <a:xfrm>
            <a:off x="2871702" y="3024009"/>
            <a:ext cx="1332" cy="1692"/>
          </a:xfrm>
          <a:custGeom>
            <a:avLst/>
            <a:gdLst/>
            <a:ahLst/>
            <a:cxnLst/>
            <a:rect l="l" t="t" r="r" b="b"/>
            <a:pathLst>
              <a:path w="2664" h="3384">
                <a:moveTo>
                  <a:pt x="135" y="1624"/>
                </a:moveTo>
                <a:lnTo>
                  <a:pt x="0" y="1850"/>
                </a:lnTo>
                <a:lnTo>
                  <a:pt x="858" y="2662"/>
                </a:lnTo>
                <a:lnTo>
                  <a:pt x="1309" y="3204"/>
                </a:lnTo>
                <a:lnTo>
                  <a:pt x="1716" y="3204"/>
                </a:lnTo>
                <a:lnTo>
                  <a:pt x="2258" y="3384"/>
                </a:lnTo>
                <a:lnTo>
                  <a:pt x="2484" y="3159"/>
                </a:lnTo>
                <a:lnTo>
                  <a:pt x="2664" y="2978"/>
                </a:lnTo>
                <a:lnTo>
                  <a:pt x="2664" y="2301"/>
                </a:lnTo>
                <a:lnTo>
                  <a:pt x="2484" y="2030"/>
                </a:lnTo>
                <a:lnTo>
                  <a:pt x="1851" y="1083"/>
                </a:lnTo>
                <a:lnTo>
                  <a:pt x="1084" y="0"/>
                </a:lnTo>
                <a:lnTo>
                  <a:pt x="135" y="1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6" name="object 2066"/>
          <p:cNvSpPr/>
          <p:nvPr/>
        </p:nvSpPr>
        <p:spPr>
          <a:xfrm>
            <a:off x="2870505" y="3023129"/>
            <a:ext cx="3862" cy="3746"/>
          </a:xfrm>
          <a:custGeom>
            <a:avLst/>
            <a:gdLst/>
            <a:ahLst/>
            <a:cxnLst/>
            <a:rect l="l" t="t" r="r" b="b"/>
            <a:pathLst>
              <a:path w="7723" h="7491">
                <a:moveTo>
                  <a:pt x="0" y="3429"/>
                </a:moveTo>
                <a:lnTo>
                  <a:pt x="813" y="5505"/>
                </a:lnTo>
                <a:lnTo>
                  <a:pt x="3839" y="7491"/>
                </a:lnTo>
                <a:lnTo>
                  <a:pt x="6639" y="6679"/>
                </a:lnTo>
                <a:lnTo>
                  <a:pt x="7723" y="3474"/>
                </a:lnTo>
                <a:lnTo>
                  <a:pt x="5239" y="0"/>
                </a:lnTo>
                <a:lnTo>
                  <a:pt x="1309" y="496"/>
                </a:lnTo>
                <a:lnTo>
                  <a:pt x="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7" name="object 2067"/>
          <p:cNvSpPr/>
          <p:nvPr/>
        </p:nvSpPr>
        <p:spPr>
          <a:xfrm>
            <a:off x="2893315" y="2981813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2710" y="992"/>
                </a:move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92"/>
                </a:lnTo>
                <a:lnTo>
                  <a:pt x="587" y="1308"/>
                </a:lnTo>
                <a:lnTo>
                  <a:pt x="1174" y="1714"/>
                </a:lnTo>
                <a:lnTo>
                  <a:pt x="1806" y="1850"/>
                </a:lnTo>
                <a:lnTo>
                  <a:pt x="2032" y="1895"/>
                </a:lnTo>
                <a:lnTo>
                  <a:pt x="2393" y="1308"/>
                </a:lnTo>
                <a:lnTo>
                  <a:pt x="271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8" name="object 2068"/>
          <p:cNvSpPr/>
          <p:nvPr/>
        </p:nvSpPr>
        <p:spPr>
          <a:xfrm>
            <a:off x="2891237" y="2980256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0" y="4783"/>
                </a:moveTo>
                <a:lnTo>
                  <a:pt x="3432" y="6543"/>
                </a:lnTo>
                <a:lnTo>
                  <a:pt x="5420" y="7401"/>
                </a:lnTo>
                <a:lnTo>
                  <a:pt x="8130" y="6498"/>
                </a:lnTo>
                <a:lnTo>
                  <a:pt x="10930" y="3520"/>
                </a:lnTo>
                <a:lnTo>
                  <a:pt x="4697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69" name="object 2069"/>
          <p:cNvSpPr/>
          <p:nvPr/>
        </p:nvSpPr>
        <p:spPr>
          <a:xfrm>
            <a:off x="2849885" y="3054720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47"/>
                </a:moveTo>
                <a:lnTo>
                  <a:pt x="587" y="1263"/>
                </a:lnTo>
                <a:lnTo>
                  <a:pt x="1174" y="1579"/>
                </a:lnTo>
                <a:lnTo>
                  <a:pt x="1761" y="1895"/>
                </a:lnTo>
                <a:lnTo>
                  <a:pt x="2077" y="1534"/>
                </a:lnTo>
                <a:lnTo>
                  <a:pt x="2439" y="1218"/>
                </a:lnTo>
                <a:lnTo>
                  <a:pt x="2710" y="947"/>
                </a:lnTo>
                <a:lnTo>
                  <a:pt x="2077" y="586"/>
                </a:lnTo>
                <a:lnTo>
                  <a:pt x="1535" y="225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0" name="object 2070"/>
          <p:cNvSpPr/>
          <p:nvPr/>
        </p:nvSpPr>
        <p:spPr>
          <a:xfrm>
            <a:off x="2847853" y="3053524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0" y="3881"/>
                </a:moveTo>
                <a:lnTo>
                  <a:pt x="6233" y="7401"/>
                </a:lnTo>
                <a:lnTo>
                  <a:pt x="10930" y="2662"/>
                </a:lnTo>
                <a:lnTo>
                  <a:pt x="7497" y="857"/>
                </a:lnTo>
                <a:lnTo>
                  <a:pt x="5465" y="0"/>
                </a:lnTo>
                <a:lnTo>
                  <a:pt x="2800" y="94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1" name="object 2071"/>
          <p:cNvSpPr/>
          <p:nvPr/>
        </p:nvSpPr>
        <p:spPr>
          <a:xfrm>
            <a:off x="2864814" y="3098722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47"/>
                </a:lnTo>
                <a:lnTo>
                  <a:pt x="587" y="1263"/>
                </a:lnTo>
                <a:lnTo>
                  <a:pt x="1174" y="1579"/>
                </a:lnTo>
                <a:lnTo>
                  <a:pt x="1716" y="1895"/>
                </a:lnTo>
                <a:lnTo>
                  <a:pt x="2122" y="1534"/>
                </a:lnTo>
                <a:lnTo>
                  <a:pt x="2393" y="1218"/>
                </a:lnTo>
                <a:lnTo>
                  <a:pt x="2710" y="947"/>
                </a:lnTo>
                <a:lnTo>
                  <a:pt x="2122" y="586"/>
                </a:lnTo>
                <a:lnTo>
                  <a:pt x="1535" y="225"/>
                </a:lnTo>
                <a:lnTo>
                  <a:pt x="903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2" name="object 2072"/>
          <p:cNvSpPr/>
          <p:nvPr/>
        </p:nvSpPr>
        <p:spPr>
          <a:xfrm>
            <a:off x="2862781" y="3097526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6233" y="7401"/>
                </a:moveTo>
                <a:lnTo>
                  <a:pt x="10930" y="2662"/>
                </a:lnTo>
                <a:lnTo>
                  <a:pt x="7497" y="857"/>
                </a:lnTo>
                <a:lnTo>
                  <a:pt x="5510" y="0"/>
                </a:lnTo>
                <a:lnTo>
                  <a:pt x="2800" y="947"/>
                </a:lnTo>
                <a:lnTo>
                  <a:pt x="0" y="3881"/>
                </a:lnTo>
                <a:lnTo>
                  <a:pt x="6233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3" name="object 2073"/>
          <p:cNvSpPr/>
          <p:nvPr/>
        </p:nvSpPr>
        <p:spPr>
          <a:xfrm>
            <a:off x="2968927" y="2978383"/>
            <a:ext cx="1874" cy="1083"/>
          </a:xfrm>
          <a:custGeom>
            <a:avLst/>
            <a:gdLst/>
            <a:ahLst/>
            <a:cxnLst/>
            <a:rect l="l" t="t" r="r" b="b"/>
            <a:pathLst>
              <a:path w="3748" h="2166">
                <a:moveTo>
                  <a:pt x="2619" y="0"/>
                </a:moveTo>
                <a:lnTo>
                  <a:pt x="0" y="1760"/>
                </a:lnTo>
                <a:lnTo>
                  <a:pt x="3748" y="2166"/>
                </a:lnTo>
                <a:lnTo>
                  <a:pt x="2619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4" name="object 2074"/>
          <p:cNvSpPr/>
          <p:nvPr/>
        </p:nvSpPr>
        <p:spPr>
          <a:xfrm>
            <a:off x="2966849" y="2976849"/>
            <a:ext cx="4923" cy="4761"/>
          </a:xfrm>
          <a:custGeom>
            <a:avLst/>
            <a:gdLst/>
            <a:ahLst/>
            <a:cxnLst/>
            <a:rect l="l" t="t" r="r" b="b"/>
            <a:pathLst>
              <a:path w="9846" h="9522">
                <a:moveTo>
                  <a:pt x="0" y="5189"/>
                </a:moveTo>
                <a:lnTo>
                  <a:pt x="3387" y="9071"/>
                </a:lnTo>
                <a:lnTo>
                  <a:pt x="5962" y="9522"/>
                </a:lnTo>
                <a:lnTo>
                  <a:pt x="9846" y="6137"/>
                </a:lnTo>
                <a:lnTo>
                  <a:pt x="9711" y="2798"/>
                </a:lnTo>
                <a:lnTo>
                  <a:pt x="7497" y="0"/>
                </a:lnTo>
                <a:lnTo>
                  <a:pt x="2935" y="2617"/>
                </a:lnTo>
                <a:lnTo>
                  <a:pt x="0" y="518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5" name="object 2075"/>
          <p:cNvSpPr/>
          <p:nvPr/>
        </p:nvSpPr>
        <p:spPr>
          <a:xfrm>
            <a:off x="2977396" y="3007582"/>
            <a:ext cx="632" cy="880"/>
          </a:xfrm>
          <a:custGeom>
            <a:avLst/>
            <a:gdLst/>
            <a:ahLst/>
            <a:cxnLst/>
            <a:rect l="l" t="t" r="r" b="b"/>
            <a:pathLst>
              <a:path w="1264" h="1760">
                <a:moveTo>
                  <a:pt x="1219" y="1173"/>
                </a:moveTo>
                <a:lnTo>
                  <a:pt x="1129" y="767"/>
                </a:lnTo>
                <a:lnTo>
                  <a:pt x="858" y="406"/>
                </a:lnTo>
                <a:lnTo>
                  <a:pt x="632" y="0"/>
                </a:lnTo>
                <a:lnTo>
                  <a:pt x="451" y="180"/>
                </a:lnTo>
                <a:lnTo>
                  <a:pt x="0" y="451"/>
                </a:lnTo>
                <a:lnTo>
                  <a:pt x="135" y="992"/>
                </a:lnTo>
                <a:lnTo>
                  <a:pt x="451" y="1353"/>
                </a:lnTo>
                <a:lnTo>
                  <a:pt x="632" y="1760"/>
                </a:lnTo>
                <a:lnTo>
                  <a:pt x="858" y="1579"/>
                </a:lnTo>
                <a:lnTo>
                  <a:pt x="1264" y="1308"/>
                </a:lnTo>
                <a:lnTo>
                  <a:pt x="1219" y="1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6" name="object 2076"/>
          <p:cNvSpPr/>
          <p:nvPr/>
        </p:nvSpPr>
        <p:spPr>
          <a:xfrm>
            <a:off x="2976154" y="3005596"/>
            <a:ext cx="3207" cy="4874"/>
          </a:xfrm>
          <a:custGeom>
            <a:avLst/>
            <a:gdLst/>
            <a:ahLst/>
            <a:cxnLst/>
            <a:rect l="l" t="t" r="r" b="b"/>
            <a:pathLst>
              <a:path w="6413" h="9748">
                <a:moveTo>
                  <a:pt x="3748" y="0"/>
                </a:moveTo>
                <a:lnTo>
                  <a:pt x="0" y="4467"/>
                </a:lnTo>
                <a:lnTo>
                  <a:pt x="903" y="6904"/>
                </a:lnTo>
                <a:lnTo>
                  <a:pt x="2529" y="9748"/>
                </a:lnTo>
                <a:lnTo>
                  <a:pt x="6413" y="5686"/>
                </a:lnTo>
                <a:lnTo>
                  <a:pt x="5329" y="2752"/>
                </a:lnTo>
                <a:lnTo>
                  <a:pt x="37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7" name="object 2077"/>
          <p:cNvSpPr/>
          <p:nvPr/>
        </p:nvSpPr>
        <p:spPr>
          <a:xfrm>
            <a:off x="2938890" y="3059594"/>
            <a:ext cx="9621" cy="3881"/>
          </a:xfrm>
          <a:custGeom>
            <a:avLst/>
            <a:gdLst/>
            <a:ahLst/>
            <a:cxnLst/>
            <a:rect l="l" t="t" r="r" b="b"/>
            <a:pathLst>
              <a:path w="19241" h="7762">
                <a:moveTo>
                  <a:pt x="3974" y="2617"/>
                </a:moveTo>
                <a:lnTo>
                  <a:pt x="6007" y="5550"/>
                </a:lnTo>
                <a:lnTo>
                  <a:pt x="8672" y="7762"/>
                </a:lnTo>
                <a:lnTo>
                  <a:pt x="11608" y="6047"/>
                </a:lnTo>
                <a:lnTo>
                  <a:pt x="16622" y="6724"/>
                </a:lnTo>
                <a:lnTo>
                  <a:pt x="19241" y="4377"/>
                </a:lnTo>
                <a:lnTo>
                  <a:pt x="18654" y="2572"/>
                </a:lnTo>
                <a:lnTo>
                  <a:pt x="6820" y="2527"/>
                </a:lnTo>
                <a:lnTo>
                  <a:pt x="2800" y="0"/>
                </a:lnTo>
                <a:lnTo>
                  <a:pt x="0" y="1669"/>
                </a:lnTo>
                <a:lnTo>
                  <a:pt x="3974" y="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8" name="object 2078"/>
          <p:cNvSpPr/>
          <p:nvPr/>
        </p:nvSpPr>
        <p:spPr>
          <a:xfrm>
            <a:off x="2935660" y="3058330"/>
            <a:ext cx="13980" cy="6521"/>
          </a:xfrm>
          <a:custGeom>
            <a:avLst/>
            <a:gdLst/>
            <a:ahLst/>
            <a:cxnLst/>
            <a:rect l="l" t="t" r="r" b="b"/>
            <a:pathLst>
              <a:path w="27959" h="13042">
                <a:moveTo>
                  <a:pt x="5149" y="2121"/>
                </a:moveTo>
                <a:lnTo>
                  <a:pt x="0" y="5325"/>
                </a:lnTo>
                <a:lnTo>
                  <a:pt x="5917" y="6634"/>
                </a:lnTo>
                <a:lnTo>
                  <a:pt x="8220" y="7175"/>
                </a:lnTo>
                <a:lnTo>
                  <a:pt x="11472" y="10334"/>
                </a:lnTo>
                <a:lnTo>
                  <a:pt x="14499" y="13042"/>
                </a:lnTo>
                <a:lnTo>
                  <a:pt x="17525" y="11733"/>
                </a:lnTo>
                <a:lnTo>
                  <a:pt x="20235" y="11147"/>
                </a:lnTo>
                <a:lnTo>
                  <a:pt x="24255" y="11417"/>
                </a:lnTo>
                <a:lnTo>
                  <a:pt x="27959" y="8123"/>
                </a:lnTo>
                <a:lnTo>
                  <a:pt x="27914" y="5054"/>
                </a:lnTo>
                <a:lnTo>
                  <a:pt x="25158" y="2617"/>
                </a:lnTo>
                <a:lnTo>
                  <a:pt x="14363" y="2572"/>
                </a:lnTo>
                <a:lnTo>
                  <a:pt x="11788" y="180"/>
                </a:lnTo>
                <a:lnTo>
                  <a:pt x="8582" y="0"/>
                </a:lnTo>
                <a:lnTo>
                  <a:pt x="5149" y="2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79" name="object 2079"/>
          <p:cNvSpPr/>
          <p:nvPr/>
        </p:nvSpPr>
        <p:spPr>
          <a:xfrm>
            <a:off x="2941645" y="3064175"/>
            <a:ext cx="1332" cy="4062"/>
          </a:xfrm>
          <a:custGeom>
            <a:avLst/>
            <a:gdLst/>
            <a:ahLst/>
            <a:cxnLst/>
            <a:rect l="l" t="t" r="r" b="b"/>
            <a:pathLst>
              <a:path w="2664" h="8123">
                <a:moveTo>
                  <a:pt x="1355" y="0"/>
                </a:moveTo>
                <a:lnTo>
                  <a:pt x="0" y="2888"/>
                </a:lnTo>
                <a:lnTo>
                  <a:pt x="0" y="5235"/>
                </a:lnTo>
                <a:lnTo>
                  <a:pt x="1355" y="8123"/>
                </a:lnTo>
                <a:lnTo>
                  <a:pt x="2664" y="5235"/>
                </a:lnTo>
                <a:lnTo>
                  <a:pt x="2664" y="2888"/>
                </a:lnTo>
                <a:lnTo>
                  <a:pt x="1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0" name="object 2080"/>
          <p:cNvSpPr/>
          <p:nvPr/>
        </p:nvSpPr>
        <p:spPr>
          <a:xfrm>
            <a:off x="2940561" y="3061241"/>
            <a:ext cx="3704" cy="9929"/>
          </a:xfrm>
          <a:custGeom>
            <a:avLst/>
            <a:gdLst/>
            <a:ahLst/>
            <a:cxnLst/>
            <a:rect l="l" t="t" r="r" b="b"/>
            <a:pathLst>
              <a:path w="7407" h="19857">
                <a:moveTo>
                  <a:pt x="0" y="9928"/>
                </a:moveTo>
                <a:lnTo>
                  <a:pt x="0" y="11598"/>
                </a:lnTo>
                <a:lnTo>
                  <a:pt x="1264" y="15028"/>
                </a:lnTo>
                <a:lnTo>
                  <a:pt x="3523" y="19857"/>
                </a:lnTo>
                <a:lnTo>
                  <a:pt x="5736" y="15028"/>
                </a:lnTo>
                <a:lnTo>
                  <a:pt x="7407" y="11508"/>
                </a:lnTo>
                <a:lnTo>
                  <a:pt x="7407" y="8349"/>
                </a:lnTo>
                <a:lnTo>
                  <a:pt x="5736" y="4828"/>
                </a:lnTo>
                <a:lnTo>
                  <a:pt x="3523" y="0"/>
                </a:lnTo>
                <a:lnTo>
                  <a:pt x="1264" y="4828"/>
                </a:lnTo>
                <a:lnTo>
                  <a:pt x="406" y="6588"/>
                </a:lnTo>
                <a:lnTo>
                  <a:pt x="0" y="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1" name="object 2081"/>
          <p:cNvSpPr/>
          <p:nvPr/>
        </p:nvSpPr>
        <p:spPr>
          <a:xfrm>
            <a:off x="2978367" y="2999842"/>
            <a:ext cx="1581" cy="1512"/>
          </a:xfrm>
          <a:custGeom>
            <a:avLst/>
            <a:gdLst/>
            <a:ahLst/>
            <a:cxnLst/>
            <a:rect l="l" t="t" r="r" b="b"/>
            <a:pathLst>
              <a:path w="3161" h="3023">
                <a:moveTo>
                  <a:pt x="3161" y="0"/>
                </a:moveTo>
                <a:lnTo>
                  <a:pt x="0" y="90"/>
                </a:lnTo>
                <a:lnTo>
                  <a:pt x="587" y="3023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2" name="object 2082"/>
          <p:cNvSpPr/>
          <p:nvPr/>
        </p:nvSpPr>
        <p:spPr>
          <a:xfrm>
            <a:off x="2976899" y="2997811"/>
            <a:ext cx="4110" cy="4536"/>
          </a:xfrm>
          <a:custGeom>
            <a:avLst/>
            <a:gdLst/>
            <a:ahLst/>
            <a:cxnLst/>
            <a:rect l="l" t="t" r="r" b="b"/>
            <a:pathLst>
              <a:path w="8220" h="9071">
                <a:moveTo>
                  <a:pt x="0" y="5325"/>
                </a:moveTo>
                <a:lnTo>
                  <a:pt x="45" y="5911"/>
                </a:lnTo>
                <a:lnTo>
                  <a:pt x="2032" y="9071"/>
                </a:lnTo>
                <a:lnTo>
                  <a:pt x="5555" y="8484"/>
                </a:lnTo>
                <a:lnTo>
                  <a:pt x="8220" y="6408"/>
                </a:lnTo>
                <a:lnTo>
                  <a:pt x="7497" y="2030"/>
                </a:lnTo>
                <a:lnTo>
                  <a:pt x="4562" y="0"/>
                </a:lnTo>
                <a:lnTo>
                  <a:pt x="948" y="2662"/>
                </a:lnTo>
                <a:lnTo>
                  <a:pt x="0" y="5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3" name="object 2083"/>
          <p:cNvSpPr/>
          <p:nvPr/>
        </p:nvSpPr>
        <p:spPr>
          <a:xfrm>
            <a:off x="2956348" y="3094615"/>
            <a:ext cx="655" cy="903"/>
          </a:xfrm>
          <a:custGeom>
            <a:avLst/>
            <a:gdLst/>
            <a:ahLst/>
            <a:cxnLst/>
            <a:rect l="l" t="t" r="r" b="b"/>
            <a:pathLst>
              <a:path w="1309" h="1805">
                <a:moveTo>
                  <a:pt x="45" y="631"/>
                </a:moveTo>
                <a:lnTo>
                  <a:pt x="135" y="1037"/>
                </a:lnTo>
                <a:lnTo>
                  <a:pt x="406" y="1399"/>
                </a:lnTo>
                <a:lnTo>
                  <a:pt x="632" y="1805"/>
                </a:lnTo>
                <a:lnTo>
                  <a:pt x="858" y="1624"/>
                </a:lnTo>
                <a:lnTo>
                  <a:pt x="1038" y="1399"/>
                </a:lnTo>
                <a:lnTo>
                  <a:pt x="1309" y="1173"/>
                </a:lnTo>
                <a:lnTo>
                  <a:pt x="1084" y="812"/>
                </a:lnTo>
                <a:lnTo>
                  <a:pt x="858" y="406"/>
                </a:lnTo>
                <a:lnTo>
                  <a:pt x="632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4" name="object 2084"/>
          <p:cNvSpPr/>
          <p:nvPr/>
        </p:nvSpPr>
        <p:spPr>
          <a:xfrm>
            <a:off x="2955105" y="3092674"/>
            <a:ext cx="3501" cy="4851"/>
          </a:xfrm>
          <a:custGeom>
            <a:avLst/>
            <a:gdLst/>
            <a:ahLst/>
            <a:cxnLst/>
            <a:rect l="l" t="t" r="r" b="b"/>
            <a:pathLst>
              <a:path w="7001" h="9702">
                <a:moveTo>
                  <a:pt x="3658" y="0"/>
                </a:moveTo>
                <a:lnTo>
                  <a:pt x="0" y="4467"/>
                </a:lnTo>
                <a:lnTo>
                  <a:pt x="948" y="6859"/>
                </a:lnTo>
                <a:lnTo>
                  <a:pt x="2439" y="9702"/>
                </a:lnTo>
                <a:lnTo>
                  <a:pt x="7001" y="5505"/>
                </a:lnTo>
                <a:lnTo>
                  <a:pt x="3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5" name="object 2085"/>
          <p:cNvSpPr/>
          <p:nvPr/>
        </p:nvSpPr>
        <p:spPr>
          <a:xfrm>
            <a:off x="2979835" y="2974795"/>
            <a:ext cx="2868" cy="2708"/>
          </a:xfrm>
          <a:custGeom>
            <a:avLst/>
            <a:gdLst/>
            <a:ahLst/>
            <a:cxnLst/>
            <a:rect l="l" t="t" r="r" b="b"/>
            <a:pathLst>
              <a:path w="5736" h="5415">
                <a:moveTo>
                  <a:pt x="2574" y="5415"/>
                </a:moveTo>
                <a:lnTo>
                  <a:pt x="5736" y="4151"/>
                </a:lnTo>
                <a:lnTo>
                  <a:pt x="5104" y="631"/>
                </a:lnTo>
                <a:lnTo>
                  <a:pt x="632" y="0"/>
                </a:lnTo>
                <a:lnTo>
                  <a:pt x="0" y="3294"/>
                </a:lnTo>
                <a:lnTo>
                  <a:pt x="2574" y="5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6" name="object 2086"/>
          <p:cNvSpPr/>
          <p:nvPr/>
        </p:nvSpPr>
        <p:spPr>
          <a:xfrm>
            <a:off x="2978525" y="2973374"/>
            <a:ext cx="5194" cy="5370"/>
          </a:xfrm>
          <a:custGeom>
            <a:avLst/>
            <a:gdLst/>
            <a:ahLst/>
            <a:cxnLst/>
            <a:rect l="l" t="t" r="r" b="b"/>
            <a:pathLst>
              <a:path w="10388" h="10740">
                <a:moveTo>
                  <a:pt x="0" y="5280"/>
                </a:moveTo>
                <a:lnTo>
                  <a:pt x="135" y="6588"/>
                </a:lnTo>
                <a:lnTo>
                  <a:pt x="2845" y="10515"/>
                </a:lnTo>
                <a:lnTo>
                  <a:pt x="5420" y="10740"/>
                </a:lnTo>
                <a:lnTo>
                  <a:pt x="10117" y="8123"/>
                </a:lnTo>
                <a:lnTo>
                  <a:pt x="10388" y="4422"/>
                </a:lnTo>
                <a:lnTo>
                  <a:pt x="9891" y="1579"/>
                </a:lnTo>
                <a:lnTo>
                  <a:pt x="7904" y="0"/>
                </a:lnTo>
                <a:lnTo>
                  <a:pt x="5104" y="225"/>
                </a:lnTo>
                <a:lnTo>
                  <a:pt x="993" y="2211"/>
                </a:lnTo>
                <a:lnTo>
                  <a:pt x="0" y="5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7" name="object 2087"/>
          <p:cNvSpPr/>
          <p:nvPr/>
        </p:nvSpPr>
        <p:spPr>
          <a:xfrm>
            <a:off x="2954067" y="3080624"/>
            <a:ext cx="2439" cy="3046"/>
          </a:xfrm>
          <a:custGeom>
            <a:avLst/>
            <a:gdLst/>
            <a:ahLst/>
            <a:cxnLst/>
            <a:rect l="l" t="t" r="r" b="b"/>
            <a:pathLst>
              <a:path w="4878" h="6092">
                <a:moveTo>
                  <a:pt x="4878" y="3790"/>
                </a:moveTo>
                <a:lnTo>
                  <a:pt x="1264" y="0"/>
                </a:lnTo>
                <a:lnTo>
                  <a:pt x="0" y="3429"/>
                </a:lnTo>
                <a:lnTo>
                  <a:pt x="993" y="6092"/>
                </a:lnTo>
                <a:lnTo>
                  <a:pt x="3839" y="5370"/>
                </a:lnTo>
                <a:lnTo>
                  <a:pt x="4878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8" name="object 2088"/>
          <p:cNvSpPr/>
          <p:nvPr/>
        </p:nvSpPr>
        <p:spPr>
          <a:xfrm>
            <a:off x="2952915" y="3078887"/>
            <a:ext cx="4720" cy="6025"/>
          </a:xfrm>
          <a:custGeom>
            <a:avLst/>
            <a:gdLst/>
            <a:ahLst/>
            <a:cxnLst/>
            <a:rect l="l" t="t" r="r" b="b"/>
            <a:pathLst>
              <a:path w="9440" h="12049">
                <a:moveTo>
                  <a:pt x="361" y="8800"/>
                </a:moveTo>
                <a:lnTo>
                  <a:pt x="1535" y="12049"/>
                </a:lnTo>
                <a:lnTo>
                  <a:pt x="4787" y="11553"/>
                </a:lnTo>
                <a:lnTo>
                  <a:pt x="8130" y="11192"/>
                </a:lnTo>
                <a:lnTo>
                  <a:pt x="9440" y="8574"/>
                </a:lnTo>
                <a:lnTo>
                  <a:pt x="9124" y="5686"/>
                </a:lnTo>
                <a:lnTo>
                  <a:pt x="6188" y="2572"/>
                </a:lnTo>
                <a:lnTo>
                  <a:pt x="3432" y="0"/>
                </a:lnTo>
                <a:lnTo>
                  <a:pt x="316" y="2888"/>
                </a:lnTo>
                <a:lnTo>
                  <a:pt x="0" y="6634"/>
                </a:lnTo>
                <a:lnTo>
                  <a:pt x="361" y="8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89" name="object 2089"/>
          <p:cNvSpPr/>
          <p:nvPr/>
        </p:nvSpPr>
        <p:spPr>
          <a:xfrm>
            <a:off x="2966488" y="3022610"/>
            <a:ext cx="1694" cy="1467"/>
          </a:xfrm>
          <a:custGeom>
            <a:avLst/>
            <a:gdLst/>
            <a:ahLst/>
            <a:cxnLst/>
            <a:rect l="l" t="t" r="r" b="b"/>
            <a:pathLst>
              <a:path w="3387" h="2933">
                <a:moveTo>
                  <a:pt x="0" y="1489"/>
                </a:moveTo>
                <a:lnTo>
                  <a:pt x="2981" y="2933"/>
                </a:lnTo>
                <a:lnTo>
                  <a:pt x="3387" y="45"/>
                </a:lnTo>
                <a:lnTo>
                  <a:pt x="406" y="0"/>
                </a:lnTo>
                <a:lnTo>
                  <a:pt x="0" y="148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0" name="object 2090"/>
          <p:cNvSpPr/>
          <p:nvPr/>
        </p:nvSpPr>
        <p:spPr>
          <a:xfrm>
            <a:off x="2965223" y="3021595"/>
            <a:ext cx="4788" cy="3994"/>
          </a:xfrm>
          <a:custGeom>
            <a:avLst/>
            <a:gdLst/>
            <a:ahLst/>
            <a:cxnLst/>
            <a:rect l="l" t="t" r="r" b="b"/>
            <a:pathLst>
              <a:path w="9575" h="7987">
                <a:moveTo>
                  <a:pt x="496" y="1399"/>
                </a:moveTo>
                <a:lnTo>
                  <a:pt x="0" y="4061"/>
                </a:lnTo>
                <a:lnTo>
                  <a:pt x="0" y="5189"/>
                </a:lnTo>
                <a:lnTo>
                  <a:pt x="2710" y="7987"/>
                </a:lnTo>
                <a:lnTo>
                  <a:pt x="6323" y="7356"/>
                </a:lnTo>
                <a:lnTo>
                  <a:pt x="9214" y="5911"/>
                </a:lnTo>
                <a:lnTo>
                  <a:pt x="9575" y="2843"/>
                </a:lnTo>
                <a:lnTo>
                  <a:pt x="7633" y="180"/>
                </a:lnTo>
                <a:lnTo>
                  <a:pt x="3477" y="0"/>
                </a:lnTo>
                <a:lnTo>
                  <a:pt x="496" y="139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1" name="object 2091"/>
          <p:cNvSpPr/>
          <p:nvPr/>
        </p:nvSpPr>
        <p:spPr>
          <a:xfrm>
            <a:off x="2960571" y="3025634"/>
            <a:ext cx="2823" cy="1557"/>
          </a:xfrm>
          <a:custGeom>
            <a:avLst/>
            <a:gdLst/>
            <a:ahLst/>
            <a:cxnLst/>
            <a:rect l="l" t="t" r="r" b="b"/>
            <a:pathLst>
              <a:path w="5646" h="3113">
                <a:moveTo>
                  <a:pt x="5646" y="1579"/>
                </a:moveTo>
                <a:lnTo>
                  <a:pt x="2890" y="270"/>
                </a:lnTo>
                <a:lnTo>
                  <a:pt x="0" y="0"/>
                </a:lnTo>
                <a:lnTo>
                  <a:pt x="3161" y="3113"/>
                </a:lnTo>
                <a:lnTo>
                  <a:pt x="5646" y="1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2" name="object 2092"/>
          <p:cNvSpPr/>
          <p:nvPr/>
        </p:nvSpPr>
        <p:spPr>
          <a:xfrm>
            <a:off x="2959487" y="3024415"/>
            <a:ext cx="5036" cy="3949"/>
          </a:xfrm>
          <a:custGeom>
            <a:avLst/>
            <a:gdLst/>
            <a:ahLst/>
            <a:cxnLst/>
            <a:rect l="l" t="t" r="r" b="b"/>
            <a:pathLst>
              <a:path w="10072" h="7897">
                <a:moveTo>
                  <a:pt x="0" y="2843"/>
                </a:moveTo>
                <a:lnTo>
                  <a:pt x="90" y="3926"/>
                </a:lnTo>
                <a:lnTo>
                  <a:pt x="2393" y="6814"/>
                </a:lnTo>
                <a:lnTo>
                  <a:pt x="6459" y="7897"/>
                </a:lnTo>
                <a:lnTo>
                  <a:pt x="9982" y="5731"/>
                </a:lnTo>
                <a:lnTo>
                  <a:pt x="10072" y="2888"/>
                </a:lnTo>
                <a:lnTo>
                  <a:pt x="7452" y="586"/>
                </a:lnTo>
                <a:lnTo>
                  <a:pt x="4562" y="0"/>
                </a:lnTo>
                <a:lnTo>
                  <a:pt x="1400" y="90"/>
                </a:lnTo>
                <a:lnTo>
                  <a:pt x="0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3" name="object 2093"/>
          <p:cNvSpPr/>
          <p:nvPr/>
        </p:nvSpPr>
        <p:spPr>
          <a:xfrm>
            <a:off x="2980038" y="3010493"/>
            <a:ext cx="903" cy="1376"/>
          </a:xfrm>
          <a:custGeom>
            <a:avLst/>
            <a:gdLst/>
            <a:ahLst/>
            <a:cxnLst/>
            <a:rect l="l" t="t" r="r" b="b"/>
            <a:pathLst>
              <a:path w="1806" h="2752">
                <a:moveTo>
                  <a:pt x="1761" y="1850"/>
                </a:move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219" y="2437"/>
                </a:lnTo>
                <a:lnTo>
                  <a:pt x="1806" y="2075"/>
                </a:lnTo>
                <a:lnTo>
                  <a:pt x="1761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4" name="object 2094"/>
          <p:cNvSpPr/>
          <p:nvPr/>
        </p:nvSpPr>
        <p:spPr>
          <a:xfrm>
            <a:off x="2978819" y="3008439"/>
            <a:ext cx="3478" cy="5483"/>
          </a:xfrm>
          <a:custGeom>
            <a:avLst/>
            <a:gdLst/>
            <a:ahLst/>
            <a:cxnLst/>
            <a:rect l="l" t="t" r="r" b="b"/>
            <a:pathLst>
              <a:path w="6955" h="10966">
                <a:moveTo>
                  <a:pt x="3884" y="0"/>
                </a:moveTo>
                <a:lnTo>
                  <a:pt x="0" y="4964"/>
                </a:lnTo>
                <a:lnTo>
                  <a:pt x="903" y="7536"/>
                </a:lnTo>
                <a:lnTo>
                  <a:pt x="2800" y="10966"/>
                </a:lnTo>
                <a:lnTo>
                  <a:pt x="6955" y="7085"/>
                </a:lnTo>
                <a:lnTo>
                  <a:pt x="5781" y="3429"/>
                </a:lnTo>
                <a:lnTo>
                  <a:pt x="3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5" name="object 2095"/>
          <p:cNvSpPr/>
          <p:nvPr/>
        </p:nvSpPr>
        <p:spPr>
          <a:xfrm>
            <a:off x="2952124" y="3016382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92"/>
                </a:moveTo>
                <a:lnTo>
                  <a:pt x="587" y="1308"/>
                </a:lnTo>
                <a:lnTo>
                  <a:pt x="1174" y="1714"/>
                </a:lnTo>
                <a:lnTo>
                  <a:pt x="1806" y="1850"/>
                </a:lnTo>
                <a:lnTo>
                  <a:pt x="2032" y="1895"/>
                </a:lnTo>
                <a:lnTo>
                  <a:pt x="2393" y="1308"/>
                </a:lnTo>
                <a:lnTo>
                  <a:pt x="2710" y="992"/>
                </a:lnTo>
                <a:lnTo>
                  <a:pt x="2122" y="676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6" name="object 2096"/>
          <p:cNvSpPr/>
          <p:nvPr/>
        </p:nvSpPr>
        <p:spPr>
          <a:xfrm>
            <a:off x="2950024" y="3014825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0" y="4783"/>
                </a:moveTo>
                <a:lnTo>
                  <a:pt x="3477" y="6543"/>
                </a:lnTo>
                <a:lnTo>
                  <a:pt x="5420" y="7401"/>
                </a:lnTo>
                <a:lnTo>
                  <a:pt x="8130" y="6498"/>
                </a:lnTo>
                <a:lnTo>
                  <a:pt x="10930" y="3520"/>
                </a:lnTo>
                <a:lnTo>
                  <a:pt x="4742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7" name="object 2097"/>
          <p:cNvSpPr/>
          <p:nvPr/>
        </p:nvSpPr>
        <p:spPr>
          <a:xfrm>
            <a:off x="2959554" y="3024009"/>
            <a:ext cx="1332" cy="1692"/>
          </a:xfrm>
          <a:custGeom>
            <a:avLst/>
            <a:gdLst/>
            <a:ahLst/>
            <a:cxnLst/>
            <a:rect l="l" t="t" r="r" b="b"/>
            <a:pathLst>
              <a:path w="2664" h="3384">
                <a:moveTo>
                  <a:pt x="135" y="1624"/>
                </a:moveTo>
                <a:lnTo>
                  <a:pt x="0" y="1850"/>
                </a:lnTo>
                <a:lnTo>
                  <a:pt x="903" y="2662"/>
                </a:lnTo>
                <a:lnTo>
                  <a:pt x="1264" y="3204"/>
                </a:lnTo>
                <a:lnTo>
                  <a:pt x="1716" y="3204"/>
                </a:lnTo>
                <a:lnTo>
                  <a:pt x="2258" y="3384"/>
                </a:lnTo>
                <a:lnTo>
                  <a:pt x="2484" y="3159"/>
                </a:lnTo>
                <a:lnTo>
                  <a:pt x="2664" y="2978"/>
                </a:lnTo>
                <a:lnTo>
                  <a:pt x="2664" y="2301"/>
                </a:lnTo>
                <a:lnTo>
                  <a:pt x="2484" y="2030"/>
                </a:lnTo>
                <a:lnTo>
                  <a:pt x="1851" y="1083"/>
                </a:lnTo>
                <a:lnTo>
                  <a:pt x="1084" y="0"/>
                </a:lnTo>
                <a:lnTo>
                  <a:pt x="135" y="1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8" name="object 2098"/>
          <p:cNvSpPr/>
          <p:nvPr/>
        </p:nvSpPr>
        <p:spPr>
          <a:xfrm>
            <a:off x="2958358" y="3023129"/>
            <a:ext cx="3862" cy="3746"/>
          </a:xfrm>
          <a:custGeom>
            <a:avLst/>
            <a:gdLst/>
            <a:ahLst/>
            <a:cxnLst/>
            <a:rect l="l" t="t" r="r" b="b"/>
            <a:pathLst>
              <a:path w="7723" h="7491">
                <a:moveTo>
                  <a:pt x="0" y="3429"/>
                </a:moveTo>
                <a:lnTo>
                  <a:pt x="813" y="5505"/>
                </a:lnTo>
                <a:lnTo>
                  <a:pt x="3839" y="7491"/>
                </a:lnTo>
                <a:lnTo>
                  <a:pt x="6639" y="6679"/>
                </a:lnTo>
                <a:lnTo>
                  <a:pt x="7723" y="3474"/>
                </a:lnTo>
                <a:lnTo>
                  <a:pt x="5284" y="0"/>
                </a:lnTo>
                <a:lnTo>
                  <a:pt x="1309" y="496"/>
                </a:lnTo>
                <a:lnTo>
                  <a:pt x="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099" name="object 2099"/>
          <p:cNvSpPr/>
          <p:nvPr/>
        </p:nvSpPr>
        <p:spPr>
          <a:xfrm>
            <a:off x="2981168" y="2981813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2710" y="992"/>
                </a:move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316" y="676"/>
                </a:lnTo>
                <a:lnTo>
                  <a:pt x="0" y="992"/>
                </a:lnTo>
                <a:lnTo>
                  <a:pt x="587" y="1308"/>
                </a:lnTo>
                <a:lnTo>
                  <a:pt x="1174" y="1714"/>
                </a:lnTo>
                <a:lnTo>
                  <a:pt x="1806" y="1850"/>
                </a:lnTo>
                <a:lnTo>
                  <a:pt x="2032" y="1895"/>
                </a:lnTo>
                <a:lnTo>
                  <a:pt x="2393" y="1308"/>
                </a:lnTo>
                <a:lnTo>
                  <a:pt x="271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0" name="object 2100"/>
          <p:cNvSpPr/>
          <p:nvPr/>
        </p:nvSpPr>
        <p:spPr>
          <a:xfrm>
            <a:off x="2979090" y="2980256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0" y="4783"/>
                </a:moveTo>
                <a:lnTo>
                  <a:pt x="3432" y="6543"/>
                </a:lnTo>
                <a:lnTo>
                  <a:pt x="5465" y="7401"/>
                </a:lnTo>
                <a:lnTo>
                  <a:pt x="8130" y="6498"/>
                </a:lnTo>
                <a:lnTo>
                  <a:pt x="10930" y="3520"/>
                </a:lnTo>
                <a:lnTo>
                  <a:pt x="4652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1" name="object 2101"/>
          <p:cNvSpPr/>
          <p:nvPr/>
        </p:nvSpPr>
        <p:spPr>
          <a:xfrm>
            <a:off x="2937738" y="3054720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47"/>
                </a:moveTo>
                <a:lnTo>
                  <a:pt x="587" y="1263"/>
                </a:lnTo>
                <a:lnTo>
                  <a:pt x="1174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393" y="1218"/>
                </a:lnTo>
                <a:lnTo>
                  <a:pt x="2710" y="947"/>
                </a:lnTo>
                <a:lnTo>
                  <a:pt x="2122" y="586"/>
                </a:lnTo>
                <a:lnTo>
                  <a:pt x="1535" y="225"/>
                </a:lnTo>
                <a:lnTo>
                  <a:pt x="858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2" name="object 2102"/>
          <p:cNvSpPr/>
          <p:nvPr/>
        </p:nvSpPr>
        <p:spPr>
          <a:xfrm>
            <a:off x="2935706" y="3053524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0" y="3881"/>
                </a:moveTo>
                <a:lnTo>
                  <a:pt x="6278" y="7401"/>
                </a:lnTo>
                <a:lnTo>
                  <a:pt x="10930" y="2662"/>
                </a:lnTo>
                <a:lnTo>
                  <a:pt x="7497" y="857"/>
                </a:lnTo>
                <a:lnTo>
                  <a:pt x="5465" y="0"/>
                </a:lnTo>
                <a:lnTo>
                  <a:pt x="2800" y="947"/>
                </a:lnTo>
                <a:lnTo>
                  <a:pt x="0" y="388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3" name="object 2103"/>
          <p:cNvSpPr/>
          <p:nvPr/>
        </p:nvSpPr>
        <p:spPr>
          <a:xfrm>
            <a:off x="2952666" y="3098722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47"/>
                </a:lnTo>
                <a:lnTo>
                  <a:pt x="587" y="1263"/>
                </a:lnTo>
                <a:lnTo>
                  <a:pt x="1174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393" y="1218"/>
                </a:lnTo>
                <a:lnTo>
                  <a:pt x="2710" y="947"/>
                </a:lnTo>
                <a:lnTo>
                  <a:pt x="2122" y="586"/>
                </a:lnTo>
                <a:lnTo>
                  <a:pt x="1535" y="225"/>
                </a:lnTo>
                <a:lnTo>
                  <a:pt x="903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4" name="object 2104"/>
          <p:cNvSpPr/>
          <p:nvPr/>
        </p:nvSpPr>
        <p:spPr>
          <a:xfrm>
            <a:off x="2950634" y="3097526"/>
            <a:ext cx="5488" cy="3701"/>
          </a:xfrm>
          <a:custGeom>
            <a:avLst/>
            <a:gdLst/>
            <a:ahLst/>
            <a:cxnLst/>
            <a:rect l="l" t="t" r="r" b="b"/>
            <a:pathLst>
              <a:path w="10975" h="7401">
                <a:moveTo>
                  <a:pt x="6233" y="7401"/>
                </a:moveTo>
                <a:lnTo>
                  <a:pt x="10975" y="2662"/>
                </a:lnTo>
                <a:lnTo>
                  <a:pt x="7497" y="857"/>
                </a:lnTo>
                <a:lnTo>
                  <a:pt x="5510" y="0"/>
                </a:lnTo>
                <a:lnTo>
                  <a:pt x="2800" y="947"/>
                </a:lnTo>
                <a:lnTo>
                  <a:pt x="0" y="3881"/>
                </a:lnTo>
                <a:lnTo>
                  <a:pt x="6233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5" name="object 2105"/>
          <p:cNvSpPr/>
          <p:nvPr/>
        </p:nvSpPr>
        <p:spPr>
          <a:xfrm>
            <a:off x="3201477" y="2981835"/>
            <a:ext cx="1874" cy="1083"/>
          </a:xfrm>
          <a:custGeom>
            <a:avLst/>
            <a:gdLst/>
            <a:ahLst/>
            <a:cxnLst/>
            <a:rect l="l" t="t" r="r" b="b"/>
            <a:pathLst>
              <a:path w="3748" h="2166">
                <a:moveTo>
                  <a:pt x="2619" y="0"/>
                </a:moveTo>
                <a:lnTo>
                  <a:pt x="0" y="1760"/>
                </a:lnTo>
                <a:lnTo>
                  <a:pt x="3748" y="2166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6" name="object 2106"/>
          <p:cNvSpPr/>
          <p:nvPr/>
        </p:nvSpPr>
        <p:spPr>
          <a:xfrm>
            <a:off x="3199399" y="2980301"/>
            <a:ext cx="4923" cy="4739"/>
          </a:xfrm>
          <a:custGeom>
            <a:avLst/>
            <a:gdLst/>
            <a:ahLst/>
            <a:cxnLst/>
            <a:rect l="l" t="t" r="r" b="b"/>
            <a:pathLst>
              <a:path w="9846" h="9477">
                <a:moveTo>
                  <a:pt x="0" y="5189"/>
                </a:moveTo>
                <a:lnTo>
                  <a:pt x="3387" y="9071"/>
                </a:lnTo>
                <a:lnTo>
                  <a:pt x="6007" y="9477"/>
                </a:lnTo>
                <a:lnTo>
                  <a:pt x="9846" y="6092"/>
                </a:lnTo>
                <a:lnTo>
                  <a:pt x="9756" y="2798"/>
                </a:lnTo>
                <a:lnTo>
                  <a:pt x="7497" y="0"/>
                </a:lnTo>
                <a:lnTo>
                  <a:pt x="2935" y="2572"/>
                </a:lnTo>
                <a:lnTo>
                  <a:pt x="0" y="5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7" name="object 2107"/>
          <p:cNvSpPr/>
          <p:nvPr/>
        </p:nvSpPr>
        <p:spPr>
          <a:xfrm>
            <a:off x="3209946" y="3011012"/>
            <a:ext cx="632" cy="880"/>
          </a:xfrm>
          <a:custGeom>
            <a:avLst/>
            <a:gdLst/>
            <a:ahLst/>
            <a:cxnLst/>
            <a:rect l="l" t="t" r="r" b="b"/>
            <a:pathLst>
              <a:path w="1264" h="1760">
                <a:moveTo>
                  <a:pt x="1219" y="1218"/>
                </a:moveTo>
                <a:lnTo>
                  <a:pt x="1174" y="767"/>
                </a:lnTo>
                <a:lnTo>
                  <a:pt x="858" y="406"/>
                </a:lnTo>
                <a:lnTo>
                  <a:pt x="632" y="0"/>
                </a:lnTo>
                <a:lnTo>
                  <a:pt x="451" y="225"/>
                </a:lnTo>
                <a:lnTo>
                  <a:pt x="0" y="451"/>
                </a:lnTo>
                <a:lnTo>
                  <a:pt x="135" y="1037"/>
                </a:lnTo>
                <a:lnTo>
                  <a:pt x="451" y="1353"/>
                </a:lnTo>
                <a:lnTo>
                  <a:pt x="632" y="1760"/>
                </a:lnTo>
                <a:lnTo>
                  <a:pt x="858" y="1579"/>
                </a:lnTo>
                <a:lnTo>
                  <a:pt x="1264" y="1353"/>
                </a:lnTo>
                <a:lnTo>
                  <a:pt x="1219" y="12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8" name="object 2108"/>
          <p:cNvSpPr/>
          <p:nvPr/>
        </p:nvSpPr>
        <p:spPr>
          <a:xfrm>
            <a:off x="3208704" y="3009026"/>
            <a:ext cx="3207" cy="4874"/>
          </a:xfrm>
          <a:custGeom>
            <a:avLst/>
            <a:gdLst/>
            <a:ahLst/>
            <a:cxnLst/>
            <a:rect l="l" t="t" r="r" b="b"/>
            <a:pathLst>
              <a:path w="6413" h="9748">
                <a:moveTo>
                  <a:pt x="3748" y="0"/>
                </a:moveTo>
                <a:lnTo>
                  <a:pt x="0" y="4512"/>
                </a:lnTo>
                <a:lnTo>
                  <a:pt x="948" y="6949"/>
                </a:lnTo>
                <a:lnTo>
                  <a:pt x="2529" y="9748"/>
                </a:lnTo>
                <a:lnTo>
                  <a:pt x="6413" y="5686"/>
                </a:lnTo>
                <a:lnTo>
                  <a:pt x="5329" y="2798"/>
                </a:lnTo>
                <a:lnTo>
                  <a:pt x="37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09" name="object 2109"/>
          <p:cNvSpPr/>
          <p:nvPr/>
        </p:nvSpPr>
        <p:spPr>
          <a:xfrm>
            <a:off x="3171440" y="3063024"/>
            <a:ext cx="9621" cy="3904"/>
          </a:xfrm>
          <a:custGeom>
            <a:avLst/>
            <a:gdLst/>
            <a:ahLst/>
            <a:cxnLst/>
            <a:rect l="l" t="t" r="r" b="b"/>
            <a:pathLst>
              <a:path w="19241" h="7807">
                <a:moveTo>
                  <a:pt x="3974" y="2617"/>
                </a:moveTo>
                <a:lnTo>
                  <a:pt x="6007" y="5550"/>
                </a:lnTo>
                <a:lnTo>
                  <a:pt x="8672" y="7807"/>
                </a:lnTo>
                <a:lnTo>
                  <a:pt x="11653" y="6047"/>
                </a:lnTo>
                <a:lnTo>
                  <a:pt x="16622" y="6724"/>
                </a:lnTo>
                <a:lnTo>
                  <a:pt x="19241" y="4422"/>
                </a:lnTo>
                <a:lnTo>
                  <a:pt x="18654" y="2617"/>
                </a:lnTo>
                <a:lnTo>
                  <a:pt x="6820" y="2572"/>
                </a:lnTo>
                <a:lnTo>
                  <a:pt x="2800" y="0"/>
                </a:lnTo>
                <a:lnTo>
                  <a:pt x="0" y="1714"/>
                </a:lnTo>
                <a:lnTo>
                  <a:pt x="3974" y="2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0" name="object 2110"/>
          <p:cNvSpPr/>
          <p:nvPr/>
        </p:nvSpPr>
        <p:spPr>
          <a:xfrm>
            <a:off x="3168210" y="3061783"/>
            <a:ext cx="13980" cy="6521"/>
          </a:xfrm>
          <a:custGeom>
            <a:avLst/>
            <a:gdLst/>
            <a:ahLst/>
            <a:cxnLst/>
            <a:rect l="l" t="t" r="r" b="b"/>
            <a:pathLst>
              <a:path w="27959" h="13042">
                <a:moveTo>
                  <a:pt x="5149" y="2075"/>
                </a:moveTo>
                <a:lnTo>
                  <a:pt x="0" y="5280"/>
                </a:lnTo>
                <a:lnTo>
                  <a:pt x="5917" y="6634"/>
                </a:lnTo>
                <a:lnTo>
                  <a:pt x="8220" y="7130"/>
                </a:lnTo>
                <a:lnTo>
                  <a:pt x="11472" y="10334"/>
                </a:lnTo>
                <a:lnTo>
                  <a:pt x="14499" y="13042"/>
                </a:lnTo>
                <a:lnTo>
                  <a:pt x="17570" y="11688"/>
                </a:lnTo>
                <a:lnTo>
                  <a:pt x="20235" y="11147"/>
                </a:lnTo>
                <a:lnTo>
                  <a:pt x="24255" y="11417"/>
                </a:lnTo>
                <a:lnTo>
                  <a:pt x="27959" y="8078"/>
                </a:lnTo>
                <a:lnTo>
                  <a:pt x="27914" y="5009"/>
                </a:lnTo>
                <a:lnTo>
                  <a:pt x="25158" y="2572"/>
                </a:lnTo>
                <a:lnTo>
                  <a:pt x="14363" y="2572"/>
                </a:lnTo>
                <a:lnTo>
                  <a:pt x="11788" y="135"/>
                </a:lnTo>
                <a:lnTo>
                  <a:pt x="8582" y="0"/>
                </a:lnTo>
                <a:lnTo>
                  <a:pt x="5149" y="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1" name="object 2111"/>
          <p:cNvSpPr/>
          <p:nvPr/>
        </p:nvSpPr>
        <p:spPr>
          <a:xfrm>
            <a:off x="3174195" y="3067605"/>
            <a:ext cx="1332" cy="4062"/>
          </a:xfrm>
          <a:custGeom>
            <a:avLst/>
            <a:gdLst/>
            <a:ahLst/>
            <a:cxnLst/>
            <a:rect l="l" t="t" r="r" b="b"/>
            <a:pathLst>
              <a:path w="2664" h="8123">
                <a:moveTo>
                  <a:pt x="1355" y="0"/>
                </a:moveTo>
                <a:lnTo>
                  <a:pt x="0" y="2888"/>
                </a:lnTo>
                <a:lnTo>
                  <a:pt x="0" y="5280"/>
                </a:lnTo>
                <a:lnTo>
                  <a:pt x="1355" y="8123"/>
                </a:lnTo>
                <a:lnTo>
                  <a:pt x="2664" y="5280"/>
                </a:lnTo>
                <a:lnTo>
                  <a:pt x="2664" y="2888"/>
                </a:lnTo>
                <a:lnTo>
                  <a:pt x="1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2" name="object 2112"/>
          <p:cNvSpPr/>
          <p:nvPr/>
        </p:nvSpPr>
        <p:spPr>
          <a:xfrm>
            <a:off x="3173111" y="3064671"/>
            <a:ext cx="3704" cy="9951"/>
          </a:xfrm>
          <a:custGeom>
            <a:avLst/>
            <a:gdLst/>
            <a:ahLst/>
            <a:cxnLst/>
            <a:rect l="l" t="t" r="r" b="b"/>
            <a:pathLst>
              <a:path w="7407" h="19902">
                <a:moveTo>
                  <a:pt x="0" y="9928"/>
                </a:moveTo>
                <a:lnTo>
                  <a:pt x="0" y="11598"/>
                </a:lnTo>
                <a:lnTo>
                  <a:pt x="1264" y="15073"/>
                </a:lnTo>
                <a:lnTo>
                  <a:pt x="3523" y="19902"/>
                </a:lnTo>
                <a:lnTo>
                  <a:pt x="5736" y="15073"/>
                </a:lnTo>
                <a:lnTo>
                  <a:pt x="7407" y="11508"/>
                </a:lnTo>
                <a:lnTo>
                  <a:pt x="7407" y="8394"/>
                </a:lnTo>
                <a:lnTo>
                  <a:pt x="5736" y="4828"/>
                </a:lnTo>
                <a:lnTo>
                  <a:pt x="3523" y="0"/>
                </a:lnTo>
                <a:lnTo>
                  <a:pt x="1264" y="4828"/>
                </a:lnTo>
                <a:lnTo>
                  <a:pt x="406" y="6588"/>
                </a:lnTo>
                <a:lnTo>
                  <a:pt x="0" y="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3" name="object 2113"/>
          <p:cNvSpPr/>
          <p:nvPr/>
        </p:nvSpPr>
        <p:spPr>
          <a:xfrm>
            <a:off x="3210917" y="3003295"/>
            <a:ext cx="1581" cy="1489"/>
          </a:xfrm>
          <a:custGeom>
            <a:avLst/>
            <a:gdLst/>
            <a:ahLst/>
            <a:cxnLst/>
            <a:rect l="l" t="t" r="r" b="b"/>
            <a:pathLst>
              <a:path w="3161" h="2978">
                <a:moveTo>
                  <a:pt x="3161" y="0"/>
                </a:moveTo>
                <a:lnTo>
                  <a:pt x="0" y="90"/>
                </a:lnTo>
                <a:lnTo>
                  <a:pt x="587" y="2978"/>
                </a:lnTo>
                <a:lnTo>
                  <a:pt x="3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4" name="object 2114"/>
          <p:cNvSpPr/>
          <p:nvPr/>
        </p:nvSpPr>
        <p:spPr>
          <a:xfrm>
            <a:off x="3209472" y="3001241"/>
            <a:ext cx="4088" cy="4536"/>
          </a:xfrm>
          <a:custGeom>
            <a:avLst/>
            <a:gdLst/>
            <a:ahLst/>
            <a:cxnLst/>
            <a:rect l="l" t="t" r="r" b="b"/>
            <a:pathLst>
              <a:path w="8175" h="9071">
                <a:moveTo>
                  <a:pt x="0" y="5370"/>
                </a:moveTo>
                <a:lnTo>
                  <a:pt x="0" y="5911"/>
                </a:lnTo>
                <a:lnTo>
                  <a:pt x="1987" y="9071"/>
                </a:lnTo>
                <a:lnTo>
                  <a:pt x="5510" y="8529"/>
                </a:lnTo>
                <a:lnTo>
                  <a:pt x="8175" y="6408"/>
                </a:lnTo>
                <a:lnTo>
                  <a:pt x="7497" y="2030"/>
                </a:lnTo>
                <a:lnTo>
                  <a:pt x="4516" y="0"/>
                </a:lnTo>
                <a:lnTo>
                  <a:pt x="903" y="2662"/>
                </a:lnTo>
                <a:lnTo>
                  <a:pt x="0" y="5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5" name="object 2115"/>
          <p:cNvSpPr/>
          <p:nvPr/>
        </p:nvSpPr>
        <p:spPr>
          <a:xfrm>
            <a:off x="3188898" y="3098067"/>
            <a:ext cx="655" cy="903"/>
          </a:xfrm>
          <a:custGeom>
            <a:avLst/>
            <a:gdLst/>
            <a:ahLst/>
            <a:cxnLst/>
            <a:rect l="l" t="t" r="r" b="b"/>
            <a:pathLst>
              <a:path w="1309" h="1805">
                <a:moveTo>
                  <a:pt x="45" y="586"/>
                </a:moveTo>
                <a:lnTo>
                  <a:pt x="135" y="992"/>
                </a:lnTo>
                <a:lnTo>
                  <a:pt x="451" y="1399"/>
                </a:lnTo>
                <a:lnTo>
                  <a:pt x="632" y="1805"/>
                </a:lnTo>
                <a:lnTo>
                  <a:pt x="858" y="1579"/>
                </a:lnTo>
                <a:lnTo>
                  <a:pt x="1084" y="1399"/>
                </a:lnTo>
                <a:lnTo>
                  <a:pt x="1309" y="1173"/>
                </a:lnTo>
                <a:lnTo>
                  <a:pt x="1084" y="767"/>
                </a:lnTo>
                <a:lnTo>
                  <a:pt x="903" y="406"/>
                </a:lnTo>
                <a:lnTo>
                  <a:pt x="632" y="0"/>
                </a:lnTo>
                <a:lnTo>
                  <a:pt x="451" y="225"/>
                </a:lnTo>
                <a:lnTo>
                  <a:pt x="0" y="451"/>
                </a:lnTo>
                <a:lnTo>
                  <a:pt x="45" y="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6" name="object 2116"/>
          <p:cNvSpPr/>
          <p:nvPr/>
        </p:nvSpPr>
        <p:spPr>
          <a:xfrm>
            <a:off x="3187655" y="3096127"/>
            <a:ext cx="3501" cy="4851"/>
          </a:xfrm>
          <a:custGeom>
            <a:avLst/>
            <a:gdLst/>
            <a:ahLst/>
            <a:cxnLst/>
            <a:rect l="l" t="t" r="r" b="b"/>
            <a:pathLst>
              <a:path w="7001" h="9702">
                <a:moveTo>
                  <a:pt x="3658" y="0"/>
                </a:moveTo>
                <a:lnTo>
                  <a:pt x="0" y="4422"/>
                </a:lnTo>
                <a:lnTo>
                  <a:pt x="948" y="6859"/>
                </a:lnTo>
                <a:lnTo>
                  <a:pt x="2484" y="9702"/>
                </a:lnTo>
                <a:lnTo>
                  <a:pt x="7001" y="5505"/>
                </a:lnTo>
                <a:lnTo>
                  <a:pt x="36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7" name="object 2117"/>
          <p:cNvSpPr/>
          <p:nvPr/>
        </p:nvSpPr>
        <p:spPr>
          <a:xfrm>
            <a:off x="3212385" y="2978248"/>
            <a:ext cx="2891" cy="2685"/>
          </a:xfrm>
          <a:custGeom>
            <a:avLst/>
            <a:gdLst/>
            <a:ahLst/>
            <a:cxnLst/>
            <a:rect l="l" t="t" r="r" b="b"/>
            <a:pathLst>
              <a:path w="5781" h="5370">
                <a:moveTo>
                  <a:pt x="2574" y="5370"/>
                </a:moveTo>
                <a:lnTo>
                  <a:pt x="5781" y="4151"/>
                </a:lnTo>
                <a:lnTo>
                  <a:pt x="5104" y="631"/>
                </a:lnTo>
                <a:lnTo>
                  <a:pt x="677" y="0"/>
                </a:lnTo>
                <a:lnTo>
                  <a:pt x="0" y="3249"/>
                </a:lnTo>
                <a:lnTo>
                  <a:pt x="2574" y="5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8" name="object 2118"/>
          <p:cNvSpPr/>
          <p:nvPr/>
        </p:nvSpPr>
        <p:spPr>
          <a:xfrm>
            <a:off x="3211098" y="2976826"/>
            <a:ext cx="5194" cy="5348"/>
          </a:xfrm>
          <a:custGeom>
            <a:avLst/>
            <a:gdLst/>
            <a:ahLst/>
            <a:cxnLst/>
            <a:rect l="l" t="t" r="r" b="b"/>
            <a:pathLst>
              <a:path w="10388" h="10695">
                <a:moveTo>
                  <a:pt x="0" y="5280"/>
                </a:moveTo>
                <a:lnTo>
                  <a:pt x="135" y="6543"/>
                </a:lnTo>
                <a:lnTo>
                  <a:pt x="2168" y="10063"/>
                </a:lnTo>
                <a:lnTo>
                  <a:pt x="5375" y="10695"/>
                </a:lnTo>
                <a:lnTo>
                  <a:pt x="10072" y="8123"/>
                </a:lnTo>
                <a:lnTo>
                  <a:pt x="10388" y="4377"/>
                </a:lnTo>
                <a:lnTo>
                  <a:pt x="9846" y="1534"/>
                </a:lnTo>
                <a:lnTo>
                  <a:pt x="7859" y="0"/>
                </a:lnTo>
                <a:lnTo>
                  <a:pt x="5058" y="180"/>
                </a:lnTo>
                <a:lnTo>
                  <a:pt x="948" y="2211"/>
                </a:lnTo>
                <a:lnTo>
                  <a:pt x="0" y="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19" name="object 2119"/>
          <p:cNvSpPr/>
          <p:nvPr/>
        </p:nvSpPr>
        <p:spPr>
          <a:xfrm>
            <a:off x="3186820" y="3084686"/>
            <a:ext cx="2236" cy="2076"/>
          </a:xfrm>
          <a:custGeom>
            <a:avLst/>
            <a:gdLst/>
            <a:ahLst/>
            <a:cxnLst/>
            <a:rect l="l" t="t" r="r" b="b"/>
            <a:pathLst>
              <a:path w="4471" h="4151">
                <a:moveTo>
                  <a:pt x="4471" y="2572"/>
                </a:moveTo>
                <a:lnTo>
                  <a:pt x="2077" y="0"/>
                </a:lnTo>
                <a:lnTo>
                  <a:pt x="0" y="3249"/>
                </a:lnTo>
                <a:lnTo>
                  <a:pt x="3432" y="4151"/>
                </a:lnTo>
                <a:lnTo>
                  <a:pt x="4471" y="2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0" name="object 2120"/>
          <p:cNvSpPr/>
          <p:nvPr/>
        </p:nvSpPr>
        <p:spPr>
          <a:xfrm>
            <a:off x="3185465" y="3082339"/>
            <a:ext cx="4720" cy="6025"/>
          </a:xfrm>
          <a:custGeom>
            <a:avLst/>
            <a:gdLst/>
            <a:ahLst/>
            <a:cxnLst/>
            <a:rect l="l" t="t" r="r" b="b"/>
            <a:pathLst>
              <a:path w="9440" h="12049">
                <a:moveTo>
                  <a:pt x="0" y="6588"/>
                </a:moveTo>
                <a:lnTo>
                  <a:pt x="361" y="8800"/>
                </a:lnTo>
                <a:lnTo>
                  <a:pt x="1535" y="12049"/>
                </a:lnTo>
                <a:lnTo>
                  <a:pt x="4787" y="11553"/>
                </a:lnTo>
                <a:lnTo>
                  <a:pt x="8130" y="11147"/>
                </a:lnTo>
                <a:lnTo>
                  <a:pt x="9440" y="8574"/>
                </a:lnTo>
                <a:lnTo>
                  <a:pt x="9124" y="5641"/>
                </a:lnTo>
                <a:lnTo>
                  <a:pt x="6188" y="2527"/>
                </a:lnTo>
                <a:lnTo>
                  <a:pt x="3477" y="0"/>
                </a:lnTo>
                <a:lnTo>
                  <a:pt x="361" y="2843"/>
                </a:lnTo>
                <a:lnTo>
                  <a:pt x="0" y="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1" name="object 2121"/>
          <p:cNvSpPr/>
          <p:nvPr/>
        </p:nvSpPr>
        <p:spPr>
          <a:xfrm>
            <a:off x="3199038" y="3026063"/>
            <a:ext cx="1694" cy="1467"/>
          </a:xfrm>
          <a:custGeom>
            <a:avLst/>
            <a:gdLst/>
            <a:ahLst/>
            <a:cxnLst/>
            <a:rect l="l" t="t" r="r" b="b"/>
            <a:pathLst>
              <a:path w="3387" h="2933">
                <a:moveTo>
                  <a:pt x="0" y="1444"/>
                </a:moveTo>
                <a:lnTo>
                  <a:pt x="3026" y="2933"/>
                </a:lnTo>
                <a:lnTo>
                  <a:pt x="3387" y="0"/>
                </a:lnTo>
                <a:lnTo>
                  <a:pt x="406" y="0"/>
                </a:lnTo>
                <a:lnTo>
                  <a:pt x="0" y="1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2" name="object 2122"/>
          <p:cNvSpPr/>
          <p:nvPr/>
        </p:nvSpPr>
        <p:spPr>
          <a:xfrm>
            <a:off x="3197773" y="3025047"/>
            <a:ext cx="4788" cy="3971"/>
          </a:xfrm>
          <a:custGeom>
            <a:avLst/>
            <a:gdLst/>
            <a:ahLst/>
            <a:cxnLst/>
            <a:rect l="l" t="t" r="r" b="b"/>
            <a:pathLst>
              <a:path w="9575" h="7942">
                <a:moveTo>
                  <a:pt x="542" y="1399"/>
                </a:moveTo>
                <a:lnTo>
                  <a:pt x="0" y="4016"/>
                </a:lnTo>
                <a:lnTo>
                  <a:pt x="0" y="5144"/>
                </a:lnTo>
                <a:lnTo>
                  <a:pt x="2710" y="7942"/>
                </a:lnTo>
                <a:lnTo>
                  <a:pt x="6323" y="7356"/>
                </a:lnTo>
                <a:lnTo>
                  <a:pt x="9259" y="5866"/>
                </a:lnTo>
                <a:lnTo>
                  <a:pt x="9575" y="2798"/>
                </a:lnTo>
                <a:lnTo>
                  <a:pt x="7633" y="135"/>
                </a:lnTo>
                <a:lnTo>
                  <a:pt x="3477" y="0"/>
                </a:lnTo>
                <a:lnTo>
                  <a:pt x="542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3" name="object 2123"/>
          <p:cNvSpPr/>
          <p:nvPr/>
        </p:nvSpPr>
        <p:spPr>
          <a:xfrm>
            <a:off x="3193121" y="3029064"/>
            <a:ext cx="2846" cy="1557"/>
          </a:xfrm>
          <a:custGeom>
            <a:avLst/>
            <a:gdLst/>
            <a:ahLst/>
            <a:cxnLst/>
            <a:rect l="l" t="t" r="r" b="b"/>
            <a:pathLst>
              <a:path w="5691" h="3113">
                <a:moveTo>
                  <a:pt x="5691" y="1579"/>
                </a:moveTo>
                <a:lnTo>
                  <a:pt x="2890" y="315"/>
                </a:lnTo>
                <a:lnTo>
                  <a:pt x="0" y="0"/>
                </a:lnTo>
                <a:lnTo>
                  <a:pt x="3161" y="3113"/>
                </a:lnTo>
                <a:lnTo>
                  <a:pt x="5691" y="1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4" name="object 2124"/>
          <p:cNvSpPr/>
          <p:nvPr/>
        </p:nvSpPr>
        <p:spPr>
          <a:xfrm>
            <a:off x="3192037" y="3027845"/>
            <a:ext cx="5036" cy="3971"/>
          </a:xfrm>
          <a:custGeom>
            <a:avLst/>
            <a:gdLst/>
            <a:ahLst/>
            <a:cxnLst/>
            <a:rect l="l" t="t" r="r" b="b"/>
            <a:pathLst>
              <a:path w="10072" h="7942">
                <a:moveTo>
                  <a:pt x="0" y="2888"/>
                </a:moveTo>
                <a:lnTo>
                  <a:pt x="90" y="3926"/>
                </a:lnTo>
                <a:lnTo>
                  <a:pt x="2393" y="6859"/>
                </a:lnTo>
                <a:lnTo>
                  <a:pt x="6459" y="7942"/>
                </a:lnTo>
                <a:lnTo>
                  <a:pt x="9982" y="5776"/>
                </a:lnTo>
                <a:lnTo>
                  <a:pt x="10072" y="2888"/>
                </a:lnTo>
                <a:lnTo>
                  <a:pt x="7452" y="586"/>
                </a:lnTo>
                <a:lnTo>
                  <a:pt x="4562" y="0"/>
                </a:lnTo>
                <a:lnTo>
                  <a:pt x="1400" y="135"/>
                </a:lnTo>
                <a:lnTo>
                  <a:pt x="0" y="2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5" name="object 2125"/>
          <p:cNvSpPr/>
          <p:nvPr/>
        </p:nvSpPr>
        <p:spPr>
          <a:xfrm>
            <a:off x="3212588" y="3013923"/>
            <a:ext cx="903" cy="1376"/>
          </a:xfrm>
          <a:custGeom>
            <a:avLst/>
            <a:gdLst/>
            <a:ahLst/>
            <a:cxnLst/>
            <a:rect l="l" t="t" r="r" b="b"/>
            <a:pathLst>
              <a:path w="1806" h="2752">
                <a:moveTo>
                  <a:pt x="1761" y="1895"/>
                </a:move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47"/>
                </a:lnTo>
                <a:lnTo>
                  <a:pt x="180" y="1579"/>
                </a:lnTo>
                <a:lnTo>
                  <a:pt x="632" y="2166"/>
                </a:lnTo>
                <a:lnTo>
                  <a:pt x="903" y="2752"/>
                </a:lnTo>
                <a:lnTo>
                  <a:pt x="1219" y="2482"/>
                </a:lnTo>
                <a:lnTo>
                  <a:pt x="1806" y="2075"/>
                </a:lnTo>
                <a:lnTo>
                  <a:pt x="1761" y="1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6" name="object 2126"/>
          <p:cNvSpPr/>
          <p:nvPr/>
        </p:nvSpPr>
        <p:spPr>
          <a:xfrm>
            <a:off x="3211369" y="3011892"/>
            <a:ext cx="3501" cy="5483"/>
          </a:xfrm>
          <a:custGeom>
            <a:avLst/>
            <a:gdLst/>
            <a:ahLst/>
            <a:cxnLst/>
            <a:rect l="l" t="t" r="r" b="b"/>
            <a:pathLst>
              <a:path w="7001" h="10966">
                <a:moveTo>
                  <a:pt x="3884" y="0"/>
                </a:moveTo>
                <a:lnTo>
                  <a:pt x="0" y="4964"/>
                </a:lnTo>
                <a:lnTo>
                  <a:pt x="903" y="7536"/>
                </a:lnTo>
                <a:lnTo>
                  <a:pt x="2800" y="10966"/>
                </a:lnTo>
                <a:lnTo>
                  <a:pt x="7001" y="7040"/>
                </a:lnTo>
                <a:lnTo>
                  <a:pt x="5781" y="3429"/>
                </a:lnTo>
                <a:lnTo>
                  <a:pt x="3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7" name="object 2127"/>
          <p:cNvSpPr/>
          <p:nvPr/>
        </p:nvSpPr>
        <p:spPr>
          <a:xfrm>
            <a:off x="3184674" y="3019812"/>
            <a:ext cx="1355" cy="970"/>
          </a:xfrm>
          <a:custGeom>
            <a:avLst/>
            <a:gdLst/>
            <a:ahLst/>
            <a:cxnLst/>
            <a:rect l="l" t="t" r="r" b="b"/>
            <a:pathLst>
              <a:path w="2710" h="1940">
                <a:moveTo>
                  <a:pt x="0" y="1037"/>
                </a:moveTo>
                <a:lnTo>
                  <a:pt x="587" y="1308"/>
                </a:lnTo>
                <a:lnTo>
                  <a:pt x="1174" y="1714"/>
                </a:lnTo>
                <a:lnTo>
                  <a:pt x="1806" y="1850"/>
                </a:lnTo>
                <a:lnTo>
                  <a:pt x="2032" y="1940"/>
                </a:lnTo>
                <a:lnTo>
                  <a:pt x="2393" y="1308"/>
                </a:lnTo>
                <a:lnTo>
                  <a:pt x="2710" y="1037"/>
                </a:lnTo>
                <a:lnTo>
                  <a:pt x="2122" y="676"/>
                </a:lnTo>
                <a:lnTo>
                  <a:pt x="1535" y="361"/>
                </a:lnTo>
                <a:lnTo>
                  <a:pt x="948" y="0"/>
                </a:lnTo>
                <a:lnTo>
                  <a:pt x="587" y="406"/>
                </a:lnTo>
                <a:lnTo>
                  <a:pt x="271" y="676"/>
                </a:lnTo>
                <a:lnTo>
                  <a:pt x="0" y="10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8" name="object 2128"/>
          <p:cNvSpPr/>
          <p:nvPr/>
        </p:nvSpPr>
        <p:spPr>
          <a:xfrm>
            <a:off x="3182597" y="3018278"/>
            <a:ext cx="5465" cy="3678"/>
          </a:xfrm>
          <a:custGeom>
            <a:avLst/>
            <a:gdLst/>
            <a:ahLst/>
            <a:cxnLst/>
            <a:rect l="l" t="t" r="r" b="b"/>
            <a:pathLst>
              <a:path w="10930" h="7356">
                <a:moveTo>
                  <a:pt x="0" y="4783"/>
                </a:moveTo>
                <a:lnTo>
                  <a:pt x="3432" y="6498"/>
                </a:lnTo>
                <a:lnTo>
                  <a:pt x="5420" y="7356"/>
                </a:lnTo>
                <a:lnTo>
                  <a:pt x="8130" y="6453"/>
                </a:lnTo>
                <a:lnTo>
                  <a:pt x="10930" y="3474"/>
                </a:lnTo>
                <a:lnTo>
                  <a:pt x="4697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29" name="object 2129"/>
          <p:cNvSpPr/>
          <p:nvPr/>
        </p:nvSpPr>
        <p:spPr>
          <a:xfrm>
            <a:off x="3192105" y="3027439"/>
            <a:ext cx="1332" cy="1692"/>
          </a:xfrm>
          <a:custGeom>
            <a:avLst/>
            <a:gdLst/>
            <a:ahLst/>
            <a:cxnLst/>
            <a:rect l="l" t="t" r="r" b="b"/>
            <a:pathLst>
              <a:path w="2664" h="3384">
                <a:moveTo>
                  <a:pt x="135" y="1669"/>
                </a:moveTo>
                <a:lnTo>
                  <a:pt x="0" y="1895"/>
                </a:lnTo>
                <a:lnTo>
                  <a:pt x="903" y="2707"/>
                </a:lnTo>
                <a:lnTo>
                  <a:pt x="1309" y="3249"/>
                </a:lnTo>
                <a:lnTo>
                  <a:pt x="1716" y="3249"/>
                </a:lnTo>
                <a:lnTo>
                  <a:pt x="2258" y="3384"/>
                </a:lnTo>
                <a:lnTo>
                  <a:pt x="2484" y="3204"/>
                </a:lnTo>
                <a:lnTo>
                  <a:pt x="2664" y="3023"/>
                </a:lnTo>
                <a:lnTo>
                  <a:pt x="2664" y="2301"/>
                </a:lnTo>
                <a:lnTo>
                  <a:pt x="2484" y="2030"/>
                </a:lnTo>
                <a:lnTo>
                  <a:pt x="1851" y="1128"/>
                </a:lnTo>
                <a:lnTo>
                  <a:pt x="1084" y="0"/>
                </a:lnTo>
                <a:lnTo>
                  <a:pt x="135" y="1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0" name="object 2130"/>
          <p:cNvSpPr/>
          <p:nvPr/>
        </p:nvSpPr>
        <p:spPr>
          <a:xfrm>
            <a:off x="3190908" y="3026559"/>
            <a:ext cx="3862" cy="3746"/>
          </a:xfrm>
          <a:custGeom>
            <a:avLst/>
            <a:gdLst/>
            <a:ahLst/>
            <a:cxnLst/>
            <a:rect l="l" t="t" r="r" b="b"/>
            <a:pathLst>
              <a:path w="7723" h="7491">
                <a:moveTo>
                  <a:pt x="0" y="3429"/>
                </a:moveTo>
                <a:lnTo>
                  <a:pt x="858" y="5505"/>
                </a:lnTo>
                <a:lnTo>
                  <a:pt x="3839" y="7491"/>
                </a:lnTo>
                <a:lnTo>
                  <a:pt x="6639" y="6679"/>
                </a:lnTo>
                <a:lnTo>
                  <a:pt x="7723" y="3520"/>
                </a:lnTo>
                <a:lnTo>
                  <a:pt x="5284" y="0"/>
                </a:lnTo>
                <a:lnTo>
                  <a:pt x="1309" y="496"/>
                </a:lnTo>
                <a:lnTo>
                  <a:pt x="0" y="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1" name="object 2131"/>
          <p:cNvSpPr/>
          <p:nvPr/>
        </p:nvSpPr>
        <p:spPr>
          <a:xfrm>
            <a:off x="3213718" y="2985265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2710" y="947"/>
                </a:moveTo>
                <a:lnTo>
                  <a:pt x="2122" y="631"/>
                </a:lnTo>
                <a:lnTo>
                  <a:pt x="1535" y="315"/>
                </a:lnTo>
                <a:lnTo>
                  <a:pt x="993" y="0"/>
                </a:lnTo>
                <a:lnTo>
                  <a:pt x="587" y="361"/>
                </a:lnTo>
                <a:lnTo>
                  <a:pt x="316" y="676"/>
                </a:lnTo>
                <a:lnTo>
                  <a:pt x="0" y="947"/>
                </a:ln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1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2" name="object 2132"/>
          <p:cNvSpPr/>
          <p:nvPr/>
        </p:nvSpPr>
        <p:spPr>
          <a:xfrm>
            <a:off x="3211640" y="2983708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0" y="4738"/>
                </a:moveTo>
                <a:lnTo>
                  <a:pt x="3432" y="6543"/>
                </a:lnTo>
                <a:lnTo>
                  <a:pt x="5465" y="7356"/>
                </a:lnTo>
                <a:lnTo>
                  <a:pt x="8130" y="6498"/>
                </a:lnTo>
                <a:lnTo>
                  <a:pt x="10975" y="3520"/>
                </a:lnTo>
                <a:lnTo>
                  <a:pt x="4697" y="0"/>
                </a:lnTo>
                <a:lnTo>
                  <a:pt x="0" y="4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3" name="object 2133"/>
          <p:cNvSpPr/>
          <p:nvPr/>
        </p:nvSpPr>
        <p:spPr>
          <a:xfrm>
            <a:off x="3170288" y="3058172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02"/>
                </a:moveTo>
                <a:lnTo>
                  <a:pt x="587" y="1218"/>
                </a:lnTo>
                <a:lnTo>
                  <a:pt x="1174" y="1534"/>
                </a:lnTo>
                <a:lnTo>
                  <a:pt x="1761" y="1895"/>
                </a:lnTo>
                <a:lnTo>
                  <a:pt x="2122" y="1489"/>
                </a:lnTo>
                <a:lnTo>
                  <a:pt x="2439" y="1218"/>
                </a:lnTo>
                <a:lnTo>
                  <a:pt x="2710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4" name="object 2134"/>
          <p:cNvSpPr/>
          <p:nvPr/>
        </p:nvSpPr>
        <p:spPr>
          <a:xfrm>
            <a:off x="3168256" y="3056976"/>
            <a:ext cx="5465" cy="3678"/>
          </a:xfrm>
          <a:custGeom>
            <a:avLst/>
            <a:gdLst/>
            <a:ahLst/>
            <a:cxnLst/>
            <a:rect l="l" t="t" r="r" b="b"/>
            <a:pathLst>
              <a:path w="10930" h="7356">
                <a:moveTo>
                  <a:pt x="0" y="3881"/>
                </a:moveTo>
                <a:lnTo>
                  <a:pt x="6278" y="7356"/>
                </a:lnTo>
                <a:lnTo>
                  <a:pt x="10930" y="2617"/>
                </a:lnTo>
                <a:lnTo>
                  <a:pt x="7497" y="857"/>
                </a:lnTo>
                <a:lnTo>
                  <a:pt x="5510" y="0"/>
                </a:lnTo>
                <a:lnTo>
                  <a:pt x="2800" y="902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5" name="object 2135"/>
          <p:cNvSpPr/>
          <p:nvPr/>
        </p:nvSpPr>
        <p:spPr>
          <a:xfrm>
            <a:off x="3185216" y="3102174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218"/>
                </a:lnTo>
                <a:lnTo>
                  <a:pt x="2710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6" name="object 2136"/>
          <p:cNvSpPr/>
          <p:nvPr/>
        </p:nvSpPr>
        <p:spPr>
          <a:xfrm>
            <a:off x="3183184" y="3100978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6233" y="7356"/>
                </a:moveTo>
                <a:lnTo>
                  <a:pt x="10975" y="2617"/>
                </a:lnTo>
                <a:lnTo>
                  <a:pt x="7497" y="812"/>
                </a:lnTo>
                <a:lnTo>
                  <a:pt x="5510" y="0"/>
                </a:lnTo>
                <a:lnTo>
                  <a:pt x="2800" y="902"/>
                </a:lnTo>
                <a:lnTo>
                  <a:pt x="0" y="3881"/>
                </a:lnTo>
                <a:lnTo>
                  <a:pt x="6233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7" name="object 2137"/>
          <p:cNvSpPr/>
          <p:nvPr/>
        </p:nvSpPr>
        <p:spPr>
          <a:xfrm>
            <a:off x="3277270" y="2980978"/>
            <a:ext cx="1310" cy="1467"/>
          </a:xfrm>
          <a:custGeom>
            <a:avLst/>
            <a:gdLst/>
            <a:ahLst/>
            <a:cxnLst/>
            <a:rect l="l" t="t" r="r" b="b"/>
            <a:pathLst>
              <a:path w="2619" h="2933">
                <a:moveTo>
                  <a:pt x="2619" y="0"/>
                </a:moveTo>
                <a:lnTo>
                  <a:pt x="0" y="1760"/>
                </a:lnTo>
                <a:lnTo>
                  <a:pt x="2574" y="2933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8" name="object 2138"/>
          <p:cNvSpPr/>
          <p:nvPr/>
        </p:nvSpPr>
        <p:spPr>
          <a:xfrm>
            <a:off x="3275192" y="2979421"/>
            <a:ext cx="4923" cy="4761"/>
          </a:xfrm>
          <a:custGeom>
            <a:avLst/>
            <a:gdLst/>
            <a:ahLst/>
            <a:cxnLst/>
            <a:rect l="l" t="t" r="r" b="b"/>
            <a:pathLst>
              <a:path w="9846" h="9522">
                <a:moveTo>
                  <a:pt x="0" y="5235"/>
                </a:moveTo>
                <a:lnTo>
                  <a:pt x="3387" y="9116"/>
                </a:lnTo>
                <a:lnTo>
                  <a:pt x="6007" y="9522"/>
                </a:lnTo>
                <a:lnTo>
                  <a:pt x="9846" y="6137"/>
                </a:lnTo>
                <a:lnTo>
                  <a:pt x="9756" y="2798"/>
                </a:lnTo>
                <a:lnTo>
                  <a:pt x="7497" y="0"/>
                </a:lnTo>
                <a:lnTo>
                  <a:pt x="2935" y="2617"/>
                </a:lnTo>
                <a:lnTo>
                  <a:pt x="0" y="5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39" name="object 2139"/>
          <p:cNvSpPr/>
          <p:nvPr/>
        </p:nvSpPr>
        <p:spPr>
          <a:xfrm>
            <a:off x="3285739" y="3010154"/>
            <a:ext cx="655" cy="880"/>
          </a:xfrm>
          <a:custGeom>
            <a:avLst/>
            <a:gdLst/>
            <a:ahLst/>
            <a:cxnLst/>
            <a:rect l="l" t="t" r="r" b="b"/>
            <a:pathLst>
              <a:path w="1309" h="1760">
                <a:moveTo>
                  <a:pt x="1264" y="1173"/>
                </a:moveTo>
                <a:lnTo>
                  <a:pt x="1129" y="767"/>
                </a:lnTo>
                <a:lnTo>
                  <a:pt x="858" y="361"/>
                </a:lnTo>
                <a:lnTo>
                  <a:pt x="677" y="0"/>
                </a:lnTo>
                <a:lnTo>
                  <a:pt x="451" y="180"/>
                </a:lnTo>
                <a:lnTo>
                  <a:pt x="0" y="451"/>
                </a:lnTo>
                <a:lnTo>
                  <a:pt x="135" y="992"/>
                </a:lnTo>
                <a:lnTo>
                  <a:pt x="451" y="1399"/>
                </a:lnTo>
                <a:lnTo>
                  <a:pt x="677" y="1760"/>
                </a:lnTo>
                <a:lnTo>
                  <a:pt x="858" y="1579"/>
                </a:lnTo>
                <a:lnTo>
                  <a:pt x="1309" y="1353"/>
                </a:lnTo>
                <a:lnTo>
                  <a:pt x="1264" y="1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0" name="object 2140"/>
          <p:cNvSpPr/>
          <p:nvPr/>
        </p:nvSpPr>
        <p:spPr>
          <a:xfrm>
            <a:off x="3284519" y="3008169"/>
            <a:ext cx="3184" cy="4874"/>
          </a:xfrm>
          <a:custGeom>
            <a:avLst/>
            <a:gdLst/>
            <a:ahLst/>
            <a:cxnLst/>
            <a:rect l="l" t="t" r="r" b="b"/>
            <a:pathLst>
              <a:path w="6368" h="9748">
                <a:moveTo>
                  <a:pt x="3703" y="0"/>
                </a:moveTo>
                <a:lnTo>
                  <a:pt x="0" y="4512"/>
                </a:lnTo>
                <a:lnTo>
                  <a:pt x="903" y="6949"/>
                </a:lnTo>
                <a:lnTo>
                  <a:pt x="2439" y="9748"/>
                </a:lnTo>
                <a:lnTo>
                  <a:pt x="6368" y="5686"/>
                </a:lnTo>
                <a:lnTo>
                  <a:pt x="5284" y="2798"/>
                </a:lnTo>
                <a:lnTo>
                  <a:pt x="3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1" name="object 2141"/>
          <p:cNvSpPr/>
          <p:nvPr/>
        </p:nvSpPr>
        <p:spPr>
          <a:xfrm>
            <a:off x="3247255" y="3062166"/>
            <a:ext cx="9598" cy="3881"/>
          </a:xfrm>
          <a:custGeom>
            <a:avLst/>
            <a:gdLst/>
            <a:ahLst/>
            <a:cxnLst/>
            <a:rect l="l" t="t" r="r" b="b"/>
            <a:pathLst>
              <a:path w="19196" h="7762">
                <a:moveTo>
                  <a:pt x="3929" y="2617"/>
                </a:moveTo>
                <a:lnTo>
                  <a:pt x="5962" y="5550"/>
                </a:lnTo>
                <a:lnTo>
                  <a:pt x="8627" y="7762"/>
                </a:lnTo>
                <a:lnTo>
                  <a:pt x="11563" y="6047"/>
                </a:lnTo>
                <a:lnTo>
                  <a:pt x="16576" y="6724"/>
                </a:lnTo>
                <a:lnTo>
                  <a:pt x="19196" y="4422"/>
                </a:lnTo>
                <a:lnTo>
                  <a:pt x="18609" y="2572"/>
                </a:lnTo>
                <a:lnTo>
                  <a:pt x="6775" y="2572"/>
                </a:lnTo>
                <a:lnTo>
                  <a:pt x="2755" y="0"/>
                </a:lnTo>
                <a:lnTo>
                  <a:pt x="0" y="1714"/>
                </a:lnTo>
                <a:lnTo>
                  <a:pt x="3929" y="261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2" name="object 2142"/>
          <p:cNvSpPr/>
          <p:nvPr/>
        </p:nvSpPr>
        <p:spPr>
          <a:xfrm>
            <a:off x="3244003" y="3060903"/>
            <a:ext cx="13980" cy="6521"/>
          </a:xfrm>
          <a:custGeom>
            <a:avLst/>
            <a:gdLst/>
            <a:ahLst/>
            <a:cxnLst/>
            <a:rect l="l" t="t" r="r" b="b"/>
            <a:pathLst>
              <a:path w="27959" h="13042">
                <a:moveTo>
                  <a:pt x="5194" y="2121"/>
                </a:moveTo>
                <a:lnTo>
                  <a:pt x="0" y="5325"/>
                </a:lnTo>
                <a:lnTo>
                  <a:pt x="5917" y="6679"/>
                </a:lnTo>
                <a:lnTo>
                  <a:pt x="8220" y="7175"/>
                </a:lnTo>
                <a:lnTo>
                  <a:pt x="11517" y="10334"/>
                </a:lnTo>
                <a:lnTo>
                  <a:pt x="14544" y="13042"/>
                </a:lnTo>
                <a:lnTo>
                  <a:pt x="17570" y="11733"/>
                </a:lnTo>
                <a:lnTo>
                  <a:pt x="20235" y="11192"/>
                </a:lnTo>
                <a:lnTo>
                  <a:pt x="24255" y="11462"/>
                </a:lnTo>
                <a:lnTo>
                  <a:pt x="27959" y="8123"/>
                </a:lnTo>
                <a:lnTo>
                  <a:pt x="27914" y="5054"/>
                </a:lnTo>
                <a:lnTo>
                  <a:pt x="25158" y="2617"/>
                </a:lnTo>
                <a:lnTo>
                  <a:pt x="14363" y="2617"/>
                </a:lnTo>
                <a:lnTo>
                  <a:pt x="11788" y="180"/>
                </a:lnTo>
                <a:lnTo>
                  <a:pt x="8582" y="0"/>
                </a:lnTo>
                <a:lnTo>
                  <a:pt x="5194" y="212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3" name="object 2143"/>
          <p:cNvSpPr/>
          <p:nvPr/>
        </p:nvSpPr>
        <p:spPr>
          <a:xfrm>
            <a:off x="3249988" y="3066747"/>
            <a:ext cx="1355" cy="4062"/>
          </a:xfrm>
          <a:custGeom>
            <a:avLst/>
            <a:gdLst/>
            <a:ahLst/>
            <a:cxnLst/>
            <a:rect l="l" t="t" r="r" b="b"/>
            <a:pathLst>
              <a:path w="2710" h="8123">
                <a:moveTo>
                  <a:pt x="1355" y="0"/>
                </a:moveTo>
                <a:lnTo>
                  <a:pt x="0" y="2888"/>
                </a:lnTo>
                <a:lnTo>
                  <a:pt x="0" y="5280"/>
                </a:lnTo>
                <a:lnTo>
                  <a:pt x="1355" y="8123"/>
                </a:lnTo>
                <a:lnTo>
                  <a:pt x="2710" y="5280"/>
                </a:lnTo>
                <a:lnTo>
                  <a:pt x="2710" y="2888"/>
                </a:lnTo>
                <a:lnTo>
                  <a:pt x="1355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4" name="object 2144"/>
          <p:cNvSpPr/>
          <p:nvPr/>
        </p:nvSpPr>
        <p:spPr>
          <a:xfrm>
            <a:off x="3248904" y="3063814"/>
            <a:ext cx="3704" cy="9929"/>
          </a:xfrm>
          <a:custGeom>
            <a:avLst/>
            <a:gdLst/>
            <a:ahLst/>
            <a:cxnLst/>
            <a:rect l="l" t="t" r="r" b="b"/>
            <a:pathLst>
              <a:path w="7407" h="19857">
                <a:moveTo>
                  <a:pt x="0" y="9928"/>
                </a:moveTo>
                <a:lnTo>
                  <a:pt x="0" y="11598"/>
                </a:lnTo>
                <a:lnTo>
                  <a:pt x="1264" y="15073"/>
                </a:lnTo>
                <a:lnTo>
                  <a:pt x="3523" y="19857"/>
                </a:lnTo>
                <a:lnTo>
                  <a:pt x="5781" y="15073"/>
                </a:lnTo>
                <a:lnTo>
                  <a:pt x="7407" y="11508"/>
                </a:lnTo>
                <a:lnTo>
                  <a:pt x="7407" y="8394"/>
                </a:lnTo>
                <a:lnTo>
                  <a:pt x="5781" y="4828"/>
                </a:lnTo>
                <a:lnTo>
                  <a:pt x="3523" y="0"/>
                </a:lnTo>
                <a:lnTo>
                  <a:pt x="1264" y="4828"/>
                </a:lnTo>
                <a:lnTo>
                  <a:pt x="451" y="6588"/>
                </a:lnTo>
                <a:lnTo>
                  <a:pt x="0" y="992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5" name="object 2145"/>
          <p:cNvSpPr/>
          <p:nvPr/>
        </p:nvSpPr>
        <p:spPr>
          <a:xfrm>
            <a:off x="3286710" y="3002415"/>
            <a:ext cx="1581" cy="1512"/>
          </a:xfrm>
          <a:custGeom>
            <a:avLst/>
            <a:gdLst/>
            <a:ahLst/>
            <a:cxnLst/>
            <a:rect l="l" t="t" r="r" b="b"/>
            <a:pathLst>
              <a:path w="3161" h="3023">
                <a:moveTo>
                  <a:pt x="3161" y="0"/>
                </a:moveTo>
                <a:lnTo>
                  <a:pt x="0" y="135"/>
                </a:lnTo>
                <a:lnTo>
                  <a:pt x="587" y="3023"/>
                </a:lnTo>
                <a:lnTo>
                  <a:pt x="3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6" name="object 2146"/>
          <p:cNvSpPr/>
          <p:nvPr/>
        </p:nvSpPr>
        <p:spPr>
          <a:xfrm>
            <a:off x="3285242" y="3000384"/>
            <a:ext cx="4110" cy="4536"/>
          </a:xfrm>
          <a:custGeom>
            <a:avLst/>
            <a:gdLst/>
            <a:ahLst/>
            <a:cxnLst/>
            <a:rect l="l" t="t" r="r" b="b"/>
            <a:pathLst>
              <a:path w="8220" h="9071">
                <a:moveTo>
                  <a:pt x="0" y="5370"/>
                </a:moveTo>
                <a:lnTo>
                  <a:pt x="45" y="5911"/>
                </a:lnTo>
                <a:lnTo>
                  <a:pt x="2032" y="9071"/>
                </a:lnTo>
                <a:lnTo>
                  <a:pt x="5600" y="8529"/>
                </a:lnTo>
                <a:lnTo>
                  <a:pt x="8220" y="6408"/>
                </a:lnTo>
                <a:lnTo>
                  <a:pt x="7497" y="2030"/>
                </a:lnTo>
                <a:lnTo>
                  <a:pt x="4607" y="0"/>
                </a:lnTo>
                <a:lnTo>
                  <a:pt x="993" y="2662"/>
                </a:lnTo>
                <a:lnTo>
                  <a:pt x="0" y="5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7" name="object 2147"/>
          <p:cNvSpPr/>
          <p:nvPr/>
        </p:nvSpPr>
        <p:spPr>
          <a:xfrm>
            <a:off x="3264690" y="3097210"/>
            <a:ext cx="678" cy="903"/>
          </a:xfrm>
          <a:custGeom>
            <a:avLst/>
            <a:gdLst/>
            <a:ahLst/>
            <a:cxnLst/>
            <a:rect l="l" t="t" r="r" b="b"/>
            <a:pathLst>
              <a:path w="1355" h="1805">
                <a:moveTo>
                  <a:pt x="45" y="586"/>
                </a:moveTo>
                <a:lnTo>
                  <a:pt x="135" y="992"/>
                </a:lnTo>
                <a:lnTo>
                  <a:pt x="406" y="1399"/>
                </a:lnTo>
                <a:lnTo>
                  <a:pt x="632" y="1805"/>
                </a:lnTo>
                <a:lnTo>
                  <a:pt x="858" y="1579"/>
                </a:lnTo>
                <a:lnTo>
                  <a:pt x="1084" y="1399"/>
                </a:lnTo>
                <a:lnTo>
                  <a:pt x="1355" y="1173"/>
                </a:lnTo>
                <a:lnTo>
                  <a:pt x="1084" y="767"/>
                </a:lnTo>
                <a:lnTo>
                  <a:pt x="858" y="406"/>
                </a:lnTo>
                <a:lnTo>
                  <a:pt x="632" y="0"/>
                </a:lnTo>
                <a:lnTo>
                  <a:pt x="406" y="225"/>
                </a:lnTo>
                <a:lnTo>
                  <a:pt x="0" y="451"/>
                </a:lnTo>
                <a:lnTo>
                  <a:pt x="45" y="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8" name="object 2148"/>
          <p:cNvSpPr/>
          <p:nvPr/>
        </p:nvSpPr>
        <p:spPr>
          <a:xfrm>
            <a:off x="3263471" y="3095269"/>
            <a:ext cx="3478" cy="4851"/>
          </a:xfrm>
          <a:custGeom>
            <a:avLst/>
            <a:gdLst/>
            <a:ahLst/>
            <a:cxnLst/>
            <a:rect l="l" t="t" r="r" b="b"/>
            <a:pathLst>
              <a:path w="6955" h="9702">
                <a:moveTo>
                  <a:pt x="3613" y="0"/>
                </a:moveTo>
                <a:lnTo>
                  <a:pt x="0" y="4422"/>
                </a:lnTo>
                <a:lnTo>
                  <a:pt x="903" y="6814"/>
                </a:lnTo>
                <a:lnTo>
                  <a:pt x="2439" y="9702"/>
                </a:lnTo>
                <a:lnTo>
                  <a:pt x="6955" y="5460"/>
                </a:lnTo>
                <a:lnTo>
                  <a:pt x="3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49" name="object 2149"/>
          <p:cNvSpPr/>
          <p:nvPr/>
        </p:nvSpPr>
        <p:spPr>
          <a:xfrm>
            <a:off x="3288178" y="2977390"/>
            <a:ext cx="2868" cy="2685"/>
          </a:xfrm>
          <a:custGeom>
            <a:avLst/>
            <a:gdLst/>
            <a:ahLst/>
            <a:cxnLst/>
            <a:rect l="l" t="t" r="r" b="b"/>
            <a:pathLst>
              <a:path w="5736" h="5370">
                <a:moveTo>
                  <a:pt x="2574" y="5370"/>
                </a:moveTo>
                <a:lnTo>
                  <a:pt x="5736" y="4151"/>
                </a:lnTo>
                <a:lnTo>
                  <a:pt x="5104" y="586"/>
                </a:lnTo>
                <a:lnTo>
                  <a:pt x="632" y="0"/>
                </a:lnTo>
                <a:lnTo>
                  <a:pt x="0" y="3249"/>
                </a:lnTo>
                <a:lnTo>
                  <a:pt x="2574" y="5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0" name="object 2150"/>
          <p:cNvSpPr/>
          <p:nvPr/>
        </p:nvSpPr>
        <p:spPr>
          <a:xfrm>
            <a:off x="3286891" y="2975969"/>
            <a:ext cx="5194" cy="5348"/>
          </a:xfrm>
          <a:custGeom>
            <a:avLst/>
            <a:gdLst/>
            <a:ahLst/>
            <a:cxnLst/>
            <a:rect l="l" t="t" r="r" b="b"/>
            <a:pathLst>
              <a:path w="10388" h="10695">
                <a:moveTo>
                  <a:pt x="0" y="5280"/>
                </a:moveTo>
                <a:lnTo>
                  <a:pt x="90" y="6543"/>
                </a:lnTo>
                <a:lnTo>
                  <a:pt x="2845" y="10470"/>
                </a:lnTo>
                <a:lnTo>
                  <a:pt x="5420" y="10695"/>
                </a:lnTo>
                <a:lnTo>
                  <a:pt x="10072" y="8123"/>
                </a:lnTo>
                <a:lnTo>
                  <a:pt x="10388" y="4377"/>
                </a:lnTo>
                <a:lnTo>
                  <a:pt x="9846" y="1534"/>
                </a:lnTo>
                <a:lnTo>
                  <a:pt x="7859" y="0"/>
                </a:lnTo>
                <a:lnTo>
                  <a:pt x="5104" y="180"/>
                </a:lnTo>
                <a:lnTo>
                  <a:pt x="993" y="2211"/>
                </a:lnTo>
                <a:lnTo>
                  <a:pt x="0" y="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1" name="object 2151"/>
          <p:cNvSpPr/>
          <p:nvPr/>
        </p:nvSpPr>
        <p:spPr>
          <a:xfrm>
            <a:off x="3262432" y="3083197"/>
            <a:ext cx="2439" cy="3046"/>
          </a:xfrm>
          <a:custGeom>
            <a:avLst/>
            <a:gdLst/>
            <a:ahLst/>
            <a:cxnLst/>
            <a:rect l="l" t="t" r="r" b="b"/>
            <a:pathLst>
              <a:path w="4878" h="6092">
                <a:moveTo>
                  <a:pt x="4878" y="3790"/>
                </a:moveTo>
                <a:lnTo>
                  <a:pt x="1219" y="0"/>
                </a:lnTo>
                <a:lnTo>
                  <a:pt x="0" y="3474"/>
                </a:lnTo>
                <a:lnTo>
                  <a:pt x="948" y="6092"/>
                </a:lnTo>
                <a:lnTo>
                  <a:pt x="3794" y="5415"/>
                </a:lnTo>
                <a:lnTo>
                  <a:pt x="4878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2" name="object 2152"/>
          <p:cNvSpPr/>
          <p:nvPr/>
        </p:nvSpPr>
        <p:spPr>
          <a:xfrm>
            <a:off x="3261280" y="3081482"/>
            <a:ext cx="4698" cy="6002"/>
          </a:xfrm>
          <a:custGeom>
            <a:avLst/>
            <a:gdLst/>
            <a:ahLst/>
            <a:cxnLst/>
            <a:rect l="l" t="t" r="r" b="b"/>
            <a:pathLst>
              <a:path w="9395" h="12004">
                <a:moveTo>
                  <a:pt x="0" y="6634"/>
                </a:moveTo>
                <a:lnTo>
                  <a:pt x="316" y="8800"/>
                </a:lnTo>
                <a:lnTo>
                  <a:pt x="1490" y="12004"/>
                </a:lnTo>
                <a:lnTo>
                  <a:pt x="4787" y="11553"/>
                </a:lnTo>
                <a:lnTo>
                  <a:pt x="8130" y="11147"/>
                </a:lnTo>
                <a:lnTo>
                  <a:pt x="9395" y="8574"/>
                </a:lnTo>
                <a:lnTo>
                  <a:pt x="9078" y="5641"/>
                </a:lnTo>
                <a:lnTo>
                  <a:pt x="6142" y="2527"/>
                </a:lnTo>
                <a:lnTo>
                  <a:pt x="3432" y="0"/>
                </a:lnTo>
                <a:lnTo>
                  <a:pt x="316" y="2843"/>
                </a:lnTo>
                <a:lnTo>
                  <a:pt x="0" y="6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3" name="object 2153"/>
          <p:cNvSpPr/>
          <p:nvPr/>
        </p:nvSpPr>
        <p:spPr>
          <a:xfrm>
            <a:off x="3274853" y="3025183"/>
            <a:ext cx="1694" cy="1489"/>
          </a:xfrm>
          <a:custGeom>
            <a:avLst/>
            <a:gdLst/>
            <a:ahLst/>
            <a:cxnLst/>
            <a:rect l="l" t="t" r="r" b="b"/>
            <a:pathLst>
              <a:path w="3387" h="2978">
                <a:moveTo>
                  <a:pt x="0" y="1489"/>
                </a:moveTo>
                <a:lnTo>
                  <a:pt x="2981" y="2978"/>
                </a:lnTo>
                <a:lnTo>
                  <a:pt x="3387" y="45"/>
                </a:lnTo>
                <a:lnTo>
                  <a:pt x="406" y="0"/>
                </a:lnTo>
                <a:lnTo>
                  <a:pt x="0" y="1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4" name="object 2154"/>
          <p:cNvSpPr/>
          <p:nvPr/>
        </p:nvSpPr>
        <p:spPr>
          <a:xfrm>
            <a:off x="3273566" y="3024190"/>
            <a:ext cx="4788" cy="3971"/>
          </a:xfrm>
          <a:custGeom>
            <a:avLst/>
            <a:gdLst/>
            <a:ahLst/>
            <a:cxnLst/>
            <a:rect l="l" t="t" r="r" b="b"/>
            <a:pathLst>
              <a:path w="9575" h="7942">
                <a:moveTo>
                  <a:pt x="542" y="1399"/>
                </a:moveTo>
                <a:lnTo>
                  <a:pt x="0" y="4016"/>
                </a:lnTo>
                <a:lnTo>
                  <a:pt x="0" y="5144"/>
                </a:lnTo>
                <a:lnTo>
                  <a:pt x="2710" y="7942"/>
                </a:lnTo>
                <a:lnTo>
                  <a:pt x="6323" y="7356"/>
                </a:lnTo>
                <a:lnTo>
                  <a:pt x="9259" y="5866"/>
                </a:lnTo>
                <a:lnTo>
                  <a:pt x="9575" y="2752"/>
                </a:lnTo>
                <a:lnTo>
                  <a:pt x="7633" y="135"/>
                </a:lnTo>
                <a:lnTo>
                  <a:pt x="3477" y="0"/>
                </a:lnTo>
                <a:lnTo>
                  <a:pt x="542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5" name="object 2155"/>
          <p:cNvSpPr/>
          <p:nvPr/>
        </p:nvSpPr>
        <p:spPr>
          <a:xfrm>
            <a:off x="3268936" y="3028206"/>
            <a:ext cx="2823" cy="1557"/>
          </a:xfrm>
          <a:custGeom>
            <a:avLst/>
            <a:gdLst/>
            <a:ahLst/>
            <a:cxnLst/>
            <a:rect l="l" t="t" r="r" b="b"/>
            <a:pathLst>
              <a:path w="5646" h="3113">
                <a:moveTo>
                  <a:pt x="5646" y="1579"/>
                </a:moveTo>
                <a:lnTo>
                  <a:pt x="2845" y="270"/>
                </a:lnTo>
                <a:lnTo>
                  <a:pt x="0" y="0"/>
                </a:lnTo>
                <a:lnTo>
                  <a:pt x="3116" y="3113"/>
                </a:lnTo>
                <a:lnTo>
                  <a:pt x="5646" y="1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6" name="object 2156"/>
          <p:cNvSpPr/>
          <p:nvPr/>
        </p:nvSpPr>
        <p:spPr>
          <a:xfrm>
            <a:off x="3267830" y="3026988"/>
            <a:ext cx="5036" cy="3971"/>
          </a:xfrm>
          <a:custGeom>
            <a:avLst/>
            <a:gdLst/>
            <a:ahLst/>
            <a:cxnLst/>
            <a:rect l="l" t="t" r="r" b="b"/>
            <a:pathLst>
              <a:path w="10072" h="7942">
                <a:moveTo>
                  <a:pt x="0" y="2888"/>
                </a:moveTo>
                <a:lnTo>
                  <a:pt x="90" y="3926"/>
                </a:lnTo>
                <a:lnTo>
                  <a:pt x="2348" y="6859"/>
                </a:lnTo>
                <a:lnTo>
                  <a:pt x="6459" y="7942"/>
                </a:lnTo>
                <a:lnTo>
                  <a:pt x="9982" y="5731"/>
                </a:lnTo>
                <a:lnTo>
                  <a:pt x="10072" y="2888"/>
                </a:lnTo>
                <a:lnTo>
                  <a:pt x="7452" y="586"/>
                </a:lnTo>
                <a:lnTo>
                  <a:pt x="4607" y="0"/>
                </a:lnTo>
                <a:lnTo>
                  <a:pt x="1400" y="135"/>
                </a:lnTo>
                <a:lnTo>
                  <a:pt x="0" y="2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7" name="object 2157"/>
          <p:cNvSpPr/>
          <p:nvPr/>
        </p:nvSpPr>
        <p:spPr>
          <a:xfrm>
            <a:off x="3288381" y="3013065"/>
            <a:ext cx="903" cy="1376"/>
          </a:xfrm>
          <a:custGeom>
            <a:avLst/>
            <a:gdLst/>
            <a:ahLst/>
            <a:cxnLst/>
            <a:rect l="l" t="t" r="r" b="b"/>
            <a:pathLst>
              <a:path w="1806" h="2752">
                <a:moveTo>
                  <a:pt x="1761" y="1850"/>
                </a:move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47"/>
                </a:lnTo>
                <a:lnTo>
                  <a:pt x="180" y="1579"/>
                </a:lnTo>
                <a:lnTo>
                  <a:pt x="587" y="2166"/>
                </a:lnTo>
                <a:lnTo>
                  <a:pt x="903" y="2752"/>
                </a:lnTo>
                <a:lnTo>
                  <a:pt x="1219" y="2482"/>
                </a:lnTo>
                <a:lnTo>
                  <a:pt x="1806" y="2075"/>
                </a:lnTo>
                <a:lnTo>
                  <a:pt x="1761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8" name="object 2158"/>
          <p:cNvSpPr/>
          <p:nvPr/>
        </p:nvSpPr>
        <p:spPr>
          <a:xfrm>
            <a:off x="3287162" y="3011012"/>
            <a:ext cx="3478" cy="5483"/>
          </a:xfrm>
          <a:custGeom>
            <a:avLst/>
            <a:gdLst/>
            <a:ahLst/>
            <a:cxnLst/>
            <a:rect l="l" t="t" r="r" b="b"/>
            <a:pathLst>
              <a:path w="6955" h="10966">
                <a:moveTo>
                  <a:pt x="3884" y="0"/>
                </a:moveTo>
                <a:lnTo>
                  <a:pt x="0" y="4964"/>
                </a:lnTo>
                <a:lnTo>
                  <a:pt x="903" y="7581"/>
                </a:lnTo>
                <a:lnTo>
                  <a:pt x="2845" y="10966"/>
                </a:lnTo>
                <a:lnTo>
                  <a:pt x="6955" y="7085"/>
                </a:lnTo>
                <a:lnTo>
                  <a:pt x="5826" y="3429"/>
                </a:lnTo>
                <a:lnTo>
                  <a:pt x="3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59" name="object 2159"/>
          <p:cNvSpPr/>
          <p:nvPr/>
        </p:nvSpPr>
        <p:spPr>
          <a:xfrm>
            <a:off x="3260467" y="3018977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0" y="947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32" y="1850"/>
                </a:lnTo>
                <a:lnTo>
                  <a:pt x="2439" y="1263"/>
                </a:lnTo>
                <a:lnTo>
                  <a:pt x="2710" y="947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15"/>
                </a:lnTo>
                <a:lnTo>
                  <a:pt x="316" y="676"/>
                </a:lnTo>
                <a:lnTo>
                  <a:pt x="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0" name="object 2160"/>
          <p:cNvSpPr/>
          <p:nvPr/>
        </p:nvSpPr>
        <p:spPr>
          <a:xfrm>
            <a:off x="3258389" y="3017420"/>
            <a:ext cx="5465" cy="3678"/>
          </a:xfrm>
          <a:custGeom>
            <a:avLst/>
            <a:gdLst/>
            <a:ahLst/>
            <a:cxnLst/>
            <a:rect l="l" t="t" r="r" b="b"/>
            <a:pathLst>
              <a:path w="10930" h="7356">
                <a:moveTo>
                  <a:pt x="0" y="4783"/>
                </a:moveTo>
                <a:lnTo>
                  <a:pt x="3432" y="6498"/>
                </a:lnTo>
                <a:lnTo>
                  <a:pt x="5420" y="7356"/>
                </a:lnTo>
                <a:lnTo>
                  <a:pt x="8130" y="6453"/>
                </a:lnTo>
                <a:lnTo>
                  <a:pt x="10930" y="3474"/>
                </a:lnTo>
                <a:lnTo>
                  <a:pt x="4697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1" name="object 2161"/>
          <p:cNvSpPr/>
          <p:nvPr/>
        </p:nvSpPr>
        <p:spPr>
          <a:xfrm>
            <a:off x="3267897" y="3026582"/>
            <a:ext cx="1332" cy="1692"/>
          </a:xfrm>
          <a:custGeom>
            <a:avLst/>
            <a:gdLst/>
            <a:ahLst/>
            <a:cxnLst/>
            <a:rect l="l" t="t" r="r" b="b"/>
            <a:pathLst>
              <a:path w="2664" h="3384">
                <a:moveTo>
                  <a:pt x="135" y="1669"/>
                </a:moveTo>
                <a:lnTo>
                  <a:pt x="0" y="1895"/>
                </a:lnTo>
                <a:lnTo>
                  <a:pt x="903" y="2707"/>
                </a:lnTo>
                <a:lnTo>
                  <a:pt x="1309" y="3249"/>
                </a:lnTo>
                <a:lnTo>
                  <a:pt x="1716" y="3249"/>
                </a:lnTo>
                <a:lnTo>
                  <a:pt x="2258" y="3384"/>
                </a:lnTo>
                <a:lnTo>
                  <a:pt x="2484" y="3204"/>
                </a:lnTo>
                <a:lnTo>
                  <a:pt x="2664" y="2978"/>
                </a:lnTo>
                <a:lnTo>
                  <a:pt x="2664" y="2301"/>
                </a:lnTo>
                <a:lnTo>
                  <a:pt x="2484" y="2030"/>
                </a:lnTo>
                <a:lnTo>
                  <a:pt x="1851" y="1128"/>
                </a:lnTo>
                <a:lnTo>
                  <a:pt x="1084" y="0"/>
                </a:lnTo>
                <a:lnTo>
                  <a:pt x="135" y="1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2" name="object 2162"/>
          <p:cNvSpPr/>
          <p:nvPr/>
        </p:nvSpPr>
        <p:spPr>
          <a:xfrm>
            <a:off x="3266700" y="3025702"/>
            <a:ext cx="3862" cy="3746"/>
          </a:xfrm>
          <a:custGeom>
            <a:avLst/>
            <a:gdLst/>
            <a:ahLst/>
            <a:cxnLst/>
            <a:rect l="l" t="t" r="r" b="b"/>
            <a:pathLst>
              <a:path w="7723" h="7491">
                <a:moveTo>
                  <a:pt x="0" y="3474"/>
                </a:moveTo>
                <a:lnTo>
                  <a:pt x="813" y="5505"/>
                </a:lnTo>
                <a:lnTo>
                  <a:pt x="3839" y="7491"/>
                </a:lnTo>
                <a:lnTo>
                  <a:pt x="6639" y="6679"/>
                </a:lnTo>
                <a:lnTo>
                  <a:pt x="7723" y="3474"/>
                </a:lnTo>
                <a:lnTo>
                  <a:pt x="5284" y="0"/>
                </a:lnTo>
                <a:lnTo>
                  <a:pt x="1309" y="496"/>
                </a:lnTo>
                <a:lnTo>
                  <a:pt x="0" y="3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3" name="object 2163"/>
          <p:cNvSpPr/>
          <p:nvPr/>
        </p:nvSpPr>
        <p:spPr>
          <a:xfrm>
            <a:off x="3289510" y="2984408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2710" y="947"/>
                </a:move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316" y="676"/>
                </a:lnTo>
                <a:lnTo>
                  <a:pt x="0" y="947"/>
                </a:lnTo>
                <a:lnTo>
                  <a:pt x="587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32" y="1850"/>
                </a:lnTo>
                <a:lnTo>
                  <a:pt x="2439" y="1263"/>
                </a:lnTo>
                <a:lnTo>
                  <a:pt x="271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4" name="object 2164"/>
          <p:cNvSpPr/>
          <p:nvPr/>
        </p:nvSpPr>
        <p:spPr>
          <a:xfrm>
            <a:off x="3287433" y="2982851"/>
            <a:ext cx="5465" cy="3678"/>
          </a:xfrm>
          <a:custGeom>
            <a:avLst/>
            <a:gdLst/>
            <a:ahLst/>
            <a:cxnLst/>
            <a:rect l="l" t="t" r="r" b="b"/>
            <a:pathLst>
              <a:path w="10930" h="7356">
                <a:moveTo>
                  <a:pt x="0" y="4738"/>
                </a:moveTo>
                <a:lnTo>
                  <a:pt x="3432" y="6543"/>
                </a:lnTo>
                <a:lnTo>
                  <a:pt x="5465" y="7356"/>
                </a:lnTo>
                <a:lnTo>
                  <a:pt x="8130" y="6453"/>
                </a:lnTo>
                <a:lnTo>
                  <a:pt x="10930" y="3520"/>
                </a:lnTo>
                <a:lnTo>
                  <a:pt x="4697" y="0"/>
                </a:lnTo>
                <a:lnTo>
                  <a:pt x="0" y="4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5" name="object 2165"/>
          <p:cNvSpPr/>
          <p:nvPr/>
        </p:nvSpPr>
        <p:spPr>
          <a:xfrm>
            <a:off x="3246081" y="305731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393" y="1173"/>
                </a:lnTo>
                <a:lnTo>
                  <a:pt x="2755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6" name="object 2166"/>
          <p:cNvSpPr/>
          <p:nvPr/>
        </p:nvSpPr>
        <p:spPr>
          <a:xfrm>
            <a:off x="3244071" y="3056119"/>
            <a:ext cx="5443" cy="3678"/>
          </a:xfrm>
          <a:custGeom>
            <a:avLst/>
            <a:gdLst/>
            <a:ahLst/>
            <a:cxnLst/>
            <a:rect l="l" t="t" r="r" b="b"/>
            <a:pathLst>
              <a:path w="10885" h="7356">
                <a:moveTo>
                  <a:pt x="0" y="3881"/>
                </a:moveTo>
                <a:lnTo>
                  <a:pt x="6233" y="7356"/>
                </a:lnTo>
                <a:lnTo>
                  <a:pt x="10885" y="2617"/>
                </a:lnTo>
                <a:lnTo>
                  <a:pt x="7452" y="857"/>
                </a:lnTo>
                <a:lnTo>
                  <a:pt x="5420" y="0"/>
                </a:lnTo>
                <a:lnTo>
                  <a:pt x="2755" y="902"/>
                </a:lnTo>
                <a:lnTo>
                  <a:pt x="0" y="388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7" name="object 2167"/>
          <p:cNvSpPr/>
          <p:nvPr/>
        </p:nvSpPr>
        <p:spPr>
          <a:xfrm>
            <a:off x="3261009" y="3101316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10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8" name="object 2168"/>
          <p:cNvSpPr/>
          <p:nvPr/>
        </p:nvSpPr>
        <p:spPr>
          <a:xfrm>
            <a:off x="3258976" y="3100121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6278" y="7356"/>
                </a:moveTo>
                <a:lnTo>
                  <a:pt x="10975" y="2617"/>
                </a:lnTo>
                <a:lnTo>
                  <a:pt x="7497" y="812"/>
                </a:lnTo>
                <a:lnTo>
                  <a:pt x="5510" y="0"/>
                </a:lnTo>
                <a:lnTo>
                  <a:pt x="2800" y="902"/>
                </a:lnTo>
                <a:lnTo>
                  <a:pt x="0" y="3881"/>
                </a:lnTo>
                <a:lnTo>
                  <a:pt x="6278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69" name="object 2169"/>
          <p:cNvSpPr/>
          <p:nvPr/>
        </p:nvSpPr>
        <p:spPr>
          <a:xfrm>
            <a:off x="3356518" y="2976668"/>
            <a:ext cx="1874" cy="1083"/>
          </a:xfrm>
          <a:custGeom>
            <a:avLst/>
            <a:gdLst/>
            <a:ahLst/>
            <a:cxnLst/>
            <a:rect l="l" t="t" r="r" b="b"/>
            <a:pathLst>
              <a:path w="3748" h="2166">
                <a:moveTo>
                  <a:pt x="2619" y="0"/>
                </a:moveTo>
                <a:lnTo>
                  <a:pt x="0" y="1760"/>
                </a:lnTo>
                <a:lnTo>
                  <a:pt x="3748" y="2166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0" name="object 2170"/>
          <p:cNvSpPr/>
          <p:nvPr/>
        </p:nvSpPr>
        <p:spPr>
          <a:xfrm>
            <a:off x="3354440" y="2975134"/>
            <a:ext cx="4923" cy="4739"/>
          </a:xfrm>
          <a:custGeom>
            <a:avLst/>
            <a:gdLst/>
            <a:ahLst/>
            <a:cxnLst/>
            <a:rect l="l" t="t" r="r" b="b"/>
            <a:pathLst>
              <a:path w="9846" h="9477">
                <a:moveTo>
                  <a:pt x="0" y="5189"/>
                </a:moveTo>
                <a:lnTo>
                  <a:pt x="3387" y="9071"/>
                </a:lnTo>
                <a:lnTo>
                  <a:pt x="5962" y="9477"/>
                </a:lnTo>
                <a:lnTo>
                  <a:pt x="9846" y="6092"/>
                </a:lnTo>
                <a:lnTo>
                  <a:pt x="9711" y="2798"/>
                </a:lnTo>
                <a:lnTo>
                  <a:pt x="7497" y="0"/>
                </a:lnTo>
                <a:lnTo>
                  <a:pt x="2890" y="2617"/>
                </a:lnTo>
                <a:lnTo>
                  <a:pt x="0" y="5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1" name="object 2171"/>
          <p:cNvSpPr/>
          <p:nvPr/>
        </p:nvSpPr>
        <p:spPr>
          <a:xfrm>
            <a:off x="3364987" y="3005844"/>
            <a:ext cx="632" cy="903"/>
          </a:xfrm>
          <a:custGeom>
            <a:avLst/>
            <a:gdLst/>
            <a:ahLst/>
            <a:cxnLst/>
            <a:rect l="l" t="t" r="r" b="b"/>
            <a:pathLst>
              <a:path w="1264" h="1805">
                <a:moveTo>
                  <a:pt x="1219" y="1218"/>
                </a:moveTo>
                <a:lnTo>
                  <a:pt x="1129" y="812"/>
                </a:lnTo>
                <a:lnTo>
                  <a:pt x="858" y="406"/>
                </a:lnTo>
                <a:lnTo>
                  <a:pt x="632" y="0"/>
                </a:lnTo>
                <a:lnTo>
                  <a:pt x="406" y="180"/>
                </a:lnTo>
                <a:lnTo>
                  <a:pt x="0" y="451"/>
                </a:lnTo>
                <a:lnTo>
                  <a:pt x="135" y="1037"/>
                </a:lnTo>
                <a:lnTo>
                  <a:pt x="406" y="1399"/>
                </a:lnTo>
                <a:lnTo>
                  <a:pt x="632" y="1805"/>
                </a:lnTo>
                <a:lnTo>
                  <a:pt x="858" y="1579"/>
                </a:lnTo>
                <a:lnTo>
                  <a:pt x="1264" y="1353"/>
                </a:lnTo>
                <a:lnTo>
                  <a:pt x="1219" y="121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2" name="object 2172"/>
          <p:cNvSpPr/>
          <p:nvPr/>
        </p:nvSpPr>
        <p:spPr>
          <a:xfrm>
            <a:off x="3363745" y="3003881"/>
            <a:ext cx="3207" cy="4851"/>
          </a:xfrm>
          <a:custGeom>
            <a:avLst/>
            <a:gdLst/>
            <a:ahLst/>
            <a:cxnLst/>
            <a:rect l="l" t="t" r="r" b="b"/>
            <a:pathLst>
              <a:path w="6413" h="9702">
                <a:moveTo>
                  <a:pt x="3748" y="0"/>
                </a:moveTo>
                <a:lnTo>
                  <a:pt x="0" y="4467"/>
                </a:lnTo>
                <a:lnTo>
                  <a:pt x="903" y="6904"/>
                </a:lnTo>
                <a:lnTo>
                  <a:pt x="2529" y="9702"/>
                </a:lnTo>
                <a:lnTo>
                  <a:pt x="6413" y="5686"/>
                </a:lnTo>
                <a:lnTo>
                  <a:pt x="5284" y="2752"/>
                </a:lnTo>
                <a:lnTo>
                  <a:pt x="3748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3" name="object 2173"/>
          <p:cNvSpPr/>
          <p:nvPr/>
        </p:nvSpPr>
        <p:spPr>
          <a:xfrm>
            <a:off x="3326481" y="3057857"/>
            <a:ext cx="9621" cy="3904"/>
          </a:xfrm>
          <a:custGeom>
            <a:avLst/>
            <a:gdLst/>
            <a:ahLst/>
            <a:cxnLst/>
            <a:rect l="l" t="t" r="r" b="b"/>
            <a:pathLst>
              <a:path w="19241" h="7807">
                <a:moveTo>
                  <a:pt x="2800" y="0"/>
                </a:moveTo>
                <a:lnTo>
                  <a:pt x="0" y="1760"/>
                </a:lnTo>
                <a:lnTo>
                  <a:pt x="3974" y="2617"/>
                </a:lnTo>
                <a:lnTo>
                  <a:pt x="6007" y="5550"/>
                </a:lnTo>
                <a:lnTo>
                  <a:pt x="8627" y="7807"/>
                </a:lnTo>
                <a:lnTo>
                  <a:pt x="11608" y="6092"/>
                </a:lnTo>
                <a:lnTo>
                  <a:pt x="14047" y="6002"/>
                </a:lnTo>
                <a:lnTo>
                  <a:pt x="16622" y="6769"/>
                </a:lnTo>
                <a:lnTo>
                  <a:pt x="19241" y="4467"/>
                </a:lnTo>
                <a:lnTo>
                  <a:pt x="18654" y="2617"/>
                </a:lnTo>
                <a:lnTo>
                  <a:pt x="6820" y="2572"/>
                </a:lnTo>
                <a:lnTo>
                  <a:pt x="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4" name="object 2174"/>
          <p:cNvSpPr/>
          <p:nvPr/>
        </p:nvSpPr>
        <p:spPr>
          <a:xfrm>
            <a:off x="3323251" y="3056593"/>
            <a:ext cx="13980" cy="6544"/>
          </a:xfrm>
          <a:custGeom>
            <a:avLst/>
            <a:gdLst/>
            <a:ahLst/>
            <a:cxnLst/>
            <a:rect l="l" t="t" r="r" b="b"/>
            <a:pathLst>
              <a:path w="27959" h="13087">
                <a:moveTo>
                  <a:pt x="5149" y="2166"/>
                </a:moveTo>
                <a:lnTo>
                  <a:pt x="0" y="5325"/>
                </a:lnTo>
                <a:lnTo>
                  <a:pt x="5917" y="6679"/>
                </a:lnTo>
                <a:lnTo>
                  <a:pt x="8220" y="7220"/>
                </a:lnTo>
                <a:lnTo>
                  <a:pt x="11472" y="10379"/>
                </a:lnTo>
                <a:lnTo>
                  <a:pt x="14499" y="13087"/>
                </a:lnTo>
                <a:lnTo>
                  <a:pt x="17525" y="11733"/>
                </a:lnTo>
                <a:lnTo>
                  <a:pt x="20235" y="11192"/>
                </a:lnTo>
                <a:lnTo>
                  <a:pt x="24255" y="11462"/>
                </a:lnTo>
                <a:lnTo>
                  <a:pt x="27959" y="8123"/>
                </a:lnTo>
                <a:lnTo>
                  <a:pt x="27914" y="5054"/>
                </a:lnTo>
                <a:lnTo>
                  <a:pt x="25158" y="2617"/>
                </a:lnTo>
                <a:lnTo>
                  <a:pt x="14363" y="2617"/>
                </a:lnTo>
                <a:lnTo>
                  <a:pt x="11788" y="225"/>
                </a:lnTo>
                <a:lnTo>
                  <a:pt x="8582" y="0"/>
                </a:lnTo>
                <a:lnTo>
                  <a:pt x="5149" y="2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5" name="object 2175"/>
          <p:cNvSpPr/>
          <p:nvPr/>
        </p:nvSpPr>
        <p:spPr>
          <a:xfrm>
            <a:off x="3329236" y="3062460"/>
            <a:ext cx="1332" cy="4062"/>
          </a:xfrm>
          <a:custGeom>
            <a:avLst/>
            <a:gdLst/>
            <a:ahLst/>
            <a:cxnLst/>
            <a:rect l="l" t="t" r="r" b="b"/>
            <a:pathLst>
              <a:path w="2664" h="8123">
                <a:moveTo>
                  <a:pt x="1355" y="0"/>
                </a:moveTo>
                <a:lnTo>
                  <a:pt x="0" y="2843"/>
                </a:lnTo>
                <a:lnTo>
                  <a:pt x="0" y="5235"/>
                </a:lnTo>
                <a:lnTo>
                  <a:pt x="1355" y="8123"/>
                </a:lnTo>
                <a:lnTo>
                  <a:pt x="2664" y="5235"/>
                </a:lnTo>
                <a:lnTo>
                  <a:pt x="2664" y="2843"/>
                </a:lnTo>
                <a:lnTo>
                  <a:pt x="1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6" name="object 2176"/>
          <p:cNvSpPr/>
          <p:nvPr/>
        </p:nvSpPr>
        <p:spPr>
          <a:xfrm>
            <a:off x="3328152" y="3059526"/>
            <a:ext cx="3704" cy="9929"/>
          </a:xfrm>
          <a:custGeom>
            <a:avLst/>
            <a:gdLst/>
            <a:ahLst/>
            <a:cxnLst/>
            <a:rect l="l" t="t" r="r" b="b"/>
            <a:pathLst>
              <a:path w="7407" h="19857">
                <a:moveTo>
                  <a:pt x="0" y="9928"/>
                </a:moveTo>
                <a:lnTo>
                  <a:pt x="0" y="11598"/>
                </a:lnTo>
                <a:lnTo>
                  <a:pt x="1219" y="15028"/>
                </a:lnTo>
                <a:lnTo>
                  <a:pt x="3523" y="19857"/>
                </a:lnTo>
                <a:lnTo>
                  <a:pt x="5736" y="15028"/>
                </a:lnTo>
                <a:lnTo>
                  <a:pt x="7407" y="11508"/>
                </a:lnTo>
                <a:lnTo>
                  <a:pt x="7407" y="8349"/>
                </a:lnTo>
                <a:lnTo>
                  <a:pt x="5736" y="4828"/>
                </a:lnTo>
                <a:lnTo>
                  <a:pt x="3523" y="0"/>
                </a:lnTo>
                <a:lnTo>
                  <a:pt x="1219" y="4828"/>
                </a:lnTo>
                <a:lnTo>
                  <a:pt x="406" y="6543"/>
                </a:lnTo>
                <a:lnTo>
                  <a:pt x="0" y="9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7" name="object 2177"/>
          <p:cNvSpPr/>
          <p:nvPr/>
        </p:nvSpPr>
        <p:spPr>
          <a:xfrm>
            <a:off x="3365958" y="2998127"/>
            <a:ext cx="1581" cy="1489"/>
          </a:xfrm>
          <a:custGeom>
            <a:avLst/>
            <a:gdLst/>
            <a:ahLst/>
            <a:cxnLst/>
            <a:rect l="l" t="t" r="r" b="b"/>
            <a:pathLst>
              <a:path w="3161" h="2978">
                <a:moveTo>
                  <a:pt x="3161" y="0"/>
                </a:moveTo>
                <a:lnTo>
                  <a:pt x="0" y="90"/>
                </a:lnTo>
                <a:lnTo>
                  <a:pt x="587" y="2978"/>
                </a:lnTo>
                <a:lnTo>
                  <a:pt x="3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8" name="object 2178"/>
          <p:cNvSpPr/>
          <p:nvPr/>
        </p:nvSpPr>
        <p:spPr>
          <a:xfrm>
            <a:off x="3364490" y="2996096"/>
            <a:ext cx="4110" cy="4513"/>
          </a:xfrm>
          <a:custGeom>
            <a:avLst/>
            <a:gdLst/>
            <a:ahLst/>
            <a:cxnLst/>
            <a:rect l="l" t="t" r="r" b="b"/>
            <a:pathLst>
              <a:path w="8220" h="9025">
                <a:moveTo>
                  <a:pt x="0" y="5325"/>
                </a:moveTo>
                <a:lnTo>
                  <a:pt x="45" y="5866"/>
                </a:lnTo>
                <a:lnTo>
                  <a:pt x="2032" y="9025"/>
                </a:lnTo>
                <a:lnTo>
                  <a:pt x="5555" y="8484"/>
                </a:lnTo>
                <a:lnTo>
                  <a:pt x="8220" y="6363"/>
                </a:lnTo>
                <a:lnTo>
                  <a:pt x="7497" y="2030"/>
                </a:lnTo>
                <a:lnTo>
                  <a:pt x="4562" y="0"/>
                </a:lnTo>
                <a:lnTo>
                  <a:pt x="948" y="2662"/>
                </a:lnTo>
                <a:lnTo>
                  <a:pt x="0" y="5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79" name="object 2179"/>
          <p:cNvSpPr/>
          <p:nvPr/>
        </p:nvSpPr>
        <p:spPr>
          <a:xfrm>
            <a:off x="3343938" y="3092922"/>
            <a:ext cx="655" cy="880"/>
          </a:xfrm>
          <a:custGeom>
            <a:avLst/>
            <a:gdLst/>
            <a:ahLst/>
            <a:cxnLst/>
            <a:rect l="l" t="t" r="r" b="b"/>
            <a:pathLst>
              <a:path w="1309" h="1760">
                <a:moveTo>
                  <a:pt x="45" y="541"/>
                </a:moveTo>
                <a:lnTo>
                  <a:pt x="135" y="992"/>
                </a:lnTo>
                <a:lnTo>
                  <a:pt x="451" y="1353"/>
                </a:lnTo>
                <a:lnTo>
                  <a:pt x="632" y="1760"/>
                </a:lnTo>
                <a:lnTo>
                  <a:pt x="813" y="1534"/>
                </a:lnTo>
                <a:lnTo>
                  <a:pt x="1038" y="1353"/>
                </a:lnTo>
                <a:lnTo>
                  <a:pt x="1309" y="1128"/>
                </a:lnTo>
                <a:lnTo>
                  <a:pt x="1084" y="722"/>
                </a:lnTo>
                <a:lnTo>
                  <a:pt x="858" y="361"/>
                </a:lnTo>
                <a:lnTo>
                  <a:pt x="632" y="0"/>
                </a:lnTo>
                <a:lnTo>
                  <a:pt x="451" y="180"/>
                </a:lnTo>
                <a:lnTo>
                  <a:pt x="0" y="406"/>
                </a:lnTo>
                <a:lnTo>
                  <a:pt x="45" y="5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0" name="object 2180"/>
          <p:cNvSpPr/>
          <p:nvPr/>
        </p:nvSpPr>
        <p:spPr>
          <a:xfrm>
            <a:off x="3342696" y="3090959"/>
            <a:ext cx="3501" cy="4851"/>
          </a:xfrm>
          <a:custGeom>
            <a:avLst/>
            <a:gdLst/>
            <a:ahLst/>
            <a:cxnLst/>
            <a:rect l="l" t="t" r="r" b="b"/>
            <a:pathLst>
              <a:path w="7001" h="9702">
                <a:moveTo>
                  <a:pt x="3613" y="0"/>
                </a:moveTo>
                <a:lnTo>
                  <a:pt x="0" y="4422"/>
                </a:lnTo>
                <a:lnTo>
                  <a:pt x="903" y="6859"/>
                </a:lnTo>
                <a:lnTo>
                  <a:pt x="2439" y="9702"/>
                </a:lnTo>
                <a:lnTo>
                  <a:pt x="7001" y="5505"/>
                </a:lnTo>
                <a:lnTo>
                  <a:pt x="3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1" name="object 2181"/>
          <p:cNvSpPr/>
          <p:nvPr/>
        </p:nvSpPr>
        <p:spPr>
          <a:xfrm>
            <a:off x="3367403" y="2973080"/>
            <a:ext cx="2891" cy="2685"/>
          </a:xfrm>
          <a:custGeom>
            <a:avLst/>
            <a:gdLst/>
            <a:ahLst/>
            <a:cxnLst/>
            <a:rect l="l" t="t" r="r" b="b"/>
            <a:pathLst>
              <a:path w="5781" h="5370">
                <a:moveTo>
                  <a:pt x="2619" y="5370"/>
                </a:moveTo>
                <a:lnTo>
                  <a:pt x="5781" y="4151"/>
                </a:lnTo>
                <a:lnTo>
                  <a:pt x="5149" y="631"/>
                </a:lnTo>
                <a:lnTo>
                  <a:pt x="677" y="0"/>
                </a:lnTo>
                <a:lnTo>
                  <a:pt x="0" y="3249"/>
                </a:lnTo>
                <a:lnTo>
                  <a:pt x="2619" y="5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2" name="object 2182"/>
          <p:cNvSpPr/>
          <p:nvPr/>
        </p:nvSpPr>
        <p:spPr>
          <a:xfrm>
            <a:off x="3366116" y="2971659"/>
            <a:ext cx="5194" cy="5348"/>
          </a:xfrm>
          <a:custGeom>
            <a:avLst/>
            <a:gdLst/>
            <a:ahLst/>
            <a:cxnLst/>
            <a:rect l="l" t="t" r="r" b="b"/>
            <a:pathLst>
              <a:path w="10388" h="10695">
                <a:moveTo>
                  <a:pt x="0" y="5280"/>
                </a:moveTo>
                <a:lnTo>
                  <a:pt x="135" y="6588"/>
                </a:lnTo>
                <a:lnTo>
                  <a:pt x="2845" y="10515"/>
                </a:lnTo>
                <a:lnTo>
                  <a:pt x="5420" y="10695"/>
                </a:lnTo>
                <a:lnTo>
                  <a:pt x="10117" y="8123"/>
                </a:lnTo>
                <a:lnTo>
                  <a:pt x="10388" y="4377"/>
                </a:lnTo>
                <a:lnTo>
                  <a:pt x="9891" y="1534"/>
                </a:lnTo>
                <a:lnTo>
                  <a:pt x="7904" y="0"/>
                </a:lnTo>
                <a:lnTo>
                  <a:pt x="5104" y="180"/>
                </a:lnTo>
                <a:lnTo>
                  <a:pt x="993" y="2211"/>
                </a:lnTo>
                <a:lnTo>
                  <a:pt x="0" y="5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3" name="object 2183"/>
          <p:cNvSpPr/>
          <p:nvPr/>
        </p:nvSpPr>
        <p:spPr>
          <a:xfrm>
            <a:off x="3341657" y="3078887"/>
            <a:ext cx="2439" cy="3046"/>
          </a:xfrm>
          <a:custGeom>
            <a:avLst/>
            <a:gdLst/>
            <a:ahLst/>
            <a:cxnLst/>
            <a:rect l="l" t="t" r="r" b="b"/>
            <a:pathLst>
              <a:path w="4878" h="6092">
                <a:moveTo>
                  <a:pt x="4878" y="3790"/>
                </a:moveTo>
                <a:lnTo>
                  <a:pt x="1264" y="0"/>
                </a:lnTo>
                <a:lnTo>
                  <a:pt x="0" y="3474"/>
                </a:lnTo>
                <a:lnTo>
                  <a:pt x="948" y="6092"/>
                </a:lnTo>
                <a:lnTo>
                  <a:pt x="3839" y="5415"/>
                </a:lnTo>
                <a:lnTo>
                  <a:pt x="4878" y="3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4" name="object 2184"/>
          <p:cNvSpPr/>
          <p:nvPr/>
        </p:nvSpPr>
        <p:spPr>
          <a:xfrm>
            <a:off x="3340506" y="3077172"/>
            <a:ext cx="4698" cy="6025"/>
          </a:xfrm>
          <a:custGeom>
            <a:avLst/>
            <a:gdLst/>
            <a:ahLst/>
            <a:cxnLst/>
            <a:rect l="l" t="t" r="r" b="b"/>
            <a:pathLst>
              <a:path w="9395" h="12049">
                <a:moveTo>
                  <a:pt x="0" y="6634"/>
                </a:moveTo>
                <a:lnTo>
                  <a:pt x="361" y="8845"/>
                </a:lnTo>
                <a:lnTo>
                  <a:pt x="1535" y="12049"/>
                </a:lnTo>
                <a:lnTo>
                  <a:pt x="4787" y="11553"/>
                </a:lnTo>
                <a:lnTo>
                  <a:pt x="8130" y="11192"/>
                </a:lnTo>
                <a:lnTo>
                  <a:pt x="9395" y="8574"/>
                </a:lnTo>
                <a:lnTo>
                  <a:pt x="9124" y="5686"/>
                </a:lnTo>
                <a:lnTo>
                  <a:pt x="6188" y="2527"/>
                </a:lnTo>
                <a:lnTo>
                  <a:pt x="3477" y="0"/>
                </a:lnTo>
                <a:lnTo>
                  <a:pt x="361" y="2843"/>
                </a:lnTo>
                <a:lnTo>
                  <a:pt x="0" y="6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5" name="object 2185"/>
          <p:cNvSpPr/>
          <p:nvPr/>
        </p:nvSpPr>
        <p:spPr>
          <a:xfrm>
            <a:off x="3354079" y="3020873"/>
            <a:ext cx="1694" cy="1489"/>
          </a:xfrm>
          <a:custGeom>
            <a:avLst/>
            <a:gdLst/>
            <a:ahLst/>
            <a:cxnLst/>
            <a:rect l="l" t="t" r="r" b="b"/>
            <a:pathLst>
              <a:path w="3387" h="2978">
                <a:moveTo>
                  <a:pt x="0" y="1534"/>
                </a:moveTo>
                <a:lnTo>
                  <a:pt x="2981" y="2978"/>
                </a:lnTo>
                <a:lnTo>
                  <a:pt x="3387" y="45"/>
                </a:lnTo>
                <a:lnTo>
                  <a:pt x="406" y="0"/>
                </a:lnTo>
                <a:lnTo>
                  <a:pt x="0" y="1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6" name="object 2186"/>
          <p:cNvSpPr/>
          <p:nvPr/>
        </p:nvSpPr>
        <p:spPr>
          <a:xfrm>
            <a:off x="3352814" y="3019880"/>
            <a:ext cx="4788" cy="3994"/>
          </a:xfrm>
          <a:custGeom>
            <a:avLst/>
            <a:gdLst/>
            <a:ahLst/>
            <a:cxnLst/>
            <a:rect l="l" t="t" r="r" b="b"/>
            <a:pathLst>
              <a:path w="9575" h="7987">
                <a:moveTo>
                  <a:pt x="542" y="1399"/>
                </a:moveTo>
                <a:lnTo>
                  <a:pt x="0" y="4016"/>
                </a:lnTo>
                <a:lnTo>
                  <a:pt x="0" y="5189"/>
                </a:lnTo>
                <a:lnTo>
                  <a:pt x="2710" y="7987"/>
                </a:lnTo>
                <a:lnTo>
                  <a:pt x="6323" y="7356"/>
                </a:lnTo>
                <a:lnTo>
                  <a:pt x="9214" y="5866"/>
                </a:lnTo>
                <a:lnTo>
                  <a:pt x="9575" y="2798"/>
                </a:lnTo>
                <a:lnTo>
                  <a:pt x="7633" y="135"/>
                </a:lnTo>
                <a:lnTo>
                  <a:pt x="3432" y="0"/>
                </a:lnTo>
                <a:lnTo>
                  <a:pt x="542" y="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7" name="object 2187"/>
          <p:cNvSpPr/>
          <p:nvPr/>
        </p:nvSpPr>
        <p:spPr>
          <a:xfrm>
            <a:off x="3348162" y="3023896"/>
            <a:ext cx="2823" cy="1557"/>
          </a:xfrm>
          <a:custGeom>
            <a:avLst/>
            <a:gdLst/>
            <a:ahLst/>
            <a:cxnLst/>
            <a:rect l="l" t="t" r="r" b="b"/>
            <a:pathLst>
              <a:path w="5646" h="3113">
                <a:moveTo>
                  <a:pt x="5646" y="1624"/>
                </a:moveTo>
                <a:lnTo>
                  <a:pt x="2890" y="315"/>
                </a:lnTo>
                <a:lnTo>
                  <a:pt x="0" y="0"/>
                </a:lnTo>
                <a:lnTo>
                  <a:pt x="3161" y="3113"/>
                </a:lnTo>
                <a:lnTo>
                  <a:pt x="5646" y="1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8" name="object 2188"/>
          <p:cNvSpPr/>
          <p:nvPr/>
        </p:nvSpPr>
        <p:spPr>
          <a:xfrm>
            <a:off x="3347055" y="3022700"/>
            <a:ext cx="5059" cy="3949"/>
          </a:xfrm>
          <a:custGeom>
            <a:avLst/>
            <a:gdLst/>
            <a:ahLst/>
            <a:cxnLst/>
            <a:rect l="l" t="t" r="r" b="b"/>
            <a:pathLst>
              <a:path w="10117" h="7897">
                <a:moveTo>
                  <a:pt x="0" y="2843"/>
                </a:moveTo>
                <a:lnTo>
                  <a:pt x="135" y="3881"/>
                </a:lnTo>
                <a:lnTo>
                  <a:pt x="2393" y="6814"/>
                </a:lnTo>
                <a:lnTo>
                  <a:pt x="6459" y="7897"/>
                </a:lnTo>
                <a:lnTo>
                  <a:pt x="10027" y="5731"/>
                </a:lnTo>
                <a:lnTo>
                  <a:pt x="10117" y="2888"/>
                </a:lnTo>
                <a:lnTo>
                  <a:pt x="7452" y="541"/>
                </a:lnTo>
                <a:lnTo>
                  <a:pt x="4607" y="0"/>
                </a:lnTo>
                <a:lnTo>
                  <a:pt x="1400" y="90"/>
                </a:lnTo>
                <a:lnTo>
                  <a:pt x="0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89" name="object 2189"/>
          <p:cNvSpPr/>
          <p:nvPr/>
        </p:nvSpPr>
        <p:spPr>
          <a:xfrm>
            <a:off x="3367629" y="3008778"/>
            <a:ext cx="903" cy="1376"/>
          </a:xfrm>
          <a:custGeom>
            <a:avLst/>
            <a:gdLst/>
            <a:ahLst/>
            <a:cxnLst/>
            <a:rect l="l" t="t" r="r" b="b"/>
            <a:pathLst>
              <a:path w="1806" h="2752">
                <a:moveTo>
                  <a:pt x="1761" y="1850"/>
                </a:moveTo>
                <a:lnTo>
                  <a:pt x="1580" y="1173"/>
                </a:lnTo>
                <a:lnTo>
                  <a:pt x="1174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174" y="2437"/>
                </a:lnTo>
                <a:lnTo>
                  <a:pt x="1806" y="2075"/>
                </a:lnTo>
                <a:lnTo>
                  <a:pt x="1761" y="185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0" name="object 2190"/>
          <p:cNvSpPr/>
          <p:nvPr/>
        </p:nvSpPr>
        <p:spPr>
          <a:xfrm>
            <a:off x="3366410" y="3006724"/>
            <a:ext cx="3501" cy="5483"/>
          </a:xfrm>
          <a:custGeom>
            <a:avLst/>
            <a:gdLst/>
            <a:ahLst/>
            <a:cxnLst/>
            <a:rect l="l" t="t" r="r" b="b"/>
            <a:pathLst>
              <a:path w="7001" h="10966">
                <a:moveTo>
                  <a:pt x="3884" y="0"/>
                </a:moveTo>
                <a:lnTo>
                  <a:pt x="0" y="4964"/>
                </a:lnTo>
                <a:lnTo>
                  <a:pt x="903" y="7536"/>
                </a:lnTo>
                <a:lnTo>
                  <a:pt x="2800" y="10966"/>
                </a:lnTo>
                <a:lnTo>
                  <a:pt x="7001" y="7040"/>
                </a:lnTo>
                <a:lnTo>
                  <a:pt x="5781" y="3429"/>
                </a:lnTo>
                <a:lnTo>
                  <a:pt x="388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1" name="object 2191"/>
          <p:cNvSpPr/>
          <p:nvPr/>
        </p:nvSpPr>
        <p:spPr>
          <a:xfrm>
            <a:off x="3339715" y="3014667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92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50"/>
                </a:lnTo>
                <a:lnTo>
                  <a:pt x="2032" y="1895"/>
                </a:lnTo>
                <a:lnTo>
                  <a:pt x="2393" y="1263"/>
                </a:lnTo>
                <a:lnTo>
                  <a:pt x="2710" y="992"/>
                </a:lnTo>
                <a:lnTo>
                  <a:pt x="2122" y="631"/>
                </a:lnTo>
                <a:lnTo>
                  <a:pt x="1490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2" name="object 2192"/>
          <p:cNvSpPr/>
          <p:nvPr/>
        </p:nvSpPr>
        <p:spPr>
          <a:xfrm>
            <a:off x="3337615" y="3013110"/>
            <a:ext cx="5465" cy="3678"/>
          </a:xfrm>
          <a:custGeom>
            <a:avLst/>
            <a:gdLst/>
            <a:ahLst/>
            <a:cxnLst/>
            <a:rect l="l" t="t" r="r" b="b"/>
            <a:pathLst>
              <a:path w="10930" h="7356">
                <a:moveTo>
                  <a:pt x="0" y="4783"/>
                </a:moveTo>
                <a:lnTo>
                  <a:pt x="3477" y="6543"/>
                </a:lnTo>
                <a:lnTo>
                  <a:pt x="5465" y="7356"/>
                </a:lnTo>
                <a:lnTo>
                  <a:pt x="8130" y="6453"/>
                </a:lnTo>
                <a:lnTo>
                  <a:pt x="10930" y="3520"/>
                </a:lnTo>
                <a:lnTo>
                  <a:pt x="4697" y="0"/>
                </a:lnTo>
                <a:lnTo>
                  <a:pt x="0" y="478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3" name="object 2193"/>
          <p:cNvSpPr/>
          <p:nvPr/>
        </p:nvSpPr>
        <p:spPr>
          <a:xfrm>
            <a:off x="3347145" y="3022272"/>
            <a:ext cx="1332" cy="1715"/>
          </a:xfrm>
          <a:custGeom>
            <a:avLst/>
            <a:gdLst/>
            <a:ahLst/>
            <a:cxnLst/>
            <a:rect l="l" t="t" r="r" b="b"/>
            <a:pathLst>
              <a:path w="2664" h="3429">
                <a:moveTo>
                  <a:pt x="135" y="1669"/>
                </a:moveTo>
                <a:lnTo>
                  <a:pt x="0" y="1895"/>
                </a:lnTo>
                <a:lnTo>
                  <a:pt x="858" y="2707"/>
                </a:lnTo>
                <a:lnTo>
                  <a:pt x="1309" y="3249"/>
                </a:lnTo>
                <a:lnTo>
                  <a:pt x="1716" y="3249"/>
                </a:lnTo>
                <a:lnTo>
                  <a:pt x="2258" y="3429"/>
                </a:lnTo>
                <a:lnTo>
                  <a:pt x="2484" y="3204"/>
                </a:lnTo>
                <a:lnTo>
                  <a:pt x="2664" y="2978"/>
                </a:lnTo>
                <a:lnTo>
                  <a:pt x="2664" y="2301"/>
                </a:lnTo>
                <a:lnTo>
                  <a:pt x="2484" y="2030"/>
                </a:lnTo>
                <a:lnTo>
                  <a:pt x="1851" y="1128"/>
                </a:lnTo>
                <a:lnTo>
                  <a:pt x="1084" y="0"/>
                </a:lnTo>
                <a:lnTo>
                  <a:pt x="135" y="1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4" name="object 2194"/>
          <p:cNvSpPr/>
          <p:nvPr/>
        </p:nvSpPr>
        <p:spPr>
          <a:xfrm>
            <a:off x="3345948" y="3021392"/>
            <a:ext cx="3862" cy="3768"/>
          </a:xfrm>
          <a:custGeom>
            <a:avLst/>
            <a:gdLst/>
            <a:ahLst/>
            <a:cxnLst/>
            <a:rect l="l" t="t" r="r" b="b"/>
            <a:pathLst>
              <a:path w="7723" h="7536">
                <a:moveTo>
                  <a:pt x="0" y="3474"/>
                </a:moveTo>
                <a:lnTo>
                  <a:pt x="858" y="5550"/>
                </a:lnTo>
                <a:lnTo>
                  <a:pt x="3839" y="7536"/>
                </a:lnTo>
                <a:lnTo>
                  <a:pt x="6639" y="6679"/>
                </a:lnTo>
                <a:lnTo>
                  <a:pt x="7723" y="3520"/>
                </a:lnTo>
                <a:lnTo>
                  <a:pt x="5239" y="0"/>
                </a:lnTo>
                <a:lnTo>
                  <a:pt x="1309" y="541"/>
                </a:lnTo>
                <a:lnTo>
                  <a:pt x="0" y="3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5" name="object 2195"/>
          <p:cNvSpPr/>
          <p:nvPr/>
        </p:nvSpPr>
        <p:spPr>
          <a:xfrm>
            <a:off x="3368759" y="2980098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2710" y="947"/>
                </a:move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47"/>
                </a:lnTo>
                <a:lnTo>
                  <a:pt x="587" y="1263"/>
                </a:lnTo>
                <a:lnTo>
                  <a:pt x="1174" y="1669"/>
                </a:lnTo>
                <a:lnTo>
                  <a:pt x="1806" y="1850"/>
                </a:lnTo>
                <a:lnTo>
                  <a:pt x="2032" y="1895"/>
                </a:lnTo>
                <a:lnTo>
                  <a:pt x="2393" y="1263"/>
                </a:lnTo>
                <a:lnTo>
                  <a:pt x="271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6" name="object 2196"/>
          <p:cNvSpPr/>
          <p:nvPr/>
        </p:nvSpPr>
        <p:spPr>
          <a:xfrm>
            <a:off x="3366681" y="2978541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0" y="4738"/>
                </a:moveTo>
                <a:lnTo>
                  <a:pt x="3432" y="6543"/>
                </a:lnTo>
                <a:lnTo>
                  <a:pt x="5465" y="7401"/>
                </a:lnTo>
                <a:lnTo>
                  <a:pt x="8130" y="6453"/>
                </a:lnTo>
                <a:lnTo>
                  <a:pt x="10930" y="3520"/>
                </a:lnTo>
                <a:lnTo>
                  <a:pt x="4697" y="0"/>
                </a:lnTo>
                <a:lnTo>
                  <a:pt x="0" y="4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7" name="object 2197"/>
          <p:cNvSpPr/>
          <p:nvPr/>
        </p:nvSpPr>
        <p:spPr>
          <a:xfrm>
            <a:off x="3325329" y="3053005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0" y="902"/>
                </a:moveTo>
                <a:lnTo>
                  <a:pt x="587" y="1263"/>
                </a:lnTo>
                <a:lnTo>
                  <a:pt x="1174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10" y="902"/>
                </a:lnTo>
                <a:lnTo>
                  <a:pt x="2122" y="631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631"/>
                </a:lnTo>
                <a:lnTo>
                  <a:pt x="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8" name="object 2198"/>
          <p:cNvSpPr/>
          <p:nvPr/>
        </p:nvSpPr>
        <p:spPr>
          <a:xfrm>
            <a:off x="3323296" y="3051809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0" y="3881"/>
                </a:moveTo>
                <a:lnTo>
                  <a:pt x="6233" y="7401"/>
                </a:lnTo>
                <a:lnTo>
                  <a:pt x="10930" y="2617"/>
                </a:lnTo>
                <a:lnTo>
                  <a:pt x="7497" y="857"/>
                </a:lnTo>
                <a:lnTo>
                  <a:pt x="5465" y="0"/>
                </a:lnTo>
                <a:lnTo>
                  <a:pt x="2800" y="902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199" name="object 2199"/>
          <p:cNvSpPr/>
          <p:nvPr/>
        </p:nvSpPr>
        <p:spPr>
          <a:xfrm>
            <a:off x="3340257" y="3097007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79"/>
                </a:lnTo>
                <a:lnTo>
                  <a:pt x="1716" y="1895"/>
                </a:lnTo>
                <a:lnTo>
                  <a:pt x="2077" y="1534"/>
                </a:lnTo>
                <a:lnTo>
                  <a:pt x="2393" y="1218"/>
                </a:lnTo>
                <a:lnTo>
                  <a:pt x="2710" y="902"/>
                </a:lnTo>
                <a:lnTo>
                  <a:pt x="2077" y="586"/>
                </a:lnTo>
                <a:lnTo>
                  <a:pt x="1535" y="180"/>
                </a:lnTo>
                <a:lnTo>
                  <a:pt x="903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0" name="object 2200"/>
          <p:cNvSpPr/>
          <p:nvPr/>
        </p:nvSpPr>
        <p:spPr>
          <a:xfrm>
            <a:off x="3338225" y="3095811"/>
            <a:ext cx="5465" cy="3701"/>
          </a:xfrm>
          <a:custGeom>
            <a:avLst/>
            <a:gdLst/>
            <a:ahLst/>
            <a:cxnLst/>
            <a:rect l="l" t="t" r="r" b="b"/>
            <a:pathLst>
              <a:path w="10930" h="7401">
                <a:moveTo>
                  <a:pt x="6233" y="7401"/>
                </a:moveTo>
                <a:lnTo>
                  <a:pt x="10930" y="2617"/>
                </a:lnTo>
                <a:lnTo>
                  <a:pt x="7497" y="857"/>
                </a:lnTo>
                <a:lnTo>
                  <a:pt x="5510" y="0"/>
                </a:lnTo>
                <a:lnTo>
                  <a:pt x="2800" y="902"/>
                </a:lnTo>
                <a:lnTo>
                  <a:pt x="0" y="3881"/>
                </a:lnTo>
                <a:lnTo>
                  <a:pt x="6233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1" name="object 2201"/>
          <p:cNvSpPr/>
          <p:nvPr/>
        </p:nvSpPr>
        <p:spPr>
          <a:xfrm>
            <a:off x="2473993" y="2934630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2" name="object 2202"/>
          <p:cNvSpPr/>
          <p:nvPr/>
        </p:nvSpPr>
        <p:spPr>
          <a:xfrm>
            <a:off x="2472615" y="2932621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4155" y="0"/>
                </a:moveTo>
                <a:lnTo>
                  <a:pt x="0" y="3790"/>
                </a:lnTo>
                <a:lnTo>
                  <a:pt x="1219" y="7446"/>
                </a:lnTo>
                <a:lnTo>
                  <a:pt x="3116" y="10740"/>
                </a:ln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3" name="object 2203"/>
          <p:cNvSpPr/>
          <p:nvPr/>
        </p:nvSpPr>
        <p:spPr>
          <a:xfrm>
            <a:off x="2765714" y="292921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947"/>
                </a:moveTo>
                <a:lnTo>
                  <a:pt x="316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71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361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4" name="object 2204"/>
          <p:cNvSpPr/>
          <p:nvPr/>
        </p:nvSpPr>
        <p:spPr>
          <a:xfrm>
            <a:off x="2764178" y="2927116"/>
            <a:ext cx="3839" cy="5416"/>
          </a:xfrm>
          <a:custGeom>
            <a:avLst/>
            <a:gdLst/>
            <a:ahLst/>
            <a:cxnLst/>
            <a:rect l="l" t="t" r="r" b="b"/>
            <a:pathLst>
              <a:path w="7678" h="10831">
                <a:moveTo>
                  <a:pt x="3613" y="10831"/>
                </a:moveTo>
                <a:lnTo>
                  <a:pt x="7678" y="7130"/>
                </a:lnTo>
                <a:lnTo>
                  <a:pt x="6459" y="3474"/>
                </a:lnTo>
                <a:lnTo>
                  <a:pt x="4697" y="0"/>
                </a:lnTo>
                <a:lnTo>
                  <a:pt x="0" y="4783"/>
                </a:lnTo>
                <a:lnTo>
                  <a:pt x="3613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5" name="object 2205"/>
          <p:cNvSpPr/>
          <p:nvPr/>
        </p:nvSpPr>
        <p:spPr>
          <a:xfrm>
            <a:off x="3262206" y="2930478"/>
            <a:ext cx="1355" cy="1331"/>
          </a:xfrm>
          <a:custGeom>
            <a:avLst/>
            <a:gdLst/>
            <a:ahLst/>
            <a:cxnLst/>
            <a:rect l="l" t="t" r="r" b="b"/>
            <a:pathLst>
              <a:path w="2710" h="2662">
                <a:moveTo>
                  <a:pt x="2710" y="1760"/>
                </a:moveTo>
                <a:lnTo>
                  <a:pt x="2303" y="1218"/>
                </a:lnTo>
                <a:lnTo>
                  <a:pt x="1897" y="631"/>
                </a:lnTo>
                <a:lnTo>
                  <a:pt x="1355" y="225"/>
                </a:lnTo>
                <a:lnTo>
                  <a:pt x="1129" y="0"/>
                </a:lnTo>
                <a:lnTo>
                  <a:pt x="406" y="0"/>
                </a:lnTo>
                <a:lnTo>
                  <a:pt x="225" y="225"/>
                </a:lnTo>
                <a:lnTo>
                  <a:pt x="0" y="406"/>
                </a:lnTo>
                <a:lnTo>
                  <a:pt x="0" y="1128"/>
                </a:lnTo>
                <a:lnTo>
                  <a:pt x="225" y="1353"/>
                </a:lnTo>
                <a:lnTo>
                  <a:pt x="632" y="1850"/>
                </a:lnTo>
                <a:lnTo>
                  <a:pt x="1264" y="2256"/>
                </a:lnTo>
                <a:lnTo>
                  <a:pt x="1851" y="2617"/>
                </a:lnTo>
                <a:lnTo>
                  <a:pt x="2393" y="2075"/>
                </a:lnTo>
                <a:lnTo>
                  <a:pt x="271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6" name="object 2206"/>
          <p:cNvSpPr/>
          <p:nvPr/>
        </p:nvSpPr>
        <p:spPr>
          <a:xfrm>
            <a:off x="3260874" y="2929101"/>
            <a:ext cx="3501" cy="3926"/>
          </a:xfrm>
          <a:custGeom>
            <a:avLst/>
            <a:gdLst/>
            <a:ahLst/>
            <a:cxnLst/>
            <a:rect l="l" t="t" r="r" b="b"/>
            <a:pathLst>
              <a:path w="7001" h="7852">
                <a:moveTo>
                  <a:pt x="4516" y="7852"/>
                </a:moveTo>
                <a:lnTo>
                  <a:pt x="6910" y="6498"/>
                </a:lnTo>
                <a:lnTo>
                  <a:pt x="7001" y="2527"/>
                </a:lnTo>
                <a:lnTo>
                  <a:pt x="4336" y="0"/>
                </a:lnTo>
                <a:lnTo>
                  <a:pt x="0" y="2301"/>
                </a:lnTo>
                <a:lnTo>
                  <a:pt x="1580" y="6408"/>
                </a:lnTo>
                <a:lnTo>
                  <a:pt x="4516" y="7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7" name="object 2207"/>
          <p:cNvSpPr/>
          <p:nvPr/>
        </p:nvSpPr>
        <p:spPr>
          <a:xfrm>
            <a:off x="2471238" y="2938691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03" y="2752"/>
                </a:moveTo>
                <a:lnTo>
                  <a:pt x="1219" y="2166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218"/>
                </a:lnTo>
                <a:lnTo>
                  <a:pt x="45" y="1805"/>
                </a:lnTo>
                <a:lnTo>
                  <a:pt x="0" y="2075"/>
                </a:lnTo>
                <a:lnTo>
                  <a:pt x="587" y="2437"/>
                </a:lnTo>
                <a:lnTo>
                  <a:pt x="903" y="2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8" name="object 2208"/>
          <p:cNvSpPr/>
          <p:nvPr/>
        </p:nvSpPr>
        <p:spPr>
          <a:xfrm>
            <a:off x="2470041" y="2936615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09" name="object 2209"/>
          <p:cNvSpPr/>
          <p:nvPr/>
        </p:nvSpPr>
        <p:spPr>
          <a:xfrm>
            <a:off x="2387924" y="3022700"/>
            <a:ext cx="1491" cy="1670"/>
          </a:xfrm>
          <a:custGeom>
            <a:avLst/>
            <a:gdLst/>
            <a:ahLst/>
            <a:cxnLst/>
            <a:rect l="l" t="t" r="r" b="b"/>
            <a:pathLst>
              <a:path w="2981" h="3339">
                <a:moveTo>
                  <a:pt x="948" y="3339"/>
                </a:moveTo>
                <a:lnTo>
                  <a:pt x="2619" y="2662"/>
                </a:lnTo>
                <a:lnTo>
                  <a:pt x="2981" y="1534"/>
                </a:lnTo>
                <a:lnTo>
                  <a:pt x="2077" y="0"/>
                </a:lnTo>
                <a:lnTo>
                  <a:pt x="406" y="676"/>
                </a:lnTo>
                <a:lnTo>
                  <a:pt x="0" y="1760"/>
                </a:lnTo>
                <a:lnTo>
                  <a:pt x="948" y="333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0" name="object 2210"/>
          <p:cNvSpPr/>
          <p:nvPr/>
        </p:nvSpPr>
        <p:spPr>
          <a:xfrm>
            <a:off x="2386795" y="3021527"/>
            <a:ext cx="3704" cy="4400"/>
          </a:xfrm>
          <a:custGeom>
            <a:avLst/>
            <a:gdLst/>
            <a:ahLst/>
            <a:cxnLst/>
            <a:rect l="l" t="t" r="r" b="b"/>
            <a:pathLst>
              <a:path w="7407" h="8800">
                <a:moveTo>
                  <a:pt x="406" y="2843"/>
                </a:moveTo>
                <a:lnTo>
                  <a:pt x="0" y="5144"/>
                </a:lnTo>
                <a:lnTo>
                  <a:pt x="2122" y="8800"/>
                </a:lnTo>
                <a:lnTo>
                  <a:pt x="6052" y="7220"/>
                </a:lnTo>
                <a:lnTo>
                  <a:pt x="7407" y="4287"/>
                </a:lnTo>
                <a:lnTo>
                  <a:pt x="6504" y="1037"/>
                </a:lnTo>
                <a:lnTo>
                  <a:pt x="3432" y="0"/>
                </a:lnTo>
                <a:lnTo>
                  <a:pt x="406" y="284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1" name="object 2211"/>
          <p:cNvSpPr/>
          <p:nvPr/>
        </p:nvSpPr>
        <p:spPr>
          <a:xfrm>
            <a:off x="2347045" y="3120451"/>
            <a:ext cx="1472" cy="745"/>
          </a:xfrm>
          <a:custGeom>
            <a:avLst/>
            <a:gdLst/>
            <a:ahLst/>
            <a:cxnLst/>
            <a:rect l="l" t="t" r="r" b="b"/>
            <a:pathLst>
              <a:path w="2944" h="1489">
                <a:moveTo>
                  <a:pt x="0" y="541"/>
                </a:moveTo>
                <a:lnTo>
                  <a:pt x="2944" y="1489"/>
                </a:lnTo>
                <a:lnTo>
                  <a:pt x="149" y="0"/>
                </a:lnTo>
                <a:lnTo>
                  <a:pt x="0" y="54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2" name="object 2212"/>
          <p:cNvSpPr/>
          <p:nvPr/>
        </p:nvSpPr>
        <p:spPr>
          <a:xfrm>
            <a:off x="2345785" y="3119165"/>
            <a:ext cx="4171" cy="3430"/>
          </a:xfrm>
          <a:custGeom>
            <a:avLst/>
            <a:gdLst/>
            <a:ahLst/>
            <a:cxnLst/>
            <a:rect l="l" t="t" r="r" b="b"/>
            <a:pathLst>
              <a:path w="8342" h="6859">
                <a:moveTo>
                  <a:pt x="194" y="1940"/>
                </a:moveTo>
                <a:lnTo>
                  <a:pt x="0" y="2482"/>
                </a:lnTo>
                <a:lnTo>
                  <a:pt x="808" y="5731"/>
                </a:lnTo>
                <a:lnTo>
                  <a:pt x="4065" y="6859"/>
                </a:lnTo>
                <a:lnTo>
                  <a:pt x="6775" y="6543"/>
                </a:lnTo>
                <a:lnTo>
                  <a:pt x="8342" y="3429"/>
                </a:lnTo>
                <a:lnTo>
                  <a:pt x="6906" y="541"/>
                </a:lnTo>
                <a:lnTo>
                  <a:pt x="2841" y="0"/>
                </a:lnTo>
                <a:lnTo>
                  <a:pt x="194" y="194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3" name="object 2213"/>
          <p:cNvSpPr/>
          <p:nvPr/>
        </p:nvSpPr>
        <p:spPr>
          <a:xfrm>
            <a:off x="2381330" y="3131847"/>
            <a:ext cx="1807" cy="1422"/>
          </a:xfrm>
          <a:custGeom>
            <a:avLst/>
            <a:gdLst/>
            <a:ahLst/>
            <a:cxnLst/>
            <a:rect l="l" t="t" r="r" b="b"/>
            <a:pathLst>
              <a:path w="3613" h="2843">
                <a:moveTo>
                  <a:pt x="3613" y="2030"/>
                </a:moveTo>
                <a:lnTo>
                  <a:pt x="2845" y="451"/>
                </a:lnTo>
                <a:lnTo>
                  <a:pt x="1626" y="0"/>
                </a:lnTo>
                <a:lnTo>
                  <a:pt x="0" y="812"/>
                </a:lnTo>
                <a:lnTo>
                  <a:pt x="813" y="2437"/>
                </a:lnTo>
                <a:lnTo>
                  <a:pt x="1987" y="2843"/>
                </a:lnTo>
                <a:lnTo>
                  <a:pt x="3613" y="203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4" name="object 2214"/>
          <p:cNvSpPr/>
          <p:nvPr/>
        </p:nvSpPr>
        <p:spPr>
          <a:xfrm>
            <a:off x="2379659" y="3130448"/>
            <a:ext cx="4607" cy="4265"/>
          </a:xfrm>
          <a:custGeom>
            <a:avLst/>
            <a:gdLst/>
            <a:ahLst/>
            <a:cxnLst/>
            <a:rect l="l" t="t" r="r" b="b"/>
            <a:pathLst>
              <a:path w="9214" h="8529">
                <a:moveTo>
                  <a:pt x="0" y="2482"/>
                </a:moveTo>
                <a:lnTo>
                  <a:pt x="1129" y="4738"/>
                </a:lnTo>
                <a:lnTo>
                  <a:pt x="2529" y="7581"/>
                </a:lnTo>
                <a:lnTo>
                  <a:pt x="5194" y="8529"/>
                </a:lnTo>
                <a:lnTo>
                  <a:pt x="8085" y="7085"/>
                </a:lnTo>
                <a:lnTo>
                  <a:pt x="9214" y="3790"/>
                </a:lnTo>
                <a:lnTo>
                  <a:pt x="7814" y="902"/>
                </a:lnTo>
                <a:lnTo>
                  <a:pt x="5149" y="0"/>
                </a:lnTo>
                <a:lnTo>
                  <a:pt x="2258" y="1399"/>
                </a:lnTo>
                <a:lnTo>
                  <a:pt x="0" y="24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5" name="object 2215"/>
          <p:cNvSpPr/>
          <p:nvPr/>
        </p:nvSpPr>
        <p:spPr>
          <a:xfrm>
            <a:off x="2363021" y="3126657"/>
            <a:ext cx="741" cy="835"/>
          </a:xfrm>
          <a:custGeom>
            <a:avLst/>
            <a:gdLst/>
            <a:ahLst/>
            <a:cxnLst/>
            <a:rect l="l" t="t" r="r" b="b"/>
            <a:pathLst>
              <a:path w="1481" h="1669">
                <a:moveTo>
                  <a:pt x="442" y="1669"/>
                </a:moveTo>
                <a:lnTo>
                  <a:pt x="781" y="1353"/>
                </a:lnTo>
                <a:lnTo>
                  <a:pt x="1160" y="1083"/>
                </a:lnTo>
                <a:lnTo>
                  <a:pt x="1395" y="722"/>
                </a:lnTo>
                <a:lnTo>
                  <a:pt x="1481" y="586"/>
                </a:lnTo>
                <a:lnTo>
                  <a:pt x="1160" y="225"/>
                </a:lnTo>
                <a:lnTo>
                  <a:pt x="1016" y="0"/>
                </a:lnTo>
                <a:lnTo>
                  <a:pt x="677" y="270"/>
                </a:lnTo>
                <a:lnTo>
                  <a:pt x="338" y="586"/>
                </a:lnTo>
                <a:lnTo>
                  <a:pt x="0" y="857"/>
                </a:lnTo>
                <a:lnTo>
                  <a:pt x="167" y="1173"/>
                </a:lnTo>
                <a:lnTo>
                  <a:pt x="316" y="1444"/>
                </a:lnTo>
                <a:lnTo>
                  <a:pt x="442" y="166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6" name="object 2216"/>
          <p:cNvSpPr/>
          <p:nvPr/>
        </p:nvSpPr>
        <p:spPr>
          <a:xfrm>
            <a:off x="2361453" y="3124716"/>
            <a:ext cx="3324" cy="4693"/>
          </a:xfrm>
          <a:custGeom>
            <a:avLst/>
            <a:gdLst/>
            <a:ahLst/>
            <a:cxnLst/>
            <a:rect l="l" t="t" r="r" b="b"/>
            <a:pathLst>
              <a:path w="6648" h="9386">
                <a:moveTo>
                  <a:pt x="4869" y="0"/>
                </a:moveTo>
                <a:lnTo>
                  <a:pt x="0" y="4151"/>
                </a:lnTo>
                <a:lnTo>
                  <a:pt x="953" y="5911"/>
                </a:lnTo>
                <a:lnTo>
                  <a:pt x="3112" y="9386"/>
                </a:lnTo>
                <a:lnTo>
                  <a:pt x="6648" y="5957"/>
                </a:lnTo>
                <a:lnTo>
                  <a:pt x="6350" y="2707"/>
                </a:lnTo>
                <a:lnTo>
                  <a:pt x="4869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7" name="object 2217"/>
          <p:cNvSpPr/>
          <p:nvPr/>
        </p:nvSpPr>
        <p:spPr>
          <a:xfrm>
            <a:off x="2373493" y="3104882"/>
            <a:ext cx="745" cy="835"/>
          </a:xfrm>
          <a:custGeom>
            <a:avLst/>
            <a:gdLst/>
            <a:ahLst/>
            <a:cxnLst/>
            <a:rect l="l" t="t" r="r" b="b"/>
            <a:pathLst>
              <a:path w="1490" h="1669">
                <a:moveTo>
                  <a:pt x="1400" y="767"/>
                </a:moveTo>
                <a:lnTo>
                  <a:pt x="1490" y="631"/>
                </a:lnTo>
                <a:lnTo>
                  <a:pt x="1174" y="270"/>
                </a:lnTo>
                <a:lnTo>
                  <a:pt x="1038" y="0"/>
                </a:lnTo>
                <a:lnTo>
                  <a:pt x="677" y="315"/>
                </a:lnTo>
                <a:lnTo>
                  <a:pt x="361" y="586"/>
                </a:lnTo>
                <a:lnTo>
                  <a:pt x="0" y="857"/>
                </a:lnTo>
                <a:lnTo>
                  <a:pt x="180" y="1173"/>
                </a:lnTo>
                <a:lnTo>
                  <a:pt x="316" y="1444"/>
                </a:lnTo>
                <a:lnTo>
                  <a:pt x="451" y="1669"/>
                </a:lnTo>
                <a:lnTo>
                  <a:pt x="767" y="1399"/>
                </a:lnTo>
                <a:lnTo>
                  <a:pt x="1174" y="1128"/>
                </a:lnTo>
                <a:lnTo>
                  <a:pt x="1400" y="76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8" name="object 2218"/>
          <p:cNvSpPr/>
          <p:nvPr/>
        </p:nvSpPr>
        <p:spPr>
          <a:xfrm>
            <a:off x="2371935" y="3102919"/>
            <a:ext cx="3320" cy="4716"/>
          </a:xfrm>
          <a:custGeom>
            <a:avLst/>
            <a:gdLst/>
            <a:ahLst/>
            <a:cxnLst/>
            <a:rect l="l" t="t" r="r" b="b"/>
            <a:pathLst>
              <a:path w="6639" h="9432">
                <a:moveTo>
                  <a:pt x="4878" y="0"/>
                </a:moveTo>
                <a:lnTo>
                  <a:pt x="0" y="4197"/>
                </a:lnTo>
                <a:lnTo>
                  <a:pt x="948" y="5957"/>
                </a:lnTo>
                <a:lnTo>
                  <a:pt x="3116" y="9432"/>
                </a:lnTo>
                <a:lnTo>
                  <a:pt x="6639" y="6002"/>
                </a:lnTo>
                <a:lnTo>
                  <a:pt x="6368" y="2752"/>
                </a:lnTo>
                <a:lnTo>
                  <a:pt x="4878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19" name="object 2219"/>
          <p:cNvSpPr/>
          <p:nvPr/>
        </p:nvSpPr>
        <p:spPr>
          <a:xfrm>
            <a:off x="2377468" y="3016315"/>
            <a:ext cx="903" cy="496"/>
          </a:xfrm>
          <a:custGeom>
            <a:avLst/>
            <a:gdLst/>
            <a:ahLst/>
            <a:cxnLst/>
            <a:rect l="l" t="t" r="r" b="b"/>
            <a:pathLst>
              <a:path w="1806" h="992">
                <a:moveTo>
                  <a:pt x="406" y="902"/>
                </a:moveTo>
                <a:lnTo>
                  <a:pt x="858" y="992"/>
                </a:lnTo>
                <a:lnTo>
                  <a:pt x="1355" y="857"/>
                </a:lnTo>
                <a:lnTo>
                  <a:pt x="1806" y="812"/>
                </a:lnTo>
                <a:lnTo>
                  <a:pt x="1671" y="586"/>
                </a:lnTo>
                <a:lnTo>
                  <a:pt x="1535" y="90"/>
                </a:lnTo>
                <a:lnTo>
                  <a:pt x="903" y="0"/>
                </a:lnTo>
                <a:lnTo>
                  <a:pt x="451" y="135"/>
                </a:lnTo>
                <a:lnTo>
                  <a:pt x="0" y="225"/>
                </a:lnTo>
                <a:lnTo>
                  <a:pt x="135" y="451"/>
                </a:lnTo>
                <a:lnTo>
                  <a:pt x="225" y="902"/>
                </a:lnTo>
                <a:lnTo>
                  <a:pt x="406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0" name="object 2220"/>
          <p:cNvSpPr/>
          <p:nvPr/>
        </p:nvSpPr>
        <p:spPr>
          <a:xfrm>
            <a:off x="2375503" y="3015164"/>
            <a:ext cx="4856" cy="2821"/>
          </a:xfrm>
          <a:custGeom>
            <a:avLst/>
            <a:gdLst/>
            <a:ahLst/>
            <a:cxnLst/>
            <a:rect l="l" t="t" r="r" b="b"/>
            <a:pathLst>
              <a:path w="9711" h="5641">
                <a:moveTo>
                  <a:pt x="5691" y="5641"/>
                </a:moveTo>
                <a:lnTo>
                  <a:pt x="9711" y="5144"/>
                </a:lnTo>
                <a:lnTo>
                  <a:pt x="7904" y="1850"/>
                </a:lnTo>
                <a:lnTo>
                  <a:pt x="7181" y="135"/>
                </a:lnTo>
                <a:lnTo>
                  <a:pt x="3974" y="0"/>
                </a:lnTo>
                <a:lnTo>
                  <a:pt x="0" y="451"/>
                </a:lnTo>
                <a:lnTo>
                  <a:pt x="1716" y="3745"/>
                </a:lnTo>
                <a:lnTo>
                  <a:pt x="2484" y="5505"/>
                </a:lnTo>
                <a:lnTo>
                  <a:pt x="5691" y="564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1" name="object 2221"/>
          <p:cNvSpPr/>
          <p:nvPr/>
        </p:nvSpPr>
        <p:spPr>
          <a:xfrm>
            <a:off x="2343763" y="3129681"/>
            <a:ext cx="910" cy="496"/>
          </a:xfrm>
          <a:custGeom>
            <a:avLst/>
            <a:gdLst/>
            <a:ahLst/>
            <a:cxnLst/>
            <a:rect l="l" t="t" r="r" b="b"/>
            <a:pathLst>
              <a:path w="1820" h="992">
                <a:moveTo>
                  <a:pt x="447" y="992"/>
                </a:moveTo>
                <a:lnTo>
                  <a:pt x="1355" y="857"/>
                </a:lnTo>
                <a:lnTo>
                  <a:pt x="1820" y="767"/>
                </a:lnTo>
                <a:lnTo>
                  <a:pt x="1671" y="541"/>
                </a:lnTo>
                <a:lnTo>
                  <a:pt x="1544" y="90"/>
                </a:lnTo>
                <a:lnTo>
                  <a:pt x="930" y="0"/>
                </a:lnTo>
                <a:lnTo>
                  <a:pt x="465" y="135"/>
                </a:lnTo>
                <a:lnTo>
                  <a:pt x="0" y="180"/>
                </a:lnTo>
                <a:lnTo>
                  <a:pt x="149" y="406"/>
                </a:lnTo>
                <a:lnTo>
                  <a:pt x="275" y="676"/>
                </a:lnTo>
                <a:lnTo>
                  <a:pt x="447" y="99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2" name="object 2222"/>
          <p:cNvSpPr/>
          <p:nvPr/>
        </p:nvSpPr>
        <p:spPr>
          <a:xfrm>
            <a:off x="2341794" y="3128507"/>
            <a:ext cx="4797" cy="3024"/>
          </a:xfrm>
          <a:custGeom>
            <a:avLst/>
            <a:gdLst/>
            <a:ahLst/>
            <a:cxnLst/>
            <a:rect l="l" t="t" r="r" b="b"/>
            <a:pathLst>
              <a:path w="9593" h="6047">
                <a:moveTo>
                  <a:pt x="3961" y="0"/>
                </a:moveTo>
                <a:lnTo>
                  <a:pt x="0" y="451"/>
                </a:lnTo>
                <a:lnTo>
                  <a:pt x="3008" y="6047"/>
                </a:lnTo>
                <a:lnTo>
                  <a:pt x="9593" y="5009"/>
                </a:lnTo>
                <a:lnTo>
                  <a:pt x="7918" y="1895"/>
                </a:lnTo>
                <a:lnTo>
                  <a:pt x="7177" y="135"/>
                </a:lnTo>
                <a:lnTo>
                  <a:pt x="3961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3" name="object 2223"/>
          <p:cNvSpPr/>
          <p:nvPr/>
        </p:nvSpPr>
        <p:spPr>
          <a:xfrm>
            <a:off x="2425776" y="3004468"/>
            <a:ext cx="2123" cy="2031"/>
          </a:xfrm>
          <a:custGeom>
            <a:avLst/>
            <a:gdLst/>
            <a:ahLst/>
            <a:cxnLst/>
            <a:rect l="l" t="t" r="r" b="b"/>
            <a:pathLst>
              <a:path w="4245" h="4061">
                <a:moveTo>
                  <a:pt x="948" y="4016"/>
                </a:moveTo>
                <a:lnTo>
                  <a:pt x="3342" y="4061"/>
                </a:lnTo>
                <a:lnTo>
                  <a:pt x="4245" y="1489"/>
                </a:lnTo>
                <a:lnTo>
                  <a:pt x="903" y="0"/>
                </a:lnTo>
                <a:lnTo>
                  <a:pt x="0" y="2617"/>
                </a:lnTo>
                <a:lnTo>
                  <a:pt x="948" y="401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4" name="object 2224"/>
          <p:cNvSpPr/>
          <p:nvPr/>
        </p:nvSpPr>
        <p:spPr>
          <a:xfrm>
            <a:off x="2424782" y="3003001"/>
            <a:ext cx="4156" cy="4806"/>
          </a:xfrm>
          <a:custGeom>
            <a:avLst/>
            <a:gdLst/>
            <a:ahLst/>
            <a:cxnLst/>
            <a:rect l="l" t="t" r="r" b="b"/>
            <a:pathLst>
              <a:path w="8311" h="9612">
                <a:moveTo>
                  <a:pt x="361" y="3610"/>
                </a:moveTo>
                <a:lnTo>
                  <a:pt x="0" y="7040"/>
                </a:lnTo>
                <a:lnTo>
                  <a:pt x="2800" y="9612"/>
                </a:lnTo>
                <a:lnTo>
                  <a:pt x="5781" y="9432"/>
                </a:lnTo>
                <a:lnTo>
                  <a:pt x="7723" y="6634"/>
                </a:lnTo>
                <a:lnTo>
                  <a:pt x="8311" y="3023"/>
                </a:lnTo>
                <a:lnTo>
                  <a:pt x="5239" y="0"/>
                </a:lnTo>
                <a:lnTo>
                  <a:pt x="2529" y="496"/>
                </a:lnTo>
                <a:lnTo>
                  <a:pt x="361" y="361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5" name="object 2225"/>
          <p:cNvSpPr/>
          <p:nvPr/>
        </p:nvSpPr>
        <p:spPr>
          <a:xfrm>
            <a:off x="2430789" y="2977300"/>
            <a:ext cx="2191" cy="1873"/>
          </a:xfrm>
          <a:custGeom>
            <a:avLst/>
            <a:gdLst/>
            <a:ahLst/>
            <a:cxnLst/>
            <a:rect l="l" t="t" r="r" b="b"/>
            <a:pathLst>
              <a:path w="4381" h="3745">
                <a:moveTo>
                  <a:pt x="1038" y="3745"/>
                </a:moveTo>
                <a:lnTo>
                  <a:pt x="3523" y="3474"/>
                </a:lnTo>
                <a:lnTo>
                  <a:pt x="4381" y="857"/>
                </a:lnTo>
                <a:lnTo>
                  <a:pt x="813" y="0"/>
                </a:lnTo>
                <a:lnTo>
                  <a:pt x="0" y="2572"/>
                </a:lnTo>
                <a:lnTo>
                  <a:pt x="1038" y="374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6" name="object 2226"/>
          <p:cNvSpPr/>
          <p:nvPr/>
        </p:nvSpPr>
        <p:spPr>
          <a:xfrm>
            <a:off x="2429863" y="2975653"/>
            <a:ext cx="4020" cy="4987"/>
          </a:xfrm>
          <a:custGeom>
            <a:avLst/>
            <a:gdLst/>
            <a:ahLst/>
            <a:cxnLst/>
            <a:rect l="l" t="t" r="r" b="b"/>
            <a:pathLst>
              <a:path w="8039" h="9973">
                <a:moveTo>
                  <a:pt x="271" y="3790"/>
                </a:moveTo>
                <a:lnTo>
                  <a:pt x="180" y="4106"/>
                </a:lnTo>
                <a:lnTo>
                  <a:pt x="0" y="7491"/>
                </a:lnTo>
                <a:lnTo>
                  <a:pt x="3523" y="9973"/>
                </a:lnTo>
                <a:lnTo>
                  <a:pt x="6142" y="9116"/>
                </a:lnTo>
                <a:lnTo>
                  <a:pt x="7949" y="5821"/>
                </a:lnTo>
                <a:lnTo>
                  <a:pt x="8039" y="2437"/>
                </a:lnTo>
                <a:lnTo>
                  <a:pt x="4697" y="0"/>
                </a:lnTo>
                <a:lnTo>
                  <a:pt x="2032" y="857"/>
                </a:lnTo>
                <a:lnTo>
                  <a:pt x="271" y="379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7" name="object 2227"/>
          <p:cNvSpPr/>
          <p:nvPr/>
        </p:nvSpPr>
        <p:spPr>
          <a:xfrm>
            <a:off x="2443730" y="2958075"/>
            <a:ext cx="1265" cy="767"/>
          </a:xfrm>
          <a:custGeom>
            <a:avLst/>
            <a:gdLst/>
            <a:ahLst/>
            <a:cxnLst/>
            <a:rect l="l" t="t" r="r" b="b"/>
            <a:pathLst>
              <a:path w="2529" h="1534">
                <a:moveTo>
                  <a:pt x="2529" y="1173"/>
                </a:moveTo>
                <a:lnTo>
                  <a:pt x="2348" y="767"/>
                </a:lnTo>
                <a:lnTo>
                  <a:pt x="2213" y="90"/>
                </a:lnTo>
                <a:lnTo>
                  <a:pt x="1355" y="0"/>
                </a:lnTo>
                <a:lnTo>
                  <a:pt x="677" y="180"/>
                </a:lnTo>
                <a:lnTo>
                  <a:pt x="0" y="270"/>
                </a:lnTo>
                <a:lnTo>
                  <a:pt x="180" y="676"/>
                </a:lnTo>
                <a:lnTo>
                  <a:pt x="361" y="1037"/>
                </a:lnTo>
                <a:lnTo>
                  <a:pt x="587" y="1534"/>
                </a:lnTo>
                <a:lnTo>
                  <a:pt x="1219" y="1399"/>
                </a:lnTo>
                <a:lnTo>
                  <a:pt x="1897" y="1263"/>
                </a:lnTo>
                <a:lnTo>
                  <a:pt x="2529" y="117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8" name="object 2228"/>
          <p:cNvSpPr/>
          <p:nvPr/>
        </p:nvSpPr>
        <p:spPr>
          <a:xfrm>
            <a:off x="2441856" y="2956946"/>
            <a:ext cx="4946" cy="3294"/>
          </a:xfrm>
          <a:custGeom>
            <a:avLst/>
            <a:gdLst/>
            <a:ahLst/>
            <a:cxnLst/>
            <a:rect l="l" t="t" r="r" b="b"/>
            <a:pathLst>
              <a:path w="9891" h="6588">
                <a:moveTo>
                  <a:pt x="0" y="541"/>
                </a:moveTo>
                <a:lnTo>
                  <a:pt x="2890" y="6588"/>
                </a:lnTo>
                <a:lnTo>
                  <a:pt x="9891" y="5099"/>
                </a:lnTo>
                <a:lnTo>
                  <a:pt x="8491" y="2166"/>
                </a:lnTo>
                <a:lnTo>
                  <a:pt x="7678" y="45"/>
                </a:lnTo>
                <a:lnTo>
                  <a:pt x="3839" y="0"/>
                </a:lnTo>
                <a:lnTo>
                  <a:pt x="0" y="54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29" name="object 2229"/>
          <p:cNvSpPr/>
          <p:nvPr/>
        </p:nvSpPr>
        <p:spPr>
          <a:xfrm>
            <a:off x="2430089" y="2947605"/>
            <a:ext cx="1287" cy="767"/>
          </a:xfrm>
          <a:custGeom>
            <a:avLst/>
            <a:gdLst/>
            <a:ahLst/>
            <a:cxnLst/>
            <a:rect l="l" t="t" r="r" b="b"/>
            <a:pathLst>
              <a:path w="2574" h="1534">
                <a:moveTo>
                  <a:pt x="0" y="315"/>
                </a:moveTo>
                <a:lnTo>
                  <a:pt x="180" y="676"/>
                </a:lnTo>
                <a:lnTo>
                  <a:pt x="361" y="1083"/>
                </a:lnTo>
                <a:lnTo>
                  <a:pt x="587" y="1534"/>
                </a:lnTo>
                <a:lnTo>
                  <a:pt x="1219" y="1444"/>
                </a:lnTo>
                <a:lnTo>
                  <a:pt x="1897" y="1308"/>
                </a:lnTo>
                <a:lnTo>
                  <a:pt x="2574" y="1173"/>
                </a:lnTo>
                <a:lnTo>
                  <a:pt x="2393" y="812"/>
                </a:lnTo>
                <a:lnTo>
                  <a:pt x="2213" y="90"/>
                </a:lnTo>
                <a:lnTo>
                  <a:pt x="1355" y="0"/>
                </a:lnTo>
                <a:lnTo>
                  <a:pt x="677" y="225"/>
                </a:lnTo>
                <a:lnTo>
                  <a:pt x="0" y="31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0" name="object 2230"/>
          <p:cNvSpPr/>
          <p:nvPr/>
        </p:nvSpPr>
        <p:spPr>
          <a:xfrm>
            <a:off x="2428237" y="2946476"/>
            <a:ext cx="4923" cy="3294"/>
          </a:xfrm>
          <a:custGeom>
            <a:avLst/>
            <a:gdLst/>
            <a:ahLst/>
            <a:cxnLst/>
            <a:rect l="l" t="t" r="r" b="b"/>
            <a:pathLst>
              <a:path w="9846" h="6588">
                <a:moveTo>
                  <a:pt x="0" y="586"/>
                </a:moveTo>
                <a:lnTo>
                  <a:pt x="2890" y="6588"/>
                </a:lnTo>
                <a:lnTo>
                  <a:pt x="9846" y="5099"/>
                </a:lnTo>
                <a:lnTo>
                  <a:pt x="8446" y="2166"/>
                </a:lnTo>
                <a:lnTo>
                  <a:pt x="7678" y="45"/>
                </a:lnTo>
                <a:lnTo>
                  <a:pt x="3839" y="0"/>
                </a:lnTo>
                <a:lnTo>
                  <a:pt x="0" y="5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1" name="object 2231"/>
          <p:cNvSpPr/>
          <p:nvPr/>
        </p:nvSpPr>
        <p:spPr>
          <a:xfrm>
            <a:off x="2399442" y="3054472"/>
            <a:ext cx="768" cy="1309"/>
          </a:xfrm>
          <a:custGeom>
            <a:avLst/>
            <a:gdLst/>
            <a:ahLst/>
            <a:cxnLst/>
            <a:rect l="l" t="t" r="r" b="b"/>
            <a:pathLst>
              <a:path w="1535" h="2617">
                <a:moveTo>
                  <a:pt x="1219" y="0"/>
                </a:moveTo>
                <a:lnTo>
                  <a:pt x="858" y="180"/>
                </a:lnTo>
                <a:lnTo>
                  <a:pt x="451" y="406"/>
                </a:lnTo>
                <a:lnTo>
                  <a:pt x="0" y="631"/>
                </a:lnTo>
                <a:lnTo>
                  <a:pt x="90" y="1263"/>
                </a:lnTo>
                <a:lnTo>
                  <a:pt x="225" y="1940"/>
                </a:lnTo>
                <a:lnTo>
                  <a:pt x="316" y="2617"/>
                </a:lnTo>
                <a:lnTo>
                  <a:pt x="722" y="2437"/>
                </a:lnTo>
                <a:lnTo>
                  <a:pt x="1400" y="2256"/>
                </a:lnTo>
                <a:lnTo>
                  <a:pt x="1535" y="1353"/>
                </a:lnTo>
                <a:lnTo>
                  <a:pt x="1309" y="676"/>
                </a:lnTo>
                <a:lnTo>
                  <a:pt x="1219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2" name="object 2232"/>
          <p:cNvSpPr/>
          <p:nvPr/>
        </p:nvSpPr>
        <p:spPr>
          <a:xfrm>
            <a:off x="2398065" y="3052576"/>
            <a:ext cx="3275" cy="5009"/>
          </a:xfrm>
          <a:custGeom>
            <a:avLst/>
            <a:gdLst/>
            <a:ahLst/>
            <a:cxnLst/>
            <a:rect l="l" t="t" r="r" b="b"/>
            <a:pathLst>
              <a:path w="6549" h="10018">
                <a:moveTo>
                  <a:pt x="0" y="2978"/>
                </a:moveTo>
                <a:lnTo>
                  <a:pt x="1400" y="10018"/>
                </a:lnTo>
                <a:lnTo>
                  <a:pt x="4381" y="8574"/>
                </a:lnTo>
                <a:lnTo>
                  <a:pt x="6504" y="7762"/>
                </a:lnTo>
                <a:lnTo>
                  <a:pt x="6549" y="3926"/>
                </a:lnTo>
                <a:lnTo>
                  <a:pt x="5962" y="0"/>
                </a:lnTo>
                <a:lnTo>
                  <a:pt x="0" y="297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3" name="object 2233"/>
          <p:cNvSpPr/>
          <p:nvPr/>
        </p:nvSpPr>
        <p:spPr>
          <a:xfrm>
            <a:off x="2391290" y="3031726"/>
            <a:ext cx="1287" cy="722"/>
          </a:xfrm>
          <a:custGeom>
            <a:avLst/>
            <a:gdLst/>
            <a:ahLst/>
            <a:cxnLst/>
            <a:rect l="l" t="t" r="r" b="b"/>
            <a:pathLst>
              <a:path w="2574" h="1444">
                <a:moveTo>
                  <a:pt x="1987" y="45"/>
                </a:moveTo>
                <a:lnTo>
                  <a:pt x="1355" y="0"/>
                </a:lnTo>
                <a:lnTo>
                  <a:pt x="677" y="180"/>
                </a:lnTo>
                <a:lnTo>
                  <a:pt x="0" y="270"/>
                </a:lnTo>
                <a:lnTo>
                  <a:pt x="180" y="676"/>
                </a:lnTo>
                <a:lnTo>
                  <a:pt x="316" y="1353"/>
                </a:lnTo>
                <a:lnTo>
                  <a:pt x="1219" y="1444"/>
                </a:lnTo>
                <a:lnTo>
                  <a:pt x="1897" y="1218"/>
                </a:lnTo>
                <a:lnTo>
                  <a:pt x="2574" y="1173"/>
                </a:lnTo>
                <a:lnTo>
                  <a:pt x="2393" y="767"/>
                </a:lnTo>
                <a:lnTo>
                  <a:pt x="2258" y="90"/>
                </a:lnTo>
                <a:lnTo>
                  <a:pt x="1987" y="4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4" name="object 2234"/>
          <p:cNvSpPr/>
          <p:nvPr/>
        </p:nvSpPr>
        <p:spPr>
          <a:xfrm>
            <a:off x="2389460" y="3030598"/>
            <a:ext cx="4946" cy="2979"/>
          </a:xfrm>
          <a:custGeom>
            <a:avLst/>
            <a:gdLst/>
            <a:ahLst/>
            <a:cxnLst/>
            <a:rect l="l" t="t" r="r" b="b"/>
            <a:pathLst>
              <a:path w="9891" h="5957">
                <a:moveTo>
                  <a:pt x="6097" y="5957"/>
                </a:moveTo>
                <a:lnTo>
                  <a:pt x="9891" y="5189"/>
                </a:lnTo>
                <a:lnTo>
                  <a:pt x="8401" y="2121"/>
                </a:lnTo>
                <a:lnTo>
                  <a:pt x="7633" y="45"/>
                </a:lnTo>
                <a:lnTo>
                  <a:pt x="3794" y="0"/>
                </a:lnTo>
                <a:lnTo>
                  <a:pt x="0" y="767"/>
                </a:lnTo>
                <a:lnTo>
                  <a:pt x="1490" y="3836"/>
                </a:lnTo>
                <a:lnTo>
                  <a:pt x="2258" y="5911"/>
                </a:lnTo>
                <a:lnTo>
                  <a:pt x="6097" y="59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5" name="object 2235"/>
          <p:cNvSpPr/>
          <p:nvPr/>
        </p:nvSpPr>
        <p:spPr>
          <a:xfrm>
            <a:off x="2388331" y="3027620"/>
            <a:ext cx="1287" cy="1083"/>
          </a:xfrm>
          <a:custGeom>
            <a:avLst/>
            <a:gdLst/>
            <a:ahLst/>
            <a:cxnLst/>
            <a:rect l="l" t="t" r="r" b="b"/>
            <a:pathLst>
              <a:path w="2574" h="2166">
                <a:moveTo>
                  <a:pt x="0" y="631"/>
                </a:moveTo>
                <a:lnTo>
                  <a:pt x="451" y="1173"/>
                </a:lnTo>
                <a:lnTo>
                  <a:pt x="903" y="1669"/>
                </a:lnTo>
                <a:lnTo>
                  <a:pt x="1355" y="2166"/>
                </a:lnTo>
                <a:lnTo>
                  <a:pt x="1806" y="1940"/>
                </a:lnTo>
                <a:lnTo>
                  <a:pt x="2168" y="1714"/>
                </a:lnTo>
                <a:lnTo>
                  <a:pt x="2574" y="1534"/>
                </a:lnTo>
                <a:lnTo>
                  <a:pt x="2077" y="1037"/>
                </a:lnTo>
                <a:lnTo>
                  <a:pt x="1671" y="496"/>
                </a:lnTo>
                <a:lnTo>
                  <a:pt x="1129" y="135"/>
                </a:lnTo>
                <a:lnTo>
                  <a:pt x="903" y="0"/>
                </a:lnTo>
                <a:lnTo>
                  <a:pt x="361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6" name="object 2236"/>
          <p:cNvSpPr/>
          <p:nvPr/>
        </p:nvSpPr>
        <p:spPr>
          <a:xfrm>
            <a:off x="2386298" y="3026627"/>
            <a:ext cx="5398" cy="3610"/>
          </a:xfrm>
          <a:custGeom>
            <a:avLst/>
            <a:gdLst/>
            <a:ahLst/>
            <a:cxnLst/>
            <a:rect l="l" t="t" r="r" b="b"/>
            <a:pathLst>
              <a:path w="10795" h="7220">
                <a:moveTo>
                  <a:pt x="0" y="1895"/>
                </a:moveTo>
                <a:lnTo>
                  <a:pt x="4787" y="7220"/>
                </a:lnTo>
                <a:lnTo>
                  <a:pt x="10795" y="4242"/>
                </a:lnTo>
                <a:lnTo>
                  <a:pt x="8085" y="1444"/>
                </a:lnTo>
                <a:lnTo>
                  <a:pt x="6459" y="0"/>
                </a:lnTo>
                <a:lnTo>
                  <a:pt x="2935" y="406"/>
                </a:lnTo>
                <a:lnTo>
                  <a:pt x="0" y="189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7" name="object 2237"/>
          <p:cNvSpPr/>
          <p:nvPr/>
        </p:nvSpPr>
        <p:spPr>
          <a:xfrm>
            <a:off x="3457944" y="2940068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lnTo>
                  <a:pt x="180" y="148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8" name="object 2238"/>
          <p:cNvSpPr/>
          <p:nvPr/>
        </p:nvSpPr>
        <p:spPr>
          <a:xfrm>
            <a:off x="3456566" y="2938037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200" y="0"/>
                </a:moveTo>
                <a:lnTo>
                  <a:pt x="0" y="3790"/>
                </a:lnTo>
                <a:lnTo>
                  <a:pt x="1219" y="7491"/>
                </a:lnTo>
                <a:lnTo>
                  <a:pt x="3161" y="10786"/>
                </a:lnTo>
                <a:lnTo>
                  <a:pt x="7317" y="6949"/>
                </a:lnTo>
                <a:lnTo>
                  <a:pt x="6097" y="3339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39" name="object 2239"/>
          <p:cNvSpPr/>
          <p:nvPr/>
        </p:nvSpPr>
        <p:spPr>
          <a:xfrm>
            <a:off x="3271850" y="2941512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97" y="2030"/>
                </a:lnTo>
                <a:lnTo>
                  <a:pt x="2303" y="1489"/>
                </a:lnTo>
                <a:lnTo>
                  <a:pt x="2619" y="902"/>
                </a:lnTo>
                <a:lnTo>
                  <a:pt x="2664" y="76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632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256"/>
                </a:lnTo>
                <a:lnTo>
                  <a:pt x="225" y="2482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0" name="object 2240"/>
          <p:cNvSpPr/>
          <p:nvPr/>
        </p:nvSpPr>
        <p:spPr>
          <a:xfrm>
            <a:off x="3270517" y="2939865"/>
            <a:ext cx="3884" cy="4197"/>
          </a:xfrm>
          <a:custGeom>
            <a:avLst/>
            <a:gdLst/>
            <a:ahLst/>
            <a:cxnLst/>
            <a:rect l="l" t="t" r="r" b="b"/>
            <a:pathLst>
              <a:path w="7768" h="8394">
                <a:moveTo>
                  <a:pt x="3477" y="8394"/>
                </a:moveTo>
                <a:lnTo>
                  <a:pt x="4245" y="8394"/>
                </a:lnTo>
                <a:lnTo>
                  <a:pt x="6910" y="6318"/>
                </a:lnTo>
                <a:lnTo>
                  <a:pt x="7768" y="2978"/>
                </a:lnTo>
                <a:lnTo>
                  <a:pt x="4607" y="0"/>
                </a:lnTo>
                <a:lnTo>
                  <a:pt x="948" y="3068"/>
                </a:lnTo>
                <a:lnTo>
                  <a:pt x="0" y="6453"/>
                </a:lnTo>
                <a:lnTo>
                  <a:pt x="3477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1" name="object 2241"/>
          <p:cNvSpPr/>
          <p:nvPr/>
        </p:nvSpPr>
        <p:spPr>
          <a:xfrm>
            <a:off x="2677658" y="29427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76"/>
                </a:lnTo>
                <a:lnTo>
                  <a:pt x="45" y="857"/>
                </a:lnTo>
                <a:lnTo>
                  <a:pt x="180" y="1489"/>
                </a:lnTo>
                <a:lnTo>
                  <a:pt x="632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2" name="object 2242"/>
          <p:cNvSpPr/>
          <p:nvPr/>
        </p:nvSpPr>
        <p:spPr>
          <a:xfrm>
            <a:off x="2676280" y="2940812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655"/>
                </a:lnTo>
                <a:lnTo>
                  <a:pt x="1219" y="7356"/>
                </a:lnTo>
                <a:lnTo>
                  <a:pt x="3026" y="10786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3" name="object 2243"/>
          <p:cNvSpPr/>
          <p:nvPr/>
        </p:nvSpPr>
        <p:spPr>
          <a:xfrm>
            <a:off x="2394497" y="3086875"/>
            <a:ext cx="3478" cy="3498"/>
          </a:xfrm>
          <a:custGeom>
            <a:avLst/>
            <a:gdLst/>
            <a:ahLst/>
            <a:cxnLst/>
            <a:rect l="l" t="t" r="r" b="b"/>
            <a:pathLst>
              <a:path w="6955" h="6995">
                <a:moveTo>
                  <a:pt x="4381" y="586"/>
                </a:moveTo>
                <a:lnTo>
                  <a:pt x="1219" y="0"/>
                </a:lnTo>
                <a:lnTo>
                  <a:pt x="0" y="3023"/>
                </a:lnTo>
                <a:lnTo>
                  <a:pt x="2664" y="2527"/>
                </a:lnTo>
                <a:lnTo>
                  <a:pt x="3252" y="6995"/>
                </a:lnTo>
                <a:lnTo>
                  <a:pt x="6413" y="4874"/>
                </a:lnTo>
                <a:lnTo>
                  <a:pt x="6955" y="1489"/>
                </a:lnTo>
                <a:lnTo>
                  <a:pt x="4381" y="5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4" name="object 2244"/>
          <p:cNvSpPr/>
          <p:nvPr/>
        </p:nvSpPr>
        <p:spPr>
          <a:xfrm>
            <a:off x="2393006" y="3085408"/>
            <a:ext cx="7385" cy="5641"/>
          </a:xfrm>
          <a:custGeom>
            <a:avLst/>
            <a:gdLst/>
            <a:ahLst/>
            <a:cxnLst/>
            <a:rect l="l" t="t" r="r" b="b"/>
            <a:pathLst>
              <a:path w="14770" h="11282">
                <a:moveTo>
                  <a:pt x="1987" y="10244"/>
                </a:moveTo>
                <a:lnTo>
                  <a:pt x="4697" y="9973"/>
                </a:lnTo>
                <a:lnTo>
                  <a:pt x="7859" y="11282"/>
                </a:lnTo>
                <a:lnTo>
                  <a:pt x="10343" y="10560"/>
                </a:lnTo>
                <a:lnTo>
                  <a:pt x="14770" y="5460"/>
                </a:lnTo>
                <a:lnTo>
                  <a:pt x="10704" y="2572"/>
                </a:lnTo>
                <a:lnTo>
                  <a:pt x="8265" y="0"/>
                </a:lnTo>
                <a:lnTo>
                  <a:pt x="4697" y="496"/>
                </a:lnTo>
                <a:lnTo>
                  <a:pt x="1445" y="1218"/>
                </a:lnTo>
                <a:lnTo>
                  <a:pt x="0" y="4332"/>
                </a:lnTo>
                <a:lnTo>
                  <a:pt x="948" y="7581"/>
                </a:lnTo>
                <a:lnTo>
                  <a:pt x="1987" y="102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5" name="object 2245"/>
          <p:cNvSpPr/>
          <p:nvPr/>
        </p:nvSpPr>
        <p:spPr>
          <a:xfrm>
            <a:off x="2442172" y="3044679"/>
            <a:ext cx="1897" cy="2053"/>
          </a:xfrm>
          <a:custGeom>
            <a:avLst/>
            <a:gdLst/>
            <a:ahLst/>
            <a:cxnLst/>
            <a:rect l="l" t="t" r="r" b="b"/>
            <a:pathLst>
              <a:path w="3794" h="4106">
                <a:moveTo>
                  <a:pt x="1445" y="4106"/>
                </a:moveTo>
                <a:lnTo>
                  <a:pt x="3794" y="947"/>
                </a:lnTo>
                <a:lnTo>
                  <a:pt x="903" y="0"/>
                </a:lnTo>
                <a:lnTo>
                  <a:pt x="0" y="3384"/>
                </a:lnTo>
                <a:lnTo>
                  <a:pt x="1445" y="4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6" name="object 2246"/>
          <p:cNvSpPr/>
          <p:nvPr/>
        </p:nvSpPr>
        <p:spPr>
          <a:xfrm>
            <a:off x="2440975" y="3043596"/>
            <a:ext cx="4359" cy="4378"/>
          </a:xfrm>
          <a:custGeom>
            <a:avLst/>
            <a:gdLst/>
            <a:ahLst/>
            <a:cxnLst/>
            <a:rect l="l" t="t" r="r" b="b"/>
            <a:pathLst>
              <a:path w="8717" h="8755">
                <a:moveTo>
                  <a:pt x="3116" y="8619"/>
                </a:moveTo>
                <a:lnTo>
                  <a:pt x="4336" y="8755"/>
                </a:lnTo>
                <a:lnTo>
                  <a:pt x="5555" y="8755"/>
                </a:lnTo>
                <a:lnTo>
                  <a:pt x="8401" y="6363"/>
                </a:lnTo>
                <a:lnTo>
                  <a:pt x="8717" y="2211"/>
                </a:lnTo>
                <a:lnTo>
                  <a:pt x="5194" y="0"/>
                </a:lnTo>
                <a:lnTo>
                  <a:pt x="993" y="1218"/>
                </a:lnTo>
                <a:lnTo>
                  <a:pt x="0" y="4197"/>
                </a:lnTo>
                <a:lnTo>
                  <a:pt x="180" y="7672"/>
                </a:lnTo>
                <a:lnTo>
                  <a:pt x="3116" y="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7" name="object 2247"/>
          <p:cNvSpPr/>
          <p:nvPr/>
        </p:nvSpPr>
        <p:spPr>
          <a:xfrm>
            <a:off x="2430947" y="3061219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45" y="0"/>
                </a:moveTo>
                <a:lnTo>
                  <a:pt x="0" y="3159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8" name="object 2248"/>
          <p:cNvSpPr/>
          <p:nvPr/>
        </p:nvSpPr>
        <p:spPr>
          <a:xfrm>
            <a:off x="2429389" y="3059910"/>
            <a:ext cx="3501" cy="4175"/>
          </a:xfrm>
          <a:custGeom>
            <a:avLst/>
            <a:gdLst/>
            <a:ahLst/>
            <a:cxnLst/>
            <a:rect l="l" t="t" r="r" b="b"/>
            <a:pathLst>
              <a:path w="7001" h="8349">
                <a:moveTo>
                  <a:pt x="4381" y="0"/>
                </a:moveTo>
                <a:lnTo>
                  <a:pt x="813" y="1128"/>
                </a:lnTo>
                <a:lnTo>
                  <a:pt x="0" y="3790"/>
                </a:lnTo>
                <a:lnTo>
                  <a:pt x="1580" y="7717"/>
                </a:lnTo>
                <a:lnTo>
                  <a:pt x="4336" y="8349"/>
                </a:lnTo>
                <a:lnTo>
                  <a:pt x="6820" y="6002"/>
                </a:lnTo>
                <a:lnTo>
                  <a:pt x="7001" y="3023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49" name="object 2249"/>
          <p:cNvSpPr/>
          <p:nvPr/>
        </p:nvSpPr>
        <p:spPr>
          <a:xfrm>
            <a:off x="2476906" y="3041136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76"/>
                </a:moveTo>
                <a:lnTo>
                  <a:pt x="180" y="857"/>
                </a:lnTo>
                <a:lnTo>
                  <a:pt x="406" y="1308"/>
                </a:lnTo>
                <a:lnTo>
                  <a:pt x="542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76"/>
                </a:lnTo>
                <a:lnTo>
                  <a:pt x="1535" y="451"/>
                </a:lnTo>
                <a:lnTo>
                  <a:pt x="1309" y="0"/>
                </a:lnTo>
                <a:lnTo>
                  <a:pt x="767" y="135"/>
                </a:lnTo>
                <a:lnTo>
                  <a:pt x="406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0" name="object 2250"/>
          <p:cNvSpPr/>
          <p:nvPr/>
        </p:nvSpPr>
        <p:spPr>
          <a:xfrm>
            <a:off x="2474896" y="3039827"/>
            <a:ext cx="4652" cy="3182"/>
          </a:xfrm>
          <a:custGeom>
            <a:avLst/>
            <a:gdLst/>
            <a:ahLst/>
            <a:cxnLst/>
            <a:rect l="l" t="t" r="r" b="b"/>
            <a:pathLst>
              <a:path w="9304" h="6363">
                <a:moveTo>
                  <a:pt x="5736" y="0"/>
                </a:moveTo>
                <a:lnTo>
                  <a:pt x="3071" y="947"/>
                </a:lnTo>
                <a:lnTo>
                  <a:pt x="0" y="2662"/>
                </a:lnTo>
                <a:lnTo>
                  <a:pt x="4562" y="6363"/>
                </a:lnTo>
                <a:lnTo>
                  <a:pt x="6368" y="5821"/>
                </a:lnTo>
                <a:lnTo>
                  <a:pt x="9304" y="3836"/>
                </a:lnTo>
                <a:lnTo>
                  <a:pt x="5736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1" name="object 2251"/>
          <p:cNvSpPr/>
          <p:nvPr/>
        </p:nvSpPr>
        <p:spPr>
          <a:xfrm>
            <a:off x="2441336" y="3050703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180" y="857"/>
                </a:lnTo>
                <a:lnTo>
                  <a:pt x="406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55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2" name="object 2252"/>
          <p:cNvSpPr/>
          <p:nvPr/>
        </p:nvSpPr>
        <p:spPr>
          <a:xfrm>
            <a:off x="2439326" y="3049462"/>
            <a:ext cx="4901" cy="3114"/>
          </a:xfrm>
          <a:custGeom>
            <a:avLst/>
            <a:gdLst/>
            <a:ahLst/>
            <a:cxnLst/>
            <a:rect l="l" t="t" r="r" b="b"/>
            <a:pathLst>
              <a:path w="9801" h="6227">
                <a:moveTo>
                  <a:pt x="6504" y="0"/>
                </a:moveTo>
                <a:lnTo>
                  <a:pt x="2845" y="947"/>
                </a:lnTo>
                <a:lnTo>
                  <a:pt x="0" y="2482"/>
                </a:lnTo>
                <a:lnTo>
                  <a:pt x="4516" y="6227"/>
                </a:lnTo>
                <a:lnTo>
                  <a:pt x="6955" y="5325"/>
                </a:lnTo>
                <a:lnTo>
                  <a:pt x="9801" y="3745"/>
                </a:lnTo>
                <a:lnTo>
                  <a:pt x="6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3" name="object 2253"/>
          <p:cNvSpPr/>
          <p:nvPr/>
        </p:nvSpPr>
        <p:spPr>
          <a:xfrm>
            <a:off x="2444001" y="3091794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76"/>
                </a:moveTo>
                <a:lnTo>
                  <a:pt x="1400" y="451"/>
                </a:lnTo>
                <a:lnTo>
                  <a:pt x="993" y="225"/>
                </a:lnTo>
                <a:lnTo>
                  <a:pt x="632" y="0"/>
                </a:lnTo>
                <a:lnTo>
                  <a:pt x="406" y="225"/>
                </a:lnTo>
                <a:lnTo>
                  <a:pt x="180" y="451"/>
                </a:lnTo>
                <a:lnTo>
                  <a:pt x="0" y="676"/>
                </a:lnTo>
                <a:lnTo>
                  <a:pt x="406" y="902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902"/>
                </a:lnTo>
                <a:lnTo>
                  <a:pt x="1761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4" name="object 2254"/>
          <p:cNvSpPr/>
          <p:nvPr/>
        </p:nvSpPr>
        <p:spPr>
          <a:xfrm>
            <a:off x="2442104" y="3090215"/>
            <a:ext cx="4743" cy="3452"/>
          </a:xfrm>
          <a:custGeom>
            <a:avLst/>
            <a:gdLst/>
            <a:ahLst/>
            <a:cxnLst/>
            <a:rect l="l" t="t" r="r" b="b"/>
            <a:pathLst>
              <a:path w="9485" h="6904">
                <a:moveTo>
                  <a:pt x="6549" y="6634"/>
                </a:moveTo>
                <a:lnTo>
                  <a:pt x="9485" y="3294"/>
                </a:lnTo>
                <a:lnTo>
                  <a:pt x="3929" y="0"/>
                </a:lnTo>
                <a:lnTo>
                  <a:pt x="2574" y="1444"/>
                </a:lnTo>
                <a:lnTo>
                  <a:pt x="0" y="4648"/>
                </a:lnTo>
                <a:lnTo>
                  <a:pt x="2845" y="6137"/>
                </a:lnTo>
                <a:lnTo>
                  <a:pt x="5013" y="6904"/>
                </a:lnTo>
                <a:lnTo>
                  <a:pt x="6549" y="6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5" name="object 2255"/>
          <p:cNvSpPr/>
          <p:nvPr/>
        </p:nvSpPr>
        <p:spPr>
          <a:xfrm>
            <a:off x="2438220" y="3066409"/>
            <a:ext cx="3726" cy="3137"/>
          </a:xfrm>
          <a:custGeom>
            <a:avLst/>
            <a:gdLst/>
            <a:ahLst/>
            <a:cxnLst/>
            <a:rect l="l" t="t" r="r" b="b"/>
            <a:pathLst>
              <a:path w="7452" h="6273">
                <a:moveTo>
                  <a:pt x="7452" y="6273"/>
                </a:moveTo>
                <a:lnTo>
                  <a:pt x="7452" y="6092"/>
                </a:lnTo>
                <a:lnTo>
                  <a:pt x="7317" y="0"/>
                </a:lnTo>
                <a:lnTo>
                  <a:pt x="4607" y="2888"/>
                </a:lnTo>
                <a:lnTo>
                  <a:pt x="3523" y="3474"/>
                </a:lnTo>
                <a:lnTo>
                  <a:pt x="0" y="2572"/>
                </a:lnTo>
                <a:lnTo>
                  <a:pt x="0" y="5370"/>
                </a:lnTo>
                <a:lnTo>
                  <a:pt x="3387" y="6182"/>
                </a:lnTo>
                <a:lnTo>
                  <a:pt x="7452" y="6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6" name="object 2256"/>
          <p:cNvSpPr/>
          <p:nvPr/>
        </p:nvSpPr>
        <p:spPr>
          <a:xfrm>
            <a:off x="2436977" y="3063611"/>
            <a:ext cx="6211" cy="7221"/>
          </a:xfrm>
          <a:custGeom>
            <a:avLst/>
            <a:gdLst/>
            <a:ahLst/>
            <a:cxnLst/>
            <a:rect l="l" t="t" r="r" b="b"/>
            <a:pathLst>
              <a:path w="12421" h="14441">
                <a:moveTo>
                  <a:pt x="4968" y="14441"/>
                </a:moveTo>
                <a:lnTo>
                  <a:pt x="5510" y="14441"/>
                </a:lnTo>
                <a:lnTo>
                  <a:pt x="8536" y="14306"/>
                </a:lnTo>
                <a:lnTo>
                  <a:pt x="11111" y="13223"/>
                </a:lnTo>
                <a:lnTo>
                  <a:pt x="12421" y="10289"/>
                </a:lnTo>
                <a:lnTo>
                  <a:pt x="12285" y="5550"/>
                </a:lnTo>
                <a:lnTo>
                  <a:pt x="12150" y="0"/>
                </a:lnTo>
                <a:lnTo>
                  <a:pt x="8085" y="3790"/>
                </a:lnTo>
                <a:lnTo>
                  <a:pt x="6413" y="5460"/>
                </a:lnTo>
                <a:lnTo>
                  <a:pt x="3839" y="6679"/>
                </a:lnTo>
                <a:lnTo>
                  <a:pt x="1219" y="7717"/>
                </a:lnTo>
                <a:lnTo>
                  <a:pt x="0" y="10966"/>
                </a:lnTo>
                <a:lnTo>
                  <a:pt x="2032" y="14125"/>
                </a:lnTo>
                <a:lnTo>
                  <a:pt x="4968" y="14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7" name="object 2257"/>
          <p:cNvSpPr/>
          <p:nvPr/>
        </p:nvSpPr>
        <p:spPr>
          <a:xfrm>
            <a:off x="2450596" y="3092336"/>
            <a:ext cx="1897" cy="1850"/>
          </a:xfrm>
          <a:custGeom>
            <a:avLst/>
            <a:gdLst/>
            <a:ahLst/>
            <a:cxnLst/>
            <a:rect l="l" t="t" r="r" b="b"/>
            <a:pathLst>
              <a:path w="3794" h="3700">
                <a:moveTo>
                  <a:pt x="0" y="2256"/>
                </a:moveTo>
                <a:lnTo>
                  <a:pt x="767" y="3655"/>
                </a:lnTo>
                <a:lnTo>
                  <a:pt x="3523" y="3700"/>
                </a:lnTo>
                <a:lnTo>
                  <a:pt x="3794" y="45"/>
                </a:lnTo>
                <a:lnTo>
                  <a:pt x="1084" y="0"/>
                </a:lnTo>
                <a:lnTo>
                  <a:pt x="0" y="2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8" name="object 2258"/>
          <p:cNvSpPr/>
          <p:nvPr/>
        </p:nvSpPr>
        <p:spPr>
          <a:xfrm>
            <a:off x="2449263" y="3091230"/>
            <a:ext cx="4901" cy="4017"/>
          </a:xfrm>
          <a:custGeom>
            <a:avLst/>
            <a:gdLst/>
            <a:ahLst/>
            <a:cxnLst/>
            <a:rect l="l" t="t" r="r" b="b"/>
            <a:pathLst>
              <a:path w="9801" h="8033">
                <a:moveTo>
                  <a:pt x="4878" y="8033"/>
                </a:moveTo>
                <a:lnTo>
                  <a:pt x="6594" y="8033"/>
                </a:lnTo>
                <a:lnTo>
                  <a:pt x="9169" y="6047"/>
                </a:lnTo>
                <a:lnTo>
                  <a:pt x="9801" y="3068"/>
                </a:lnTo>
                <a:lnTo>
                  <a:pt x="7136" y="225"/>
                </a:lnTo>
                <a:lnTo>
                  <a:pt x="3523" y="0"/>
                </a:lnTo>
                <a:lnTo>
                  <a:pt x="0" y="3068"/>
                </a:lnTo>
                <a:lnTo>
                  <a:pt x="1219" y="7040"/>
                </a:lnTo>
                <a:lnTo>
                  <a:pt x="4878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59" name="object 2259"/>
          <p:cNvSpPr/>
          <p:nvPr/>
        </p:nvSpPr>
        <p:spPr>
          <a:xfrm>
            <a:off x="2423969" y="3076518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128"/>
                </a:lnTo>
                <a:lnTo>
                  <a:pt x="45" y="3790"/>
                </a:lnTo>
                <a:lnTo>
                  <a:pt x="3748" y="3474"/>
                </a:lnTo>
                <a:lnTo>
                  <a:pt x="3703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0" name="object 2260"/>
          <p:cNvSpPr/>
          <p:nvPr/>
        </p:nvSpPr>
        <p:spPr>
          <a:xfrm>
            <a:off x="2422908" y="3075277"/>
            <a:ext cx="3997" cy="4806"/>
          </a:xfrm>
          <a:custGeom>
            <a:avLst/>
            <a:gdLst/>
            <a:ahLst/>
            <a:cxnLst/>
            <a:rect l="l" t="t" r="r" b="b"/>
            <a:pathLst>
              <a:path w="7994" h="9612">
                <a:moveTo>
                  <a:pt x="7046" y="1128"/>
                </a:moveTo>
                <a:lnTo>
                  <a:pt x="3794" y="0"/>
                </a:lnTo>
                <a:lnTo>
                  <a:pt x="677" y="1579"/>
                </a:lnTo>
                <a:lnTo>
                  <a:pt x="0" y="5280"/>
                </a:lnTo>
                <a:lnTo>
                  <a:pt x="1038" y="8529"/>
                </a:lnTo>
                <a:lnTo>
                  <a:pt x="3974" y="9612"/>
                </a:lnTo>
                <a:lnTo>
                  <a:pt x="4697" y="9612"/>
                </a:lnTo>
                <a:lnTo>
                  <a:pt x="7317" y="7987"/>
                </a:lnTo>
                <a:lnTo>
                  <a:pt x="7994" y="4377"/>
                </a:lnTo>
                <a:lnTo>
                  <a:pt x="7046" y="1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1" name="object 2261"/>
          <p:cNvSpPr/>
          <p:nvPr/>
        </p:nvSpPr>
        <p:spPr>
          <a:xfrm>
            <a:off x="2482259" y="309258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2" name="object 2262"/>
          <p:cNvSpPr/>
          <p:nvPr/>
        </p:nvSpPr>
        <p:spPr>
          <a:xfrm>
            <a:off x="2480881" y="3090621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3" name="object 2263"/>
          <p:cNvSpPr/>
          <p:nvPr/>
        </p:nvSpPr>
        <p:spPr>
          <a:xfrm>
            <a:off x="2447615" y="3094163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225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4" name="object 2264"/>
          <p:cNvSpPr/>
          <p:nvPr/>
        </p:nvSpPr>
        <p:spPr>
          <a:xfrm>
            <a:off x="2445560" y="3092787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218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97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5" name="object 2265"/>
          <p:cNvSpPr/>
          <p:nvPr/>
        </p:nvSpPr>
        <p:spPr>
          <a:xfrm>
            <a:off x="2444769" y="3095404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400" y="2482"/>
                </a:moveTo>
                <a:lnTo>
                  <a:pt x="1897" y="2030"/>
                </a:lnTo>
                <a:lnTo>
                  <a:pt x="2303" y="1444"/>
                </a:lnTo>
                <a:lnTo>
                  <a:pt x="2664" y="857"/>
                </a:lnTo>
                <a:lnTo>
                  <a:pt x="2122" y="315"/>
                </a:lnTo>
                <a:lnTo>
                  <a:pt x="1806" y="0"/>
                </a:lnTo>
                <a:lnTo>
                  <a:pt x="1264" y="451"/>
                </a:lnTo>
                <a:lnTo>
                  <a:pt x="632" y="812"/>
                </a:lnTo>
                <a:lnTo>
                  <a:pt x="225" y="1308"/>
                </a:lnTo>
                <a:lnTo>
                  <a:pt x="0" y="1534"/>
                </a:lnTo>
                <a:lnTo>
                  <a:pt x="0" y="2256"/>
                </a:lnTo>
                <a:lnTo>
                  <a:pt x="225" y="2437"/>
                </a:lnTo>
                <a:lnTo>
                  <a:pt x="451" y="2662"/>
                </a:lnTo>
                <a:lnTo>
                  <a:pt x="1129" y="2662"/>
                </a:lnTo>
                <a:lnTo>
                  <a:pt x="1400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6" name="object 2266"/>
          <p:cNvSpPr/>
          <p:nvPr/>
        </p:nvSpPr>
        <p:spPr>
          <a:xfrm>
            <a:off x="2443391" y="3093757"/>
            <a:ext cx="3952" cy="4197"/>
          </a:xfrm>
          <a:custGeom>
            <a:avLst/>
            <a:gdLst/>
            <a:ahLst/>
            <a:cxnLst/>
            <a:rect l="l" t="t" r="r" b="b"/>
            <a:pathLst>
              <a:path w="7904" h="8394">
                <a:moveTo>
                  <a:pt x="3568" y="8394"/>
                </a:moveTo>
                <a:lnTo>
                  <a:pt x="4381" y="8394"/>
                </a:lnTo>
                <a:lnTo>
                  <a:pt x="7046" y="6318"/>
                </a:lnTo>
                <a:lnTo>
                  <a:pt x="7904" y="2978"/>
                </a:lnTo>
                <a:lnTo>
                  <a:pt x="4742" y="0"/>
                </a:lnTo>
                <a:lnTo>
                  <a:pt x="1038" y="3068"/>
                </a:lnTo>
                <a:lnTo>
                  <a:pt x="0" y="6318"/>
                </a:lnTo>
                <a:lnTo>
                  <a:pt x="3568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7" name="object 2267"/>
          <p:cNvSpPr/>
          <p:nvPr/>
        </p:nvSpPr>
        <p:spPr>
          <a:xfrm>
            <a:off x="2446237" y="3084664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47"/>
                </a:moveTo>
                <a:lnTo>
                  <a:pt x="2122" y="631"/>
                </a:lnTo>
                <a:lnTo>
                  <a:pt x="1535" y="225"/>
                </a:lnTo>
                <a:lnTo>
                  <a:pt x="903" y="90"/>
                </a:lnTo>
                <a:lnTo>
                  <a:pt x="677" y="0"/>
                </a:lnTo>
                <a:lnTo>
                  <a:pt x="316" y="631"/>
                </a:lnTo>
                <a:lnTo>
                  <a:pt x="0" y="947"/>
                </a:lnTo>
                <a:lnTo>
                  <a:pt x="587" y="1263"/>
                </a:lnTo>
                <a:lnTo>
                  <a:pt x="1174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8" name="object 2268"/>
          <p:cNvSpPr/>
          <p:nvPr/>
        </p:nvSpPr>
        <p:spPr>
          <a:xfrm>
            <a:off x="2444182" y="3083490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935" y="857"/>
                </a:lnTo>
                <a:lnTo>
                  <a:pt x="0" y="3881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69" name="object 2269"/>
          <p:cNvSpPr/>
          <p:nvPr/>
        </p:nvSpPr>
        <p:spPr>
          <a:xfrm>
            <a:off x="2406331" y="3048063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219" y="1579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0" name="object 2270"/>
          <p:cNvSpPr/>
          <p:nvPr/>
        </p:nvSpPr>
        <p:spPr>
          <a:xfrm>
            <a:off x="2404253" y="3046890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767"/>
                </a:lnTo>
                <a:lnTo>
                  <a:pt x="5600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31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1" name="object 2271"/>
          <p:cNvSpPr/>
          <p:nvPr/>
        </p:nvSpPr>
        <p:spPr>
          <a:xfrm>
            <a:off x="2480565" y="3042512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97" y="2030"/>
                </a:lnTo>
                <a:lnTo>
                  <a:pt x="2258" y="1489"/>
                </a:lnTo>
                <a:lnTo>
                  <a:pt x="2574" y="902"/>
                </a:lnTo>
                <a:lnTo>
                  <a:pt x="2664" y="76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587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301"/>
                </a:lnTo>
                <a:lnTo>
                  <a:pt x="180" y="2482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2" name="object 2272"/>
          <p:cNvSpPr/>
          <p:nvPr/>
        </p:nvSpPr>
        <p:spPr>
          <a:xfrm>
            <a:off x="2479233" y="3040865"/>
            <a:ext cx="3884" cy="4197"/>
          </a:xfrm>
          <a:custGeom>
            <a:avLst/>
            <a:gdLst/>
            <a:ahLst/>
            <a:cxnLst/>
            <a:rect l="l" t="t" r="r" b="b"/>
            <a:pathLst>
              <a:path w="7768" h="8394">
                <a:moveTo>
                  <a:pt x="3477" y="8394"/>
                </a:moveTo>
                <a:lnTo>
                  <a:pt x="4245" y="8394"/>
                </a:lnTo>
                <a:lnTo>
                  <a:pt x="6910" y="6318"/>
                </a:lnTo>
                <a:lnTo>
                  <a:pt x="7768" y="2978"/>
                </a:lnTo>
                <a:lnTo>
                  <a:pt x="4607" y="0"/>
                </a:lnTo>
                <a:lnTo>
                  <a:pt x="903" y="3068"/>
                </a:lnTo>
                <a:lnTo>
                  <a:pt x="0" y="6453"/>
                </a:lnTo>
                <a:lnTo>
                  <a:pt x="3477" y="83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3" name="object 2273"/>
          <p:cNvSpPr/>
          <p:nvPr/>
        </p:nvSpPr>
        <p:spPr>
          <a:xfrm>
            <a:off x="2440501" y="3074193"/>
            <a:ext cx="1603" cy="226"/>
          </a:xfrm>
          <a:custGeom>
            <a:avLst/>
            <a:gdLst/>
            <a:ahLst/>
            <a:cxnLst/>
            <a:rect l="l" t="t" r="r" b="b"/>
            <a:pathLst>
              <a:path w="3206" h="451">
                <a:moveTo>
                  <a:pt x="3206" y="0"/>
                </a:moveTo>
                <a:lnTo>
                  <a:pt x="0" y="225"/>
                </a:lnTo>
                <a:lnTo>
                  <a:pt x="2664" y="451"/>
                </a:lnTo>
                <a:lnTo>
                  <a:pt x="32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4" name="object 2274"/>
          <p:cNvSpPr/>
          <p:nvPr/>
        </p:nvSpPr>
        <p:spPr>
          <a:xfrm>
            <a:off x="2439620" y="3072185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926"/>
                </a:lnTo>
                <a:lnTo>
                  <a:pt x="6684" y="1128"/>
                </a:lnTo>
                <a:lnTo>
                  <a:pt x="3523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5" name="object 2275"/>
          <p:cNvSpPr/>
          <p:nvPr/>
        </p:nvSpPr>
        <p:spPr>
          <a:xfrm>
            <a:off x="2439349" y="3076540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180"/>
                </a:lnTo>
                <a:lnTo>
                  <a:pt x="632" y="631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48" y="1760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631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6" name="object 2276"/>
          <p:cNvSpPr/>
          <p:nvPr/>
        </p:nvSpPr>
        <p:spPr>
          <a:xfrm>
            <a:off x="2437294" y="3075164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218"/>
                </a:lnTo>
                <a:lnTo>
                  <a:pt x="0" y="3113"/>
                </a:lnTo>
                <a:lnTo>
                  <a:pt x="4968" y="6995"/>
                </a:lnTo>
                <a:lnTo>
                  <a:pt x="7588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7" name="object 2277"/>
          <p:cNvSpPr/>
          <p:nvPr/>
        </p:nvSpPr>
        <p:spPr>
          <a:xfrm>
            <a:off x="2442036" y="3072366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355" y="2437"/>
                </a:moveTo>
                <a:lnTo>
                  <a:pt x="1851" y="2030"/>
                </a:lnTo>
                <a:lnTo>
                  <a:pt x="2258" y="1444"/>
                </a:lnTo>
                <a:lnTo>
                  <a:pt x="2619" y="857"/>
                </a:lnTo>
                <a:lnTo>
                  <a:pt x="2664" y="722"/>
                </a:lnTo>
                <a:lnTo>
                  <a:pt x="2077" y="270"/>
                </a:lnTo>
                <a:lnTo>
                  <a:pt x="1716" y="0"/>
                </a:lnTo>
                <a:lnTo>
                  <a:pt x="1219" y="406"/>
                </a:lnTo>
                <a:lnTo>
                  <a:pt x="587" y="767"/>
                </a:lnTo>
                <a:lnTo>
                  <a:pt x="180" y="1263"/>
                </a:lnTo>
                <a:lnTo>
                  <a:pt x="0" y="1534"/>
                </a:lnTo>
                <a:lnTo>
                  <a:pt x="135" y="2075"/>
                </a:lnTo>
                <a:lnTo>
                  <a:pt x="135" y="2482"/>
                </a:lnTo>
                <a:lnTo>
                  <a:pt x="542" y="2482"/>
                </a:lnTo>
                <a:lnTo>
                  <a:pt x="1084" y="2617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8" name="object 2278"/>
          <p:cNvSpPr/>
          <p:nvPr/>
        </p:nvSpPr>
        <p:spPr>
          <a:xfrm>
            <a:off x="2440839" y="3070696"/>
            <a:ext cx="3749" cy="4175"/>
          </a:xfrm>
          <a:custGeom>
            <a:avLst/>
            <a:gdLst/>
            <a:ahLst/>
            <a:cxnLst/>
            <a:rect l="l" t="t" r="r" b="b"/>
            <a:pathLst>
              <a:path w="7497" h="8349">
                <a:moveTo>
                  <a:pt x="3342" y="8349"/>
                </a:moveTo>
                <a:lnTo>
                  <a:pt x="3929" y="8349"/>
                </a:lnTo>
                <a:lnTo>
                  <a:pt x="6639" y="6318"/>
                </a:lnTo>
                <a:lnTo>
                  <a:pt x="7497" y="2978"/>
                </a:lnTo>
                <a:lnTo>
                  <a:pt x="4336" y="0"/>
                </a:lnTo>
                <a:lnTo>
                  <a:pt x="1129" y="2437"/>
                </a:lnTo>
                <a:lnTo>
                  <a:pt x="0" y="5144"/>
                </a:lnTo>
                <a:lnTo>
                  <a:pt x="180" y="8303"/>
                </a:lnTo>
                <a:lnTo>
                  <a:pt x="3342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79" name="object 2279"/>
          <p:cNvSpPr/>
          <p:nvPr/>
        </p:nvSpPr>
        <p:spPr>
          <a:xfrm>
            <a:off x="2438220" y="306410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0" name="object 2280"/>
          <p:cNvSpPr/>
          <p:nvPr/>
        </p:nvSpPr>
        <p:spPr>
          <a:xfrm>
            <a:off x="2436842" y="3062144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1" name="object 2281"/>
          <p:cNvSpPr/>
          <p:nvPr/>
        </p:nvSpPr>
        <p:spPr>
          <a:xfrm>
            <a:off x="2480633" y="3023197"/>
            <a:ext cx="4156" cy="3475"/>
          </a:xfrm>
          <a:custGeom>
            <a:avLst/>
            <a:gdLst/>
            <a:ahLst/>
            <a:cxnLst/>
            <a:rect l="l" t="t" r="r" b="b"/>
            <a:pathLst>
              <a:path w="8311" h="6949">
                <a:moveTo>
                  <a:pt x="2664" y="2482"/>
                </a:moveTo>
                <a:lnTo>
                  <a:pt x="3206" y="6949"/>
                </a:lnTo>
                <a:lnTo>
                  <a:pt x="5781" y="5641"/>
                </a:lnTo>
                <a:lnTo>
                  <a:pt x="8311" y="2707"/>
                </a:lnTo>
                <a:lnTo>
                  <a:pt x="5239" y="2211"/>
                </a:lnTo>
                <a:lnTo>
                  <a:pt x="4381" y="586"/>
                </a:lnTo>
                <a:lnTo>
                  <a:pt x="1174" y="0"/>
                </a:lnTo>
                <a:lnTo>
                  <a:pt x="0" y="3023"/>
                </a:lnTo>
                <a:lnTo>
                  <a:pt x="2664" y="24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2" name="object 2282"/>
          <p:cNvSpPr/>
          <p:nvPr/>
        </p:nvSpPr>
        <p:spPr>
          <a:xfrm>
            <a:off x="2479142" y="3021730"/>
            <a:ext cx="7385" cy="5664"/>
          </a:xfrm>
          <a:custGeom>
            <a:avLst/>
            <a:gdLst/>
            <a:ahLst/>
            <a:cxnLst/>
            <a:rect l="l" t="t" r="r" b="b"/>
            <a:pathLst>
              <a:path w="14770" h="11327">
                <a:moveTo>
                  <a:pt x="1987" y="10244"/>
                </a:moveTo>
                <a:lnTo>
                  <a:pt x="4697" y="9973"/>
                </a:lnTo>
                <a:lnTo>
                  <a:pt x="7859" y="11327"/>
                </a:lnTo>
                <a:lnTo>
                  <a:pt x="10343" y="10515"/>
                </a:lnTo>
                <a:lnTo>
                  <a:pt x="14770" y="5415"/>
                </a:lnTo>
                <a:lnTo>
                  <a:pt x="10704" y="2572"/>
                </a:lnTo>
                <a:lnTo>
                  <a:pt x="8265" y="0"/>
                </a:lnTo>
                <a:lnTo>
                  <a:pt x="4697" y="496"/>
                </a:lnTo>
                <a:lnTo>
                  <a:pt x="1400" y="1218"/>
                </a:lnTo>
                <a:lnTo>
                  <a:pt x="0" y="4287"/>
                </a:lnTo>
                <a:lnTo>
                  <a:pt x="948" y="7581"/>
                </a:lnTo>
                <a:lnTo>
                  <a:pt x="1987" y="102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3" name="object 2283"/>
          <p:cNvSpPr/>
          <p:nvPr/>
        </p:nvSpPr>
        <p:spPr>
          <a:xfrm>
            <a:off x="2528286" y="2981001"/>
            <a:ext cx="1897" cy="2031"/>
          </a:xfrm>
          <a:custGeom>
            <a:avLst/>
            <a:gdLst/>
            <a:ahLst/>
            <a:cxnLst/>
            <a:rect l="l" t="t" r="r" b="b"/>
            <a:pathLst>
              <a:path w="3794" h="4061">
                <a:moveTo>
                  <a:pt x="1490" y="4061"/>
                </a:moveTo>
                <a:lnTo>
                  <a:pt x="3794" y="947"/>
                </a:lnTo>
                <a:lnTo>
                  <a:pt x="948" y="0"/>
                </a:lnTo>
                <a:lnTo>
                  <a:pt x="0" y="3384"/>
                </a:lnTo>
                <a:lnTo>
                  <a:pt x="1490" y="40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4" name="object 2284"/>
          <p:cNvSpPr/>
          <p:nvPr/>
        </p:nvSpPr>
        <p:spPr>
          <a:xfrm>
            <a:off x="2527089" y="2979917"/>
            <a:ext cx="4381" cy="4378"/>
          </a:xfrm>
          <a:custGeom>
            <a:avLst/>
            <a:gdLst/>
            <a:ahLst/>
            <a:cxnLst/>
            <a:rect l="l" t="t" r="r" b="b"/>
            <a:pathLst>
              <a:path w="8762" h="8755">
                <a:moveTo>
                  <a:pt x="3116" y="8619"/>
                </a:moveTo>
                <a:lnTo>
                  <a:pt x="4381" y="8755"/>
                </a:lnTo>
                <a:lnTo>
                  <a:pt x="5600" y="8755"/>
                </a:lnTo>
                <a:lnTo>
                  <a:pt x="8446" y="6318"/>
                </a:lnTo>
                <a:lnTo>
                  <a:pt x="8762" y="2166"/>
                </a:lnTo>
                <a:lnTo>
                  <a:pt x="5194" y="0"/>
                </a:lnTo>
                <a:lnTo>
                  <a:pt x="993" y="1218"/>
                </a:lnTo>
                <a:lnTo>
                  <a:pt x="0" y="4151"/>
                </a:lnTo>
                <a:lnTo>
                  <a:pt x="225" y="7717"/>
                </a:lnTo>
                <a:lnTo>
                  <a:pt x="3116" y="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5" name="object 2285"/>
          <p:cNvSpPr/>
          <p:nvPr/>
        </p:nvSpPr>
        <p:spPr>
          <a:xfrm>
            <a:off x="2517084" y="2997541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45" y="0"/>
                </a:moveTo>
                <a:lnTo>
                  <a:pt x="0" y="3159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6" name="object 2286"/>
          <p:cNvSpPr/>
          <p:nvPr/>
        </p:nvSpPr>
        <p:spPr>
          <a:xfrm>
            <a:off x="2515526" y="2996209"/>
            <a:ext cx="3478" cy="4197"/>
          </a:xfrm>
          <a:custGeom>
            <a:avLst/>
            <a:gdLst/>
            <a:ahLst/>
            <a:cxnLst/>
            <a:rect l="l" t="t" r="r" b="b"/>
            <a:pathLst>
              <a:path w="6955" h="8394">
                <a:moveTo>
                  <a:pt x="4381" y="0"/>
                </a:moveTo>
                <a:lnTo>
                  <a:pt x="767" y="1173"/>
                </a:lnTo>
                <a:lnTo>
                  <a:pt x="0" y="3836"/>
                </a:lnTo>
                <a:lnTo>
                  <a:pt x="1535" y="7762"/>
                </a:lnTo>
                <a:lnTo>
                  <a:pt x="4336" y="8394"/>
                </a:lnTo>
                <a:lnTo>
                  <a:pt x="6820" y="6047"/>
                </a:lnTo>
                <a:lnTo>
                  <a:pt x="6955" y="3068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7" name="object 2287"/>
          <p:cNvSpPr/>
          <p:nvPr/>
        </p:nvSpPr>
        <p:spPr>
          <a:xfrm>
            <a:off x="2563020" y="2977458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0" y="631"/>
                </a:moveTo>
                <a:lnTo>
                  <a:pt x="225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626" y="451"/>
                </a:lnTo>
                <a:lnTo>
                  <a:pt x="1355" y="0"/>
                </a:lnTo>
                <a:lnTo>
                  <a:pt x="813" y="135"/>
                </a:lnTo>
                <a:lnTo>
                  <a:pt x="406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8" name="object 2288"/>
          <p:cNvSpPr/>
          <p:nvPr/>
        </p:nvSpPr>
        <p:spPr>
          <a:xfrm>
            <a:off x="2561033" y="2976149"/>
            <a:ext cx="4652" cy="3182"/>
          </a:xfrm>
          <a:custGeom>
            <a:avLst/>
            <a:gdLst/>
            <a:ahLst/>
            <a:cxnLst/>
            <a:rect l="l" t="t" r="r" b="b"/>
            <a:pathLst>
              <a:path w="9304" h="6363">
                <a:moveTo>
                  <a:pt x="5691" y="0"/>
                </a:moveTo>
                <a:lnTo>
                  <a:pt x="3071" y="947"/>
                </a:lnTo>
                <a:lnTo>
                  <a:pt x="0" y="2662"/>
                </a:lnTo>
                <a:lnTo>
                  <a:pt x="4562" y="6363"/>
                </a:lnTo>
                <a:lnTo>
                  <a:pt x="6323" y="5821"/>
                </a:lnTo>
                <a:lnTo>
                  <a:pt x="9304" y="3836"/>
                </a:lnTo>
                <a:lnTo>
                  <a:pt x="5691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89" name="object 2289"/>
          <p:cNvSpPr/>
          <p:nvPr/>
        </p:nvSpPr>
        <p:spPr>
          <a:xfrm>
            <a:off x="2527450" y="2987025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219" y="45"/>
                </a:move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1038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626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0" name="object 2290"/>
          <p:cNvSpPr/>
          <p:nvPr/>
        </p:nvSpPr>
        <p:spPr>
          <a:xfrm>
            <a:off x="2525463" y="2985784"/>
            <a:ext cx="4878" cy="3091"/>
          </a:xfrm>
          <a:custGeom>
            <a:avLst/>
            <a:gdLst/>
            <a:ahLst/>
            <a:cxnLst/>
            <a:rect l="l" t="t" r="r" b="b"/>
            <a:pathLst>
              <a:path w="9756" h="6182">
                <a:moveTo>
                  <a:pt x="6504" y="0"/>
                </a:moveTo>
                <a:lnTo>
                  <a:pt x="2845" y="902"/>
                </a:lnTo>
                <a:lnTo>
                  <a:pt x="0" y="2482"/>
                </a:lnTo>
                <a:lnTo>
                  <a:pt x="4562" y="6182"/>
                </a:lnTo>
                <a:lnTo>
                  <a:pt x="6955" y="5280"/>
                </a:lnTo>
                <a:lnTo>
                  <a:pt x="9756" y="3745"/>
                </a:lnTo>
                <a:lnTo>
                  <a:pt x="6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1" name="object 2291"/>
          <p:cNvSpPr/>
          <p:nvPr/>
        </p:nvSpPr>
        <p:spPr>
          <a:xfrm>
            <a:off x="2530318" y="3028511"/>
            <a:ext cx="474" cy="0"/>
          </a:xfrm>
          <a:custGeom>
            <a:avLst/>
            <a:gdLst/>
            <a:ahLst/>
            <a:cxnLst/>
            <a:rect l="l" t="t" r="r" b="b"/>
            <a:pathLst>
              <a:path w="948">
                <a:moveTo>
                  <a:pt x="0" y="0"/>
                </a:moveTo>
                <a:lnTo>
                  <a:pt x="948" y="0"/>
                </a:lnTo>
              </a:path>
            </a:pathLst>
          </a:custGeom>
          <a:ln w="14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2" name="object 2292"/>
          <p:cNvSpPr/>
          <p:nvPr/>
        </p:nvSpPr>
        <p:spPr>
          <a:xfrm>
            <a:off x="2528240" y="3026536"/>
            <a:ext cx="4743" cy="3452"/>
          </a:xfrm>
          <a:custGeom>
            <a:avLst/>
            <a:gdLst/>
            <a:ahLst/>
            <a:cxnLst/>
            <a:rect l="l" t="t" r="r" b="b"/>
            <a:pathLst>
              <a:path w="9485" h="6904">
                <a:moveTo>
                  <a:pt x="6549" y="6588"/>
                </a:moveTo>
                <a:lnTo>
                  <a:pt x="9485" y="3249"/>
                </a:lnTo>
                <a:lnTo>
                  <a:pt x="3929" y="0"/>
                </a:lnTo>
                <a:lnTo>
                  <a:pt x="2574" y="1444"/>
                </a:lnTo>
                <a:lnTo>
                  <a:pt x="0" y="4603"/>
                </a:lnTo>
                <a:lnTo>
                  <a:pt x="2845" y="6182"/>
                </a:lnTo>
                <a:lnTo>
                  <a:pt x="5013" y="6904"/>
                </a:lnTo>
                <a:lnTo>
                  <a:pt x="6549" y="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3" name="object 2293"/>
          <p:cNvSpPr/>
          <p:nvPr/>
        </p:nvSpPr>
        <p:spPr>
          <a:xfrm>
            <a:off x="2524356" y="3002731"/>
            <a:ext cx="3726" cy="3114"/>
          </a:xfrm>
          <a:custGeom>
            <a:avLst/>
            <a:gdLst/>
            <a:ahLst/>
            <a:cxnLst/>
            <a:rect l="l" t="t" r="r" b="b"/>
            <a:pathLst>
              <a:path w="7452" h="6227">
                <a:moveTo>
                  <a:pt x="7452" y="6227"/>
                </a:moveTo>
                <a:lnTo>
                  <a:pt x="7452" y="6092"/>
                </a:lnTo>
                <a:lnTo>
                  <a:pt x="7272" y="0"/>
                </a:lnTo>
                <a:lnTo>
                  <a:pt x="4607" y="2888"/>
                </a:lnTo>
                <a:lnTo>
                  <a:pt x="3477" y="3474"/>
                </a:lnTo>
                <a:lnTo>
                  <a:pt x="0" y="2572"/>
                </a:lnTo>
                <a:lnTo>
                  <a:pt x="0" y="5370"/>
                </a:lnTo>
                <a:lnTo>
                  <a:pt x="3387" y="6137"/>
                </a:lnTo>
                <a:lnTo>
                  <a:pt x="7452" y="6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4" name="object 2294"/>
          <p:cNvSpPr/>
          <p:nvPr/>
        </p:nvSpPr>
        <p:spPr>
          <a:xfrm>
            <a:off x="2523114" y="2999932"/>
            <a:ext cx="6188" cy="7221"/>
          </a:xfrm>
          <a:custGeom>
            <a:avLst/>
            <a:gdLst/>
            <a:ahLst/>
            <a:cxnLst/>
            <a:rect l="l" t="t" r="r" b="b"/>
            <a:pathLst>
              <a:path w="12376" h="14441">
                <a:moveTo>
                  <a:pt x="4923" y="14441"/>
                </a:moveTo>
                <a:lnTo>
                  <a:pt x="5510" y="14441"/>
                </a:lnTo>
                <a:lnTo>
                  <a:pt x="8536" y="14306"/>
                </a:lnTo>
                <a:lnTo>
                  <a:pt x="11111" y="13223"/>
                </a:lnTo>
                <a:lnTo>
                  <a:pt x="12376" y="10289"/>
                </a:lnTo>
                <a:lnTo>
                  <a:pt x="12285" y="5550"/>
                </a:lnTo>
                <a:lnTo>
                  <a:pt x="12105" y="0"/>
                </a:lnTo>
                <a:lnTo>
                  <a:pt x="8085" y="3790"/>
                </a:lnTo>
                <a:lnTo>
                  <a:pt x="6413" y="5415"/>
                </a:lnTo>
                <a:lnTo>
                  <a:pt x="3839" y="6634"/>
                </a:lnTo>
                <a:lnTo>
                  <a:pt x="1174" y="7717"/>
                </a:lnTo>
                <a:lnTo>
                  <a:pt x="0" y="11011"/>
                </a:lnTo>
                <a:lnTo>
                  <a:pt x="2032" y="14125"/>
                </a:lnTo>
                <a:lnTo>
                  <a:pt x="4923" y="14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5" name="object 2295"/>
          <p:cNvSpPr/>
          <p:nvPr/>
        </p:nvSpPr>
        <p:spPr>
          <a:xfrm>
            <a:off x="2536732" y="3028658"/>
            <a:ext cx="1897" cy="1828"/>
          </a:xfrm>
          <a:custGeom>
            <a:avLst/>
            <a:gdLst/>
            <a:ahLst/>
            <a:cxnLst/>
            <a:rect l="l" t="t" r="r" b="b"/>
            <a:pathLst>
              <a:path w="3794" h="3655">
                <a:moveTo>
                  <a:pt x="0" y="2256"/>
                </a:moveTo>
                <a:lnTo>
                  <a:pt x="767" y="3655"/>
                </a:lnTo>
                <a:lnTo>
                  <a:pt x="3477" y="3655"/>
                </a:lnTo>
                <a:lnTo>
                  <a:pt x="3794" y="45"/>
                </a:lnTo>
                <a:lnTo>
                  <a:pt x="1084" y="0"/>
                </a:lnTo>
                <a:lnTo>
                  <a:pt x="0" y="2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6" name="object 2296"/>
          <p:cNvSpPr/>
          <p:nvPr/>
        </p:nvSpPr>
        <p:spPr>
          <a:xfrm>
            <a:off x="2535377" y="3027552"/>
            <a:ext cx="4923" cy="4017"/>
          </a:xfrm>
          <a:custGeom>
            <a:avLst/>
            <a:gdLst/>
            <a:ahLst/>
            <a:cxnLst/>
            <a:rect l="l" t="t" r="r" b="b"/>
            <a:pathLst>
              <a:path w="9846" h="8033">
                <a:moveTo>
                  <a:pt x="4923" y="8033"/>
                </a:moveTo>
                <a:lnTo>
                  <a:pt x="6639" y="8033"/>
                </a:lnTo>
                <a:lnTo>
                  <a:pt x="9214" y="6047"/>
                </a:lnTo>
                <a:lnTo>
                  <a:pt x="9846" y="3023"/>
                </a:lnTo>
                <a:lnTo>
                  <a:pt x="7136" y="180"/>
                </a:lnTo>
                <a:lnTo>
                  <a:pt x="3523" y="0"/>
                </a:lnTo>
                <a:lnTo>
                  <a:pt x="0" y="3068"/>
                </a:lnTo>
                <a:lnTo>
                  <a:pt x="1264" y="6995"/>
                </a:lnTo>
                <a:lnTo>
                  <a:pt x="4923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7" name="object 2297"/>
          <p:cNvSpPr/>
          <p:nvPr/>
        </p:nvSpPr>
        <p:spPr>
          <a:xfrm>
            <a:off x="2510105" y="3012840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74"/>
                </a:lnTo>
                <a:lnTo>
                  <a:pt x="3703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8" name="object 2298"/>
          <p:cNvSpPr/>
          <p:nvPr/>
        </p:nvSpPr>
        <p:spPr>
          <a:xfrm>
            <a:off x="2509044" y="3011576"/>
            <a:ext cx="3975" cy="4829"/>
          </a:xfrm>
          <a:custGeom>
            <a:avLst/>
            <a:gdLst/>
            <a:ahLst/>
            <a:cxnLst/>
            <a:rect l="l" t="t" r="r" b="b"/>
            <a:pathLst>
              <a:path w="7949" h="9657">
                <a:moveTo>
                  <a:pt x="7001" y="1173"/>
                </a:moveTo>
                <a:lnTo>
                  <a:pt x="3794" y="0"/>
                </a:lnTo>
                <a:lnTo>
                  <a:pt x="677" y="1624"/>
                </a:lnTo>
                <a:lnTo>
                  <a:pt x="0" y="5325"/>
                </a:lnTo>
                <a:lnTo>
                  <a:pt x="1038" y="8529"/>
                </a:lnTo>
                <a:lnTo>
                  <a:pt x="3929" y="9657"/>
                </a:lnTo>
                <a:lnTo>
                  <a:pt x="4652" y="9657"/>
                </a:lnTo>
                <a:lnTo>
                  <a:pt x="7272" y="8033"/>
                </a:lnTo>
                <a:lnTo>
                  <a:pt x="7949" y="4422"/>
                </a:lnTo>
                <a:lnTo>
                  <a:pt x="7001" y="1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99" name="object 2299"/>
          <p:cNvSpPr/>
          <p:nvPr/>
        </p:nvSpPr>
        <p:spPr>
          <a:xfrm>
            <a:off x="2568395" y="3028906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391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0" name="object 2300"/>
          <p:cNvSpPr/>
          <p:nvPr/>
        </p:nvSpPr>
        <p:spPr>
          <a:xfrm>
            <a:off x="2567018" y="3026943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700"/>
                </a:lnTo>
                <a:lnTo>
                  <a:pt x="1174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1" name="object 2301"/>
          <p:cNvSpPr/>
          <p:nvPr/>
        </p:nvSpPr>
        <p:spPr>
          <a:xfrm>
            <a:off x="2533751" y="3030485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631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587" y="631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2" name="object 2302"/>
          <p:cNvSpPr/>
          <p:nvPr/>
        </p:nvSpPr>
        <p:spPr>
          <a:xfrm>
            <a:off x="2531696" y="3029131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46" y="0"/>
                </a:moveTo>
                <a:lnTo>
                  <a:pt x="3432" y="1128"/>
                </a:lnTo>
                <a:lnTo>
                  <a:pt x="0" y="3068"/>
                </a:lnTo>
                <a:lnTo>
                  <a:pt x="4968" y="6949"/>
                </a:lnTo>
                <a:lnTo>
                  <a:pt x="7543" y="6092"/>
                </a:lnTo>
                <a:lnTo>
                  <a:pt x="10975" y="4106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3" name="object 2303"/>
          <p:cNvSpPr/>
          <p:nvPr/>
        </p:nvSpPr>
        <p:spPr>
          <a:xfrm>
            <a:off x="2530905" y="3031726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400" y="2437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122" y="315"/>
                </a:lnTo>
                <a:lnTo>
                  <a:pt x="1806" y="0"/>
                </a:lnTo>
                <a:lnTo>
                  <a:pt x="1219" y="406"/>
                </a:lnTo>
                <a:lnTo>
                  <a:pt x="632" y="767"/>
                </a:lnTo>
                <a:lnTo>
                  <a:pt x="225" y="1308"/>
                </a:lnTo>
                <a:lnTo>
                  <a:pt x="0" y="1579"/>
                </a:lnTo>
                <a:lnTo>
                  <a:pt x="45" y="2211"/>
                </a:lnTo>
                <a:lnTo>
                  <a:pt x="225" y="2437"/>
                </a:lnTo>
                <a:lnTo>
                  <a:pt x="451" y="2617"/>
                </a:lnTo>
                <a:lnTo>
                  <a:pt x="1129" y="2662"/>
                </a:lnTo>
                <a:lnTo>
                  <a:pt x="1400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4" name="object 2304"/>
          <p:cNvSpPr/>
          <p:nvPr/>
        </p:nvSpPr>
        <p:spPr>
          <a:xfrm>
            <a:off x="2529528" y="3030057"/>
            <a:ext cx="3952" cy="4220"/>
          </a:xfrm>
          <a:custGeom>
            <a:avLst/>
            <a:gdLst/>
            <a:ahLst/>
            <a:cxnLst/>
            <a:rect l="l" t="t" r="r" b="b"/>
            <a:pathLst>
              <a:path w="7904" h="8439">
                <a:moveTo>
                  <a:pt x="3568" y="8439"/>
                </a:moveTo>
                <a:lnTo>
                  <a:pt x="4336" y="8439"/>
                </a:lnTo>
                <a:lnTo>
                  <a:pt x="7046" y="6363"/>
                </a:lnTo>
                <a:lnTo>
                  <a:pt x="7904" y="2978"/>
                </a:lnTo>
                <a:lnTo>
                  <a:pt x="4697" y="0"/>
                </a:lnTo>
                <a:lnTo>
                  <a:pt x="1038" y="3068"/>
                </a:lnTo>
                <a:lnTo>
                  <a:pt x="0" y="6363"/>
                </a:lnTo>
                <a:lnTo>
                  <a:pt x="3568" y="8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5" name="object 2305"/>
          <p:cNvSpPr/>
          <p:nvPr/>
        </p:nvSpPr>
        <p:spPr>
          <a:xfrm>
            <a:off x="2532373" y="302100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857"/>
                </a:moveTo>
                <a:lnTo>
                  <a:pt x="2122" y="586"/>
                </a:lnTo>
                <a:lnTo>
                  <a:pt x="1535" y="180"/>
                </a:lnTo>
                <a:lnTo>
                  <a:pt x="903" y="0"/>
                </a:lnTo>
                <a:lnTo>
                  <a:pt x="677" y="0"/>
                </a:lnTo>
                <a:lnTo>
                  <a:pt x="271" y="586"/>
                </a:lnTo>
                <a:lnTo>
                  <a:pt x="0" y="857"/>
                </a:lnTo>
                <a:lnTo>
                  <a:pt x="587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55" y="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6" name="object 2306"/>
          <p:cNvSpPr/>
          <p:nvPr/>
        </p:nvSpPr>
        <p:spPr>
          <a:xfrm>
            <a:off x="2530296" y="3019812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555" y="0"/>
                </a:lnTo>
                <a:lnTo>
                  <a:pt x="2935" y="812"/>
                </a:lnTo>
                <a:lnTo>
                  <a:pt x="0" y="3836"/>
                </a:lnTo>
                <a:lnTo>
                  <a:pt x="6368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7" name="object 2307"/>
          <p:cNvSpPr/>
          <p:nvPr/>
        </p:nvSpPr>
        <p:spPr>
          <a:xfrm>
            <a:off x="2492467" y="298438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8" name="object 2308"/>
          <p:cNvSpPr/>
          <p:nvPr/>
        </p:nvSpPr>
        <p:spPr>
          <a:xfrm>
            <a:off x="2490389" y="2983189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88" y="812"/>
                </a:lnTo>
                <a:lnTo>
                  <a:pt x="5600" y="0"/>
                </a:lnTo>
                <a:lnTo>
                  <a:pt x="2890" y="902"/>
                </a:lnTo>
                <a:lnTo>
                  <a:pt x="0" y="3881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09" name="object 2309"/>
          <p:cNvSpPr/>
          <p:nvPr/>
        </p:nvSpPr>
        <p:spPr>
          <a:xfrm>
            <a:off x="2566701" y="2978857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355" y="2437"/>
                </a:moveTo>
                <a:lnTo>
                  <a:pt x="1851" y="2030"/>
                </a:lnTo>
                <a:lnTo>
                  <a:pt x="2258" y="1399"/>
                </a:lnTo>
                <a:lnTo>
                  <a:pt x="2574" y="812"/>
                </a:lnTo>
                <a:lnTo>
                  <a:pt x="2077" y="315"/>
                </a:lnTo>
                <a:lnTo>
                  <a:pt x="1716" y="0"/>
                </a:lnTo>
                <a:lnTo>
                  <a:pt x="1219" y="406"/>
                </a:lnTo>
                <a:lnTo>
                  <a:pt x="587" y="767"/>
                </a:lnTo>
                <a:lnTo>
                  <a:pt x="180" y="1263"/>
                </a:lnTo>
                <a:lnTo>
                  <a:pt x="0" y="1534"/>
                </a:lnTo>
                <a:lnTo>
                  <a:pt x="0" y="2211"/>
                </a:lnTo>
                <a:lnTo>
                  <a:pt x="180" y="2391"/>
                </a:lnTo>
                <a:lnTo>
                  <a:pt x="406" y="2617"/>
                </a:lnTo>
                <a:lnTo>
                  <a:pt x="1084" y="2617"/>
                </a:lnTo>
                <a:lnTo>
                  <a:pt x="1355" y="24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0" name="object 2310"/>
          <p:cNvSpPr/>
          <p:nvPr/>
        </p:nvSpPr>
        <p:spPr>
          <a:xfrm>
            <a:off x="2565369" y="2977165"/>
            <a:ext cx="3884" cy="4220"/>
          </a:xfrm>
          <a:custGeom>
            <a:avLst/>
            <a:gdLst/>
            <a:ahLst/>
            <a:cxnLst/>
            <a:rect l="l" t="t" r="r" b="b"/>
            <a:pathLst>
              <a:path w="7768" h="8439">
                <a:moveTo>
                  <a:pt x="3432" y="8439"/>
                </a:moveTo>
                <a:lnTo>
                  <a:pt x="4245" y="8439"/>
                </a:lnTo>
                <a:lnTo>
                  <a:pt x="6910" y="6363"/>
                </a:lnTo>
                <a:lnTo>
                  <a:pt x="7768" y="3023"/>
                </a:lnTo>
                <a:lnTo>
                  <a:pt x="4607" y="0"/>
                </a:lnTo>
                <a:lnTo>
                  <a:pt x="903" y="3068"/>
                </a:lnTo>
                <a:lnTo>
                  <a:pt x="0" y="6453"/>
                </a:lnTo>
                <a:lnTo>
                  <a:pt x="3432" y="843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1" name="object 2311"/>
          <p:cNvSpPr/>
          <p:nvPr/>
        </p:nvSpPr>
        <p:spPr>
          <a:xfrm>
            <a:off x="2526614" y="3010515"/>
            <a:ext cx="1626" cy="226"/>
          </a:xfrm>
          <a:custGeom>
            <a:avLst/>
            <a:gdLst/>
            <a:ahLst/>
            <a:cxnLst/>
            <a:rect l="l" t="t" r="r" b="b"/>
            <a:pathLst>
              <a:path w="3252" h="451">
                <a:moveTo>
                  <a:pt x="3252" y="0"/>
                </a:moveTo>
                <a:lnTo>
                  <a:pt x="0" y="225"/>
                </a:lnTo>
                <a:lnTo>
                  <a:pt x="2710" y="451"/>
                </a:lnTo>
                <a:lnTo>
                  <a:pt x="3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2" name="object 2312"/>
          <p:cNvSpPr/>
          <p:nvPr/>
        </p:nvSpPr>
        <p:spPr>
          <a:xfrm>
            <a:off x="2525734" y="3008507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542" y="6408"/>
                </a:moveTo>
                <a:lnTo>
                  <a:pt x="3432" y="7717"/>
                </a:lnTo>
                <a:lnTo>
                  <a:pt x="5555" y="6904"/>
                </a:lnTo>
                <a:lnTo>
                  <a:pt x="7497" y="3926"/>
                </a:lnTo>
                <a:lnTo>
                  <a:pt x="6730" y="1128"/>
                </a:lnTo>
                <a:lnTo>
                  <a:pt x="3568" y="0"/>
                </a:lnTo>
                <a:lnTo>
                  <a:pt x="0" y="2482"/>
                </a:lnTo>
                <a:lnTo>
                  <a:pt x="542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3" name="object 2313"/>
          <p:cNvSpPr/>
          <p:nvPr/>
        </p:nvSpPr>
        <p:spPr>
          <a:xfrm>
            <a:off x="2525485" y="3012862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805"/>
                </a:lnTo>
                <a:lnTo>
                  <a:pt x="1535" y="1624"/>
                </a:lnTo>
                <a:lnTo>
                  <a:pt x="2168" y="1173"/>
                </a:lnTo>
                <a:lnTo>
                  <a:pt x="2755" y="902"/>
                </a:lnTo>
                <a:lnTo>
                  <a:pt x="2484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4" name="object 2314"/>
          <p:cNvSpPr/>
          <p:nvPr/>
        </p:nvSpPr>
        <p:spPr>
          <a:xfrm>
            <a:off x="2523430" y="3011508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91" y="0"/>
                </a:moveTo>
                <a:lnTo>
                  <a:pt x="3432" y="1128"/>
                </a:lnTo>
                <a:lnTo>
                  <a:pt x="0" y="3068"/>
                </a:lnTo>
                <a:lnTo>
                  <a:pt x="4968" y="6949"/>
                </a:lnTo>
                <a:lnTo>
                  <a:pt x="7588" y="6047"/>
                </a:lnTo>
                <a:lnTo>
                  <a:pt x="10975" y="4106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5" name="object 2315"/>
          <p:cNvSpPr/>
          <p:nvPr/>
        </p:nvSpPr>
        <p:spPr>
          <a:xfrm>
            <a:off x="2528150" y="3008665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400" y="2482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122" y="315"/>
                </a:lnTo>
                <a:lnTo>
                  <a:pt x="1806" y="0"/>
                </a:lnTo>
                <a:lnTo>
                  <a:pt x="1264" y="451"/>
                </a:lnTo>
                <a:lnTo>
                  <a:pt x="632" y="812"/>
                </a:lnTo>
                <a:lnTo>
                  <a:pt x="225" y="1308"/>
                </a:lnTo>
                <a:lnTo>
                  <a:pt x="0" y="1579"/>
                </a:lnTo>
                <a:lnTo>
                  <a:pt x="180" y="2121"/>
                </a:lnTo>
                <a:lnTo>
                  <a:pt x="180" y="2527"/>
                </a:lnTo>
                <a:lnTo>
                  <a:pt x="587" y="2527"/>
                </a:lnTo>
                <a:lnTo>
                  <a:pt x="1129" y="2662"/>
                </a:lnTo>
                <a:lnTo>
                  <a:pt x="1400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6" name="object 2316"/>
          <p:cNvSpPr/>
          <p:nvPr/>
        </p:nvSpPr>
        <p:spPr>
          <a:xfrm>
            <a:off x="2526953" y="3007018"/>
            <a:ext cx="3772" cy="4175"/>
          </a:xfrm>
          <a:custGeom>
            <a:avLst/>
            <a:gdLst/>
            <a:ahLst/>
            <a:cxnLst/>
            <a:rect l="l" t="t" r="r" b="b"/>
            <a:pathLst>
              <a:path w="7543" h="8349">
                <a:moveTo>
                  <a:pt x="3387" y="8349"/>
                </a:moveTo>
                <a:lnTo>
                  <a:pt x="3974" y="8349"/>
                </a:lnTo>
                <a:lnTo>
                  <a:pt x="6684" y="6318"/>
                </a:lnTo>
                <a:lnTo>
                  <a:pt x="7543" y="2933"/>
                </a:lnTo>
                <a:lnTo>
                  <a:pt x="4336" y="0"/>
                </a:lnTo>
                <a:lnTo>
                  <a:pt x="1174" y="2437"/>
                </a:lnTo>
                <a:lnTo>
                  <a:pt x="0" y="5144"/>
                </a:lnTo>
                <a:lnTo>
                  <a:pt x="225" y="8303"/>
                </a:lnTo>
                <a:lnTo>
                  <a:pt x="3387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7" name="object 2317"/>
          <p:cNvSpPr/>
          <p:nvPr/>
        </p:nvSpPr>
        <p:spPr>
          <a:xfrm>
            <a:off x="2524356" y="3000429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3" y="2707"/>
                </a:moveTo>
                <a:lnTo>
                  <a:pt x="1174" y="2391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0" y="857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8" name="object 2318"/>
          <p:cNvSpPr/>
          <p:nvPr/>
        </p:nvSpPr>
        <p:spPr>
          <a:xfrm>
            <a:off x="2522978" y="2998466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19" name="object 2319"/>
          <p:cNvSpPr/>
          <p:nvPr/>
        </p:nvSpPr>
        <p:spPr>
          <a:xfrm>
            <a:off x="2554709" y="3092042"/>
            <a:ext cx="4156" cy="3475"/>
          </a:xfrm>
          <a:custGeom>
            <a:avLst/>
            <a:gdLst/>
            <a:ahLst/>
            <a:cxnLst/>
            <a:rect l="l" t="t" r="r" b="b"/>
            <a:pathLst>
              <a:path w="8311" h="6949">
                <a:moveTo>
                  <a:pt x="2664" y="2482"/>
                </a:moveTo>
                <a:lnTo>
                  <a:pt x="3206" y="6949"/>
                </a:lnTo>
                <a:lnTo>
                  <a:pt x="5781" y="5596"/>
                </a:lnTo>
                <a:lnTo>
                  <a:pt x="8311" y="2707"/>
                </a:lnTo>
                <a:lnTo>
                  <a:pt x="5239" y="2211"/>
                </a:lnTo>
                <a:lnTo>
                  <a:pt x="4336" y="586"/>
                </a:lnTo>
                <a:lnTo>
                  <a:pt x="1174" y="0"/>
                </a:lnTo>
                <a:lnTo>
                  <a:pt x="0" y="3023"/>
                </a:lnTo>
                <a:lnTo>
                  <a:pt x="2664" y="24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0" name="object 2320"/>
          <p:cNvSpPr/>
          <p:nvPr/>
        </p:nvSpPr>
        <p:spPr>
          <a:xfrm>
            <a:off x="2553196" y="3090576"/>
            <a:ext cx="7408" cy="5664"/>
          </a:xfrm>
          <a:custGeom>
            <a:avLst/>
            <a:gdLst/>
            <a:ahLst/>
            <a:cxnLst/>
            <a:rect l="l" t="t" r="r" b="b"/>
            <a:pathLst>
              <a:path w="14815" h="11327">
                <a:moveTo>
                  <a:pt x="4742" y="9973"/>
                </a:moveTo>
                <a:lnTo>
                  <a:pt x="7904" y="11327"/>
                </a:lnTo>
                <a:lnTo>
                  <a:pt x="10388" y="10515"/>
                </a:lnTo>
                <a:lnTo>
                  <a:pt x="14815" y="5415"/>
                </a:lnTo>
                <a:lnTo>
                  <a:pt x="10750" y="2572"/>
                </a:lnTo>
                <a:lnTo>
                  <a:pt x="8311" y="0"/>
                </a:lnTo>
                <a:lnTo>
                  <a:pt x="4697" y="496"/>
                </a:lnTo>
                <a:lnTo>
                  <a:pt x="1445" y="1218"/>
                </a:lnTo>
                <a:lnTo>
                  <a:pt x="0" y="4332"/>
                </a:lnTo>
                <a:lnTo>
                  <a:pt x="948" y="7581"/>
                </a:lnTo>
                <a:lnTo>
                  <a:pt x="1987" y="10244"/>
                </a:lnTo>
                <a:lnTo>
                  <a:pt x="4742" y="997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1" name="object 2321"/>
          <p:cNvSpPr/>
          <p:nvPr/>
        </p:nvSpPr>
        <p:spPr>
          <a:xfrm>
            <a:off x="2602362" y="3049846"/>
            <a:ext cx="1897" cy="2031"/>
          </a:xfrm>
          <a:custGeom>
            <a:avLst/>
            <a:gdLst/>
            <a:ahLst/>
            <a:cxnLst/>
            <a:rect l="l" t="t" r="r" b="b"/>
            <a:pathLst>
              <a:path w="3794" h="4061">
                <a:moveTo>
                  <a:pt x="1490" y="4061"/>
                </a:moveTo>
                <a:lnTo>
                  <a:pt x="3794" y="947"/>
                </a:lnTo>
                <a:lnTo>
                  <a:pt x="903" y="0"/>
                </a:lnTo>
                <a:lnTo>
                  <a:pt x="0" y="3384"/>
                </a:lnTo>
                <a:lnTo>
                  <a:pt x="1490" y="40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2" name="object 2322"/>
          <p:cNvSpPr/>
          <p:nvPr/>
        </p:nvSpPr>
        <p:spPr>
          <a:xfrm>
            <a:off x="2601165" y="3048763"/>
            <a:ext cx="4381" cy="4378"/>
          </a:xfrm>
          <a:custGeom>
            <a:avLst/>
            <a:gdLst/>
            <a:ahLst/>
            <a:cxnLst/>
            <a:rect l="l" t="t" r="r" b="b"/>
            <a:pathLst>
              <a:path w="8762" h="8755">
                <a:moveTo>
                  <a:pt x="3116" y="8619"/>
                </a:moveTo>
                <a:lnTo>
                  <a:pt x="4336" y="8755"/>
                </a:lnTo>
                <a:lnTo>
                  <a:pt x="5600" y="8755"/>
                </a:lnTo>
                <a:lnTo>
                  <a:pt x="8446" y="6363"/>
                </a:lnTo>
                <a:lnTo>
                  <a:pt x="8762" y="2166"/>
                </a:lnTo>
                <a:lnTo>
                  <a:pt x="5194" y="0"/>
                </a:lnTo>
                <a:lnTo>
                  <a:pt x="993" y="1218"/>
                </a:lnTo>
                <a:lnTo>
                  <a:pt x="0" y="4151"/>
                </a:lnTo>
                <a:lnTo>
                  <a:pt x="180" y="7672"/>
                </a:lnTo>
                <a:lnTo>
                  <a:pt x="3116" y="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3" name="object 2323"/>
          <p:cNvSpPr/>
          <p:nvPr/>
        </p:nvSpPr>
        <p:spPr>
          <a:xfrm>
            <a:off x="2591160" y="3066386"/>
            <a:ext cx="316" cy="1557"/>
          </a:xfrm>
          <a:custGeom>
            <a:avLst/>
            <a:gdLst/>
            <a:ahLst/>
            <a:cxnLst/>
            <a:rect l="l" t="t" r="r" b="b"/>
            <a:pathLst>
              <a:path w="632" h="3113">
                <a:moveTo>
                  <a:pt x="45" y="0"/>
                </a:moveTo>
                <a:lnTo>
                  <a:pt x="0" y="3113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4" name="object 2324"/>
          <p:cNvSpPr/>
          <p:nvPr/>
        </p:nvSpPr>
        <p:spPr>
          <a:xfrm>
            <a:off x="2589579" y="3065055"/>
            <a:ext cx="3501" cy="4197"/>
          </a:xfrm>
          <a:custGeom>
            <a:avLst/>
            <a:gdLst/>
            <a:ahLst/>
            <a:cxnLst/>
            <a:rect l="l" t="t" r="r" b="b"/>
            <a:pathLst>
              <a:path w="7001" h="8394">
                <a:moveTo>
                  <a:pt x="4381" y="0"/>
                </a:moveTo>
                <a:lnTo>
                  <a:pt x="813" y="1173"/>
                </a:lnTo>
                <a:lnTo>
                  <a:pt x="0" y="3836"/>
                </a:lnTo>
                <a:lnTo>
                  <a:pt x="1580" y="7762"/>
                </a:lnTo>
                <a:lnTo>
                  <a:pt x="4381" y="8394"/>
                </a:lnTo>
                <a:lnTo>
                  <a:pt x="6820" y="6047"/>
                </a:lnTo>
                <a:lnTo>
                  <a:pt x="7001" y="3068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5" name="object 2325"/>
          <p:cNvSpPr/>
          <p:nvPr/>
        </p:nvSpPr>
        <p:spPr>
          <a:xfrm>
            <a:off x="2637097" y="3046303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0" y="631"/>
                </a:moveTo>
                <a:lnTo>
                  <a:pt x="180" y="857"/>
                </a:lnTo>
                <a:lnTo>
                  <a:pt x="451" y="1263"/>
                </a:lnTo>
                <a:lnTo>
                  <a:pt x="993" y="1173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51"/>
                </a:lnTo>
                <a:lnTo>
                  <a:pt x="1355" y="0"/>
                </a:lnTo>
                <a:lnTo>
                  <a:pt x="1174" y="45"/>
                </a:lnTo>
                <a:lnTo>
                  <a:pt x="813" y="180"/>
                </a:lnTo>
                <a:lnTo>
                  <a:pt x="406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6" name="object 2326"/>
          <p:cNvSpPr/>
          <p:nvPr/>
        </p:nvSpPr>
        <p:spPr>
          <a:xfrm>
            <a:off x="2635109" y="3044995"/>
            <a:ext cx="4652" cy="3182"/>
          </a:xfrm>
          <a:custGeom>
            <a:avLst/>
            <a:gdLst/>
            <a:ahLst/>
            <a:cxnLst/>
            <a:rect l="l" t="t" r="r" b="b"/>
            <a:pathLst>
              <a:path w="9304" h="6363">
                <a:moveTo>
                  <a:pt x="5691" y="0"/>
                </a:moveTo>
                <a:lnTo>
                  <a:pt x="3071" y="947"/>
                </a:lnTo>
                <a:lnTo>
                  <a:pt x="0" y="2662"/>
                </a:lnTo>
                <a:lnTo>
                  <a:pt x="4516" y="6363"/>
                </a:lnTo>
                <a:lnTo>
                  <a:pt x="6323" y="5821"/>
                </a:lnTo>
                <a:lnTo>
                  <a:pt x="9304" y="3836"/>
                </a:lnTo>
                <a:lnTo>
                  <a:pt x="5691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7" name="object 2327"/>
          <p:cNvSpPr/>
          <p:nvPr/>
        </p:nvSpPr>
        <p:spPr>
          <a:xfrm>
            <a:off x="2601526" y="3055871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219" y="45"/>
                </a:moveTo>
                <a:lnTo>
                  <a:pt x="813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1038" y="1128"/>
                </a:lnTo>
                <a:lnTo>
                  <a:pt x="1400" y="857"/>
                </a:lnTo>
                <a:lnTo>
                  <a:pt x="1806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8" name="object 2328"/>
          <p:cNvSpPr/>
          <p:nvPr/>
        </p:nvSpPr>
        <p:spPr>
          <a:xfrm>
            <a:off x="2599539" y="3054585"/>
            <a:ext cx="4878" cy="3137"/>
          </a:xfrm>
          <a:custGeom>
            <a:avLst/>
            <a:gdLst/>
            <a:ahLst/>
            <a:cxnLst/>
            <a:rect l="l" t="t" r="r" b="b"/>
            <a:pathLst>
              <a:path w="9756" h="6273">
                <a:moveTo>
                  <a:pt x="5375" y="0"/>
                </a:moveTo>
                <a:lnTo>
                  <a:pt x="2800" y="992"/>
                </a:lnTo>
                <a:lnTo>
                  <a:pt x="0" y="2572"/>
                </a:lnTo>
                <a:lnTo>
                  <a:pt x="4516" y="6273"/>
                </a:lnTo>
                <a:lnTo>
                  <a:pt x="6955" y="5370"/>
                </a:lnTo>
                <a:lnTo>
                  <a:pt x="9756" y="3836"/>
                </a:lnTo>
                <a:lnTo>
                  <a:pt x="5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29" name="object 2329"/>
          <p:cNvSpPr/>
          <p:nvPr/>
        </p:nvSpPr>
        <p:spPr>
          <a:xfrm>
            <a:off x="2604191" y="3096961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76"/>
                </a:moveTo>
                <a:lnTo>
                  <a:pt x="1400" y="406"/>
                </a:lnTo>
                <a:lnTo>
                  <a:pt x="1038" y="225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lnTo>
                  <a:pt x="406" y="857"/>
                </a:lnTo>
                <a:lnTo>
                  <a:pt x="813" y="1173"/>
                </a:lnTo>
                <a:lnTo>
                  <a:pt x="1355" y="1308"/>
                </a:lnTo>
                <a:lnTo>
                  <a:pt x="1580" y="857"/>
                </a:lnTo>
                <a:lnTo>
                  <a:pt x="1806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0" name="object 2330"/>
          <p:cNvSpPr/>
          <p:nvPr/>
        </p:nvSpPr>
        <p:spPr>
          <a:xfrm>
            <a:off x="2602294" y="3095382"/>
            <a:ext cx="4765" cy="3452"/>
          </a:xfrm>
          <a:custGeom>
            <a:avLst/>
            <a:gdLst/>
            <a:ahLst/>
            <a:cxnLst/>
            <a:rect l="l" t="t" r="r" b="b"/>
            <a:pathLst>
              <a:path w="9530" h="6904">
                <a:moveTo>
                  <a:pt x="6594" y="6588"/>
                </a:moveTo>
                <a:lnTo>
                  <a:pt x="9530" y="3249"/>
                </a:lnTo>
                <a:lnTo>
                  <a:pt x="3974" y="0"/>
                </a:lnTo>
                <a:lnTo>
                  <a:pt x="2619" y="1489"/>
                </a:lnTo>
                <a:lnTo>
                  <a:pt x="0" y="4603"/>
                </a:lnTo>
                <a:lnTo>
                  <a:pt x="2890" y="6137"/>
                </a:lnTo>
                <a:lnTo>
                  <a:pt x="5058" y="6904"/>
                </a:lnTo>
                <a:lnTo>
                  <a:pt x="6594" y="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1" name="object 2331"/>
          <p:cNvSpPr/>
          <p:nvPr/>
        </p:nvSpPr>
        <p:spPr>
          <a:xfrm>
            <a:off x="2598410" y="3071576"/>
            <a:ext cx="3749" cy="3114"/>
          </a:xfrm>
          <a:custGeom>
            <a:avLst/>
            <a:gdLst/>
            <a:ahLst/>
            <a:cxnLst/>
            <a:rect l="l" t="t" r="r" b="b"/>
            <a:pathLst>
              <a:path w="7497" h="6227">
                <a:moveTo>
                  <a:pt x="7497" y="6227"/>
                </a:moveTo>
                <a:lnTo>
                  <a:pt x="7497" y="6092"/>
                </a:lnTo>
                <a:lnTo>
                  <a:pt x="7317" y="0"/>
                </a:lnTo>
                <a:lnTo>
                  <a:pt x="4652" y="2888"/>
                </a:lnTo>
                <a:lnTo>
                  <a:pt x="3523" y="3429"/>
                </a:lnTo>
                <a:lnTo>
                  <a:pt x="0" y="2527"/>
                </a:lnTo>
                <a:lnTo>
                  <a:pt x="45" y="5370"/>
                </a:lnTo>
                <a:lnTo>
                  <a:pt x="3387" y="6137"/>
                </a:lnTo>
                <a:lnTo>
                  <a:pt x="7497" y="6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2" name="object 2332"/>
          <p:cNvSpPr/>
          <p:nvPr/>
        </p:nvSpPr>
        <p:spPr>
          <a:xfrm>
            <a:off x="2597190" y="3068778"/>
            <a:ext cx="6188" cy="7221"/>
          </a:xfrm>
          <a:custGeom>
            <a:avLst/>
            <a:gdLst/>
            <a:ahLst/>
            <a:cxnLst/>
            <a:rect l="l" t="t" r="r" b="b"/>
            <a:pathLst>
              <a:path w="12376" h="14441">
                <a:moveTo>
                  <a:pt x="4923" y="14441"/>
                </a:moveTo>
                <a:lnTo>
                  <a:pt x="5510" y="14441"/>
                </a:lnTo>
                <a:lnTo>
                  <a:pt x="8536" y="14306"/>
                </a:lnTo>
                <a:lnTo>
                  <a:pt x="11111" y="13223"/>
                </a:lnTo>
                <a:lnTo>
                  <a:pt x="12376" y="10289"/>
                </a:lnTo>
                <a:lnTo>
                  <a:pt x="12240" y="5550"/>
                </a:lnTo>
                <a:lnTo>
                  <a:pt x="12105" y="0"/>
                </a:lnTo>
                <a:lnTo>
                  <a:pt x="8085" y="3790"/>
                </a:lnTo>
                <a:lnTo>
                  <a:pt x="6413" y="5415"/>
                </a:lnTo>
                <a:lnTo>
                  <a:pt x="3839" y="6679"/>
                </a:lnTo>
                <a:lnTo>
                  <a:pt x="1174" y="7672"/>
                </a:lnTo>
                <a:lnTo>
                  <a:pt x="0" y="10966"/>
                </a:lnTo>
                <a:lnTo>
                  <a:pt x="2032" y="14125"/>
                </a:lnTo>
                <a:lnTo>
                  <a:pt x="4923" y="14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3" name="object 2333"/>
          <p:cNvSpPr/>
          <p:nvPr/>
        </p:nvSpPr>
        <p:spPr>
          <a:xfrm>
            <a:off x="2610808" y="3097503"/>
            <a:ext cx="1897" cy="1850"/>
          </a:xfrm>
          <a:custGeom>
            <a:avLst/>
            <a:gdLst/>
            <a:ahLst/>
            <a:cxnLst/>
            <a:rect l="l" t="t" r="r" b="b"/>
            <a:pathLst>
              <a:path w="3794" h="3700">
                <a:moveTo>
                  <a:pt x="0" y="2256"/>
                </a:moveTo>
                <a:lnTo>
                  <a:pt x="767" y="3655"/>
                </a:lnTo>
                <a:lnTo>
                  <a:pt x="3477" y="3700"/>
                </a:lnTo>
                <a:lnTo>
                  <a:pt x="3794" y="45"/>
                </a:lnTo>
                <a:lnTo>
                  <a:pt x="1084" y="0"/>
                </a:lnTo>
                <a:lnTo>
                  <a:pt x="0" y="2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4" name="object 2334"/>
          <p:cNvSpPr/>
          <p:nvPr/>
        </p:nvSpPr>
        <p:spPr>
          <a:xfrm>
            <a:off x="2609453" y="3096397"/>
            <a:ext cx="4923" cy="4017"/>
          </a:xfrm>
          <a:custGeom>
            <a:avLst/>
            <a:gdLst/>
            <a:ahLst/>
            <a:cxnLst/>
            <a:rect l="l" t="t" r="r" b="b"/>
            <a:pathLst>
              <a:path w="9846" h="8033">
                <a:moveTo>
                  <a:pt x="4923" y="8033"/>
                </a:moveTo>
                <a:lnTo>
                  <a:pt x="6639" y="8033"/>
                </a:lnTo>
                <a:lnTo>
                  <a:pt x="9214" y="6047"/>
                </a:lnTo>
                <a:lnTo>
                  <a:pt x="9846" y="3023"/>
                </a:lnTo>
                <a:lnTo>
                  <a:pt x="7136" y="180"/>
                </a:lnTo>
                <a:lnTo>
                  <a:pt x="3523" y="0"/>
                </a:lnTo>
                <a:lnTo>
                  <a:pt x="0" y="3068"/>
                </a:lnTo>
                <a:lnTo>
                  <a:pt x="1264" y="6995"/>
                </a:lnTo>
                <a:lnTo>
                  <a:pt x="4923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5" name="object 2335"/>
          <p:cNvSpPr/>
          <p:nvPr/>
        </p:nvSpPr>
        <p:spPr>
          <a:xfrm>
            <a:off x="2584182" y="3081685"/>
            <a:ext cx="1852" cy="1895"/>
          </a:xfrm>
          <a:custGeom>
            <a:avLst/>
            <a:gdLst/>
            <a:ahLst/>
            <a:cxnLst/>
            <a:rect l="l" t="t" r="r" b="b"/>
            <a:pathLst>
              <a:path w="3703" h="3790">
                <a:moveTo>
                  <a:pt x="2303" y="0"/>
                </a:moveTo>
                <a:lnTo>
                  <a:pt x="0" y="1128"/>
                </a:lnTo>
                <a:lnTo>
                  <a:pt x="45" y="3790"/>
                </a:lnTo>
                <a:lnTo>
                  <a:pt x="3703" y="3474"/>
                </a:lnTo>
                <a:lnTo>
                  <a:pt x="3658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6" name="object 2336"/>
          <p:cNvSpPr/>
          <p:nvPr/>
        </p:nvSpPr>
        <p:spPr>
          <a:xfrm>
            <a:off x="2583120" y="3080444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94" y="0"/>
                </a:lnTo>
                <a:lnTo>
                  <a:pt x="677" y="1579"/>
                </a:lnTo>
                <a:lnTo>
                  <a:pt x="0" y="5280"/>
                </a:lnTo>
                <a:lnTo>
                  <a:pt x="1038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7987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7" name="object 2337"/>
          <p:cNvSpPr/>
          <p:nvPr/>
        </p:nvSpPr>
        <p:spPr>
          <a:xfrm>
            <a:off x="2642449" y="309775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8" name="object 2338"/>
          <p:cNvSpPr/>
          <p:nvPr/>
        </p:nvSpPr>
        <p:spPr>
          <a:xfrm>
            <a:off x="2641071" y="3095788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3026" y="10786"/>
                </a:moveTo>
                <a:lnTo>
                  <a:pt x="7768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3026" y="107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39" name="object 2339"/>
          <p:cNvSpPr/>
          <p:nvPr/>
        </p:nvSpPr>
        <p:spPr>
          <a:xfrm>
            <a:off x="2607827" y="3099331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06" y="45"/>
                </a:ln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0" name="object 2340"/>
          <p:cNvSpPr/>
          <p:nvPr/>
        </p:nvSpPr>
        <p:spPr>
          <a:xfrm>
            <a:off x="2605772" y="3097954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46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1" name="object 2341"/>
          <p:cNvSpPr/>
          <p:nvPr/>
        </p:nvSpPr>
        <p:spPr>
          <a:xfrm>
            <a:off x="2604982" y="3100572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632" y="812"/>
                </a:lnTo>
                <a:lnTo>
                  <a:pt x="225" y="1308"/>
                </a:lnTo>
                <a:lnTo>
                  <a:pt x="0" y="1534"/>
                </a:lnTo>
                <a:lnTo>
                  <a:pt x="0" y="2256"/>
                </a:lnTo>
                <a:lnTo>
                  <a:pt x="225" y="2437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2" name="object 2342"/>
          <p:cNvSpPr/>
          <p:nvPr/>
        </p:nvSpPr>
        <p:spPr>
          <a:xfrm>
            <a:off x="2603604" y="3098902"/>
            <a:ext cx="3930" cy="4220"/>
          </a:xfrm>
          <a:custGeom>
            <a:avLst/>
            <a:gdLst/>
            <a:ahLst/>
            <a:cxnLst/>
            <a:rect l="l" t="t" r="r" b="b"/>
            <a:pathLst>
              <a:path w="7859" h="8439">
                <a:moveTo>
                  <a:pt x="3568" y="8439"/>
                </a:moveTo>
                <a:lnTo>
                  <a:pt x="4336" y="8439"/>
                </a:lnTo>
                <a:lnTo>
                  <a:pt x="7046" y="6363"/>
                </a:lnTo>
                <a:lnTo>
                  <a:pt x="7859" y="2978"/>
                </a:lnTo>
                <a:lnTo>
                  <a:pt x="4697" y="0"/>
                </a:lnTo>
                <a:lnTo>
                  <a:pt x="1038" y="3068"/>
                </a:lnTo>
                <a:lnTo>
                  <a:pt x="0" y="6363"/>
                </a:lnTo>
                <a:lnTo>
                  <a:pt x="3568" y="8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3" name="object 2343"/>
          <p:cNvSpPr/>
          <p:nvPr/>
        </p:nvSpPr>
        <p:spPr>
          <a:xfrm>
            <a:off x="2606450" y="308985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857"/>
                </a:move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271" y="586"/>
                </a:lnTo>
                <a:lnTo>
                  <a:pt x="0" y="857"/>
                </a:lnTo>
                <a:lnTo>
                  <a:pt x="587" y="1173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55" y="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4" name="object 2344"/>
          <p:cNvSpPr/>
          <p:nvPr/>
        </p:nvSpPr>
        <p:spPr>
          <a:xfrm>
            <a:off x="2604372" y="3088658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88" y="812"/>
                </a:lnTo>
                <a:lnTo>
                  <a:pt x="5555" y="0"/>
                </a:lnTo>
                <a:lnTo>
                  <a:pt x="2935" y="812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5" name="object 2345"/>
          <p:cNvSpPr/>
          <p:nvPr/>
        </p:nvSpPr>
        <p:spPr>
          <a:xfrm>
            <a:off x="2566543" y="3053231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2710" y="902"/>
                </a:move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95"/>
                </a:lnTo>
                <a:lnTo>
                  <a:pt x="2122" y="1489"/>
                </a:lnTo>
                <a:lnTo>
                  <a:pt x="2439" y="1218"/>
                </a:lnTo>
                <a:lnTo>
                  <a:pt x="271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6" name="object 2346"/>
          <p:cNvSpPr/>
          <p:nvPr/>
        </p:nvSpPr>
        <p:spPr>
          <a:xfrm>
            <a:off x="2564466" y="3052035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57"/>
                </a:lnTo>
                <a:lnTo>
                  <a:pt x="5600" y="0"/>
                </a:lnTo>
                <a:lnTo>
                  <a:pt x="2890" y="902"/>
                </a:lnTo>
                <a:lnTo>
                  <a:pt x="0" y="3881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7" name="object 2347"/>
          <p:cNvSpPr/>
          <p:nvPr/>
        </p:nvSpPr>
        <p:spPr>
          <a:xfrm>
            <a:off x="2640755" y="3047680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400" y="2482"/>
                </a:moveTo>
                <a:lnTo>
                  <a:pt x="1897" y="2030"/>
                </a:lnTo>
                <a:lnTo>
                  <a:pt x="2303" y="1489"/>
                </a:lnTo>
                <a:lnTo>
                  <a:pt x="2619" y="857"/>
                </a:lnTo>
                <a:lnTo>
                  <a:pt x="2122" y="315"/>
                </a:lnTo>
                <a:lnTo>
                  <a:pt x="1761" y="0"/>
                </a:lnTo>
                <a:lnTo>
                  <a:pt x="1264" y="451"/>
                </a:lnTo>
                <a:lnTo>
                  <a:pt x="632" y="812"/>
                </a:lnTo>
                <a:lnTo>
                  <a:pt x="225" y="1308"/>
                </a:lnTo>
                <a:lnTo>
                  <a:pt x="0" y="1579"/>
                </a:lnTo>
                <a:lnTo>
                  <a:pt x="0" y="2256"/>
                </a:lnTo>
                <a:lnTo>
                  <a:pt x="225" y="2482"/>
                </a:lnTo>
                <a:lnTo>
                  <a:pt x="451" y="2662"/>
                </a:lnTo>
                <a:lnTo>
                  <a:pt x="1129" y="2662"/>
                </a:lnTo>
                <a:lnTo>
                  <a:pt x="1400" y="24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8" name="object 2348"/>
          <p:cNvSpPr/>
          <p:nvPr/>
        </p:nvSpPr>
        <p:spPr>
          <a:xfrm>
            <a:off x="2639445" y="3046033"/>
            <a:ext cx="3884" cy="4197"/>
          </a:xfrm>
          <a:custGeom>
            <a:avLst/>
            <a:gdLst/>
            <a:ahLst/>
            <a:cxnLst/>
            <a:rect l="l" t="t" r="r" b="b"/>
            <a:pathLst>
              <a:path w="7768" h="8394">
                <a:moveTo>
                  <a:pt x="3432" y="8394"/>
                </a:moveTo>
                <a:lnTo>
                  <a:pt x="4245" y="8394"/>
                </a:lnTo>
                <a:lnTo>
                  <a:pt x="6910" y="6318"/>
                </a:lnTo>
                <a:lnTo>
                  <a:pt x="7768" y="2978"/>
                </a:lnTo>
                <a:lnTo>
                  <a:pt x="4607" y="0"/>
                </a:lnTo>
                <a:lnTo>
                  <a:pt x="903" y="3068"/>
                </a:lnTo>
                <a:lnTo>
                  <a:pt x="0" y="6453"/>
                </a:lnTo>
                <a:lnTo>
                  <a:pt x="3432" y="83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49" name="object 2349"/>
          <p:cNvSpPr/>
          <p:nvPr/>
        </p:nvSpPr>
        <p:spPr>
          <a:xfrm>
            <a:off x="2600691" y="3079383"/>
            <a:ext cx="1626" cy="181"/>
          </a:xfrm>
          <a:custGeom>
            <a:avLst/>
            <a:gdLst/>
            <a:ahLst/>
            <a:cxnLst/>
            <a:rect l="l" t="t" r="r" b="b"/>
            <a:pathLst>
              <a:path w="3252" h="361">
                <a:moveTo>
                  <a:pt x="3252" y="0"/>
                </a:moveTo>
                <a:lnTo>
                  <a:pt x="0" y="180"/>
                </a:lnTo>
                <a:lnTo>
                  <a:pt x="2710" y="361"/>
                </a:lnTo>
                <a:lnTo>
                  <a:pt x="3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0" name="object 2350"/>
          <p:cNvSpPr/>
          <p:nvPr/>
        </p:nvSpPr>
        <p:spPr>
          <a:xfrm>
            <a:off x="2599810" y="3077353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542" y="6408"/>
                </a:moveTo>
                <a:lnTo>
                  <a:pt x="3432" y="7717"/>
                </a:lnTo>
                <a:lnTo>
                  <a:pt x="5555" y="6904"/>
                </a:lnTo>
                <a:lnTo>
                  <a:pt x="7497" y="3926"/>
                </a:lnTo>
                <a:lnTo>
                  <a:pt x="6730" y="1083"/>
                </a:lnTo>
                <a:lnTo>
                  <a:pt x="3568" y="0"/>
                </a:lnTo>
                <a:lnTo>
                  <a:pt x="0" y="2437"/>
                </a:lnTo>
                <a:lnTo>
                  <a:pt x="542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1" name="object 2351"/>
          <p:cNvSpPr/>
          <p:nvPr/>
        </p:nvSpPr>
        <p:spPr>
          <a:xfrm>
            <a:off x="2599562" y="3081708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60"/>
                </a:lnTo>
                <a:lnTo>
                  <a:pt x="1535" y="1579"/>
                </a:lnTo>
                <a:lnTo>
                  <a:pt x="2122" y="1173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2" name="object 2352"/>
          <p:cNvSpPr/>
          <p:nvPr/>
        </p:nvSpPr>
        <p:spPr>
          <a:xfrm>
            <a:off x="2597506" y="3080331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3" name="object 2353"/>
          <p:cNvSpPr/>
          <p:nvPr/>
        </p:nvSpPr>
        <p:spPr>
          <a:xfrm>
            <a:off x="2602226" y="3077533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400" y="2437"/>
                </a:moveTo>
                <a:lnTo>
                  <a:pt x="1897" y="2030"/>
                </a:lnTo>
                <a:lnTo>
                  <a:pt x="2303" y="1399"/>
                </a:lnTo>
                <a:lnTo>
                  <a:pt x="2619" y="812"/>
                </a:lnTo>
                <a:lnTo>
                  <a:pt x="2122" y="315"/>
                </a:lnTo>
                <a:lnTo>
                  <a:pt x="1806" y="0"/>
                </a:lnTo>
                <a:lnTo>
                  <a:pt x="1264" y="406"/>
                </a:lnTo>
                <a:lnTo>
                  <a:pt x="632" y="767"/>
                </a:lnTo>
                <a:lnTo>
                  <a:pt x="225" y="1308"/>
                </a:lnTo>
                <a:lnTo>
                  <a:pt x="0" y="1534"/>
                </a:lnTo>
                <a:lnTo>
                  <a:pt x="180" y="2030"/>
                </a:lnTo>
                <a:lnTo>
                  <a:pt x="180" y="2482"/>
                </a:lnTo>
                <a:lnTo>
                  <a:pt x="587" y="2482"/>
                </a:lnTo>
                <a:lnTo>
                  <a:pt x="1129" y="2617"/>
                </a:lnTo>
                <a:lnTo>
                  <a:pt x="1400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4" name="object 2354"/>
          <p:cNvSpPr/>
          <p:nvPr/>
        </p:nvSpPr>
        <p:spPr>
          <a:xfrm>
            <a:off x="2601029" y="3075841"/>
            <a:ext cx="3772" cy="4197"/>
          </a:xfrm>
          <a:custGeom>
            <a:avLst/>
            <a:gdLst/>
            <a:ahLst/>
            <a:cxnLst/>
            <a:rect l="l" t="t" r="r" b="b"/>
            <a:pathLst>
              <a:path w="7543" h="8394">
                <a:moveTo>
                  <a:pt x="3387" y="8394"/>
                </a:moveTo>
                <a:lnTo>
                  <a:pt x="3929" y="8394"/>
                </a:lnTo>
                <a:lnTo>
                  <a:pt x="6684" y="6408"/>
                </a:lnTo>
                <a:lnTo>
                  <a:pt x="7543" y="3023"/>
                </a:lnTo>
                <a:lnTo>
                  <a:pt x="4336" y="0"/>
                </a:lnTo>
                <a:lnTo>
                  <a:pt x="1174" y="2482"/>
                </a:lnTo>
                <a:lnTo>
                  <a:pt x="0" y="5189"/>
                </a:lnTo>
                <a:lnTo>
                  <a:pt x="225" y="8349"/>
                </a:lnTo>
                <a:lnTo>
                  <a:pt x="3387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5" name="object 2355"/>
          <p:cNvSpPr/>
          <p:nvPr/>
        </p:nvSpPr>
        <p:spPr>
          <a:xfrm>
            <a:off x="2598410" y="306927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48" y="2707"/>
                </a:move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76"/>
                </a:lnTo>
                <a:lnTo>
                  <a:pt x="45" y="902"/>
                </a:ln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6" name="object 2356"/>
          <p:cNvSpPr/>
          <p:nvPr/>
        </p:nvSpPr>
        <p:spPr>
          <a:xfrm>
            <a:off x="2597032" y="3067311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64" y="7356"/>
                </a:lnTo>
                <a:lnTo>
                  <a:pt x="3026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7" name="object 2357"/>
          <p:cNvSpPr/>
          <p:nvPr/>
        </p:nvSpPr>
        <p:spPr>
          <a:xfrm>
            <a:off x="2471170" y="3102377"/>
            <a:ext cx="4133" cy="3475"/>
          </a:xfrm>
          <a:custGeom>
            <a:avLst/>
            <a:gdLst/>
            <a:ahLst/>
            <a:cxnLst/>
            <a:rect l="l" t="t" r="r" b="b"/>
            <a:pathLst>
              <a:path w="8265" h="6949">
                <a:moveTo>
                  <a:pt x="2664" y="2482"/>
                </a:moveTo>
                <a:lnTo>
                  <a:pt x="3206" y="6949"/>
                </a:lnTo>
                <a:lnTo>
                  <a:pt x="5781" y="5596"/>
                </a:lnTo>
                <a:lnTo>
                  <a:pt x="8265" y="2707"/>
                </a:lnTo>
                <a:lnTo>
                  <a:pt x="5194" y="2211"/>
                </a:lnTo>
                <a:lnTo>
                  <a:pt x="4336" y="586"/>
                </a:lnTo>
                <a:lnTo>
                  <a:pt x="1174" y="0"/>
                </a:lnTo>
                <a:lnTo>
                  <a:pt x="0" y="2978"/>
                </a:lnTo>
                <a:lnTo>
                  <a:pt x="2664" y="24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8" name="object 2358"/>
          <p:cNvSpPr/>
          <p:nvPr/>
        </p:nvSpPr>
        <p:spPr>
          <a:xfrm>
            <a:off x="2469657" y="3100910"/>
            <a:ext cx="7385" cy="5641"/>
          </a:xfrm>
          <a:custGeom>
            <a:avLst/>
            <a:gdLst/>
            <a:ahLst/>
            <a:cxnLst/>
            <a:rect l="l" t="t" r="r" b="b"/>
            <a:pathLst>
              <a:path w="14770" h="11282">
                <a:moveTo>
                  <a:pt x="4742" y="9928"/>
                </a:moveTo>
                <a:lnTo>
                  <a:pt x="7859" y="11282"/>
                </a:lnTo>
                <a:lnTo>
                  <a:pt x="10343" y="10515"/>
                </a:lnTo>
                <a:lnTo>
                  <a:pt x="14770" y="5415"/>
                </a:lnTo>
                <a:lnTo>
                  <a:pt x="11879" y="2798"/>
                </a:lnTo>
                <a:lnTo>
                  <a:pt x="8265" y="0"/>
                </a:lnTo>
                <a:lnTo>
                  <a:pt x="4697" y="451"/>
                </a:lnTo>
                <a:lnTo>
                  <a:pt x="1445" y="1218"/>
                </a:lnTo>
                <a:lnTo>
                  <a:pt x="0" y="4287"/>
                </a:lnTo>
                <a:lnTo>
                  <a:pt x="948" y="7581"/>
                </a:lnTo>
                <a:lnTo>
                  <a:pt x="1987" y="10199"/>
                </a:lnTo>
                <a:lnTo>
                  <a:pt x="4742" y="992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59" name="object 2359"/>
          <p:cNvSpPr/>
          <p:nvPr/>
        </p:nvSpPr>
        <p:spPr>
          <a:xfrm>
            <a:off x="2518823" y="3060158"/>
            <a:ext cx="1897" cy="2053"/>
          </a:xfrm>
          <a:custGeom>
            <a:avLst/>
            <a:gdLst/>
            <a:ahLst/>
            <a:cxnLst/>
            <a:rect l="l" t="t" r="r" b="b"/>
            <a:pathLst>
              <a:path w="3794" h="4106">
                <a:moveTo>
                  <a:pt x="1490" y="4106"/>
                </a:moveTo>
                <a:lnTo>
                  <a:pt x="3794" y="992"/>
                </a:lnTo>
                <a:lnTo>
                  <a:pt x="903" y="0"/>
                </a:lnTo>
                <a:lnTo>
                  <a:pt x="0" y="3384"/>
                </a:lnTo>
                <a:lnTo>
                  <a:pt x="1490" y="4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0" name="object 2360"/>
          <p:cNvSpPr/>
          <p:nvPr/>
        </p:nvSpPr>
        <p:spPr>
          <a:xfrm>
            <a:off x="2517626" y="3059075"/>
            <a:ext cx="4359" cy="4400"/>
          </a:xfrm>
          <a:custGeom>
            <a:avLst/>
            <a:gdLst/>
            <a:ahLst/>
            <a:cxnLst/>
            <a:rect l="l" t="t" r="r" b="b"/>
            <a:pathLst>
              <a:path w="8717" h="8800">
                <a:moveTo>
                  <a:pt x="3116" y="8664"/>
                </a:moveTo>
                <a:lnTo>
                  <a:pt x="4336" y="8800"/>
                </a:lnTo>
                <a:lnTo>
                  <a:pt x="5555" y="8800"/>
                </a:lnTo>
                <a:lnTo>
                  <a:pt x="8401" y="6408"/>
                </a:lnTo>
                <a:lnTo>
                  <a:pt x="8717" y="2211"/>
                </a:lnTo>
                <a:lnTo>
                  <a:pt x="5194" y="0"/>
                </a:lnTo>
                <a:lnTo>
                  <a:pt x="993" y="1263"/>
                </a:lnTo>
                <a:lnTo>
                  <a:pt x="0" y="4197"/>
                </a:lnTo>
                <a:lnTo>
                  <a:pt x="180" y="7717"/>
                </a:lnTo>
                <a:lnTo>
                  <a:pt x="3116" y="8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1" name="object 2361"/>
          <p:cNvSpPr/>
          <p:nvPr/>
        </p:nvSpPr>
        <p:spPr>
          <a:xfrm>
            <a:off x="2507598" y="3076698"/>
            <a:ext cx="339" cy="1580"/>
          </a:xfrm>
          <a:custGeom>
            <a:avLst/>
            <a:gdLst/>
            <a:ahLst/>
            <a:cxnLst/>
            <a:rect l="l" t="t" r="r" b="b"/>
            <a:pathLst>
              <a:path w="677" h="3159">
                <a:moveTo>
                  <a:pt x="45" y="0"/>
                </a:moveTo>
                <a:lnTo>
                  <a:pt x="0" y="3159"/>
                </a:lnTo>
                <a:lnTo>
                  <a:pt x="677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2" name="object 2362"/>
          <p:cNvSpPr/>
          <p:nvPr/>
        </p:nvSpPr>
        <p:spPr>
          <a:xfrm>
            <a:off x="2506040" y="3075389"/>
            <a:ext cx="3501" cy="4197"/>
          </a:xfrm>
          <a:custGeom>
            <a:avLst/>
            <a:gdLst/>
            <a:ahLst/>
            <a:cxnLst/>
            <a:rect l="l" t="t" r="r" b="b"/>
            <a:pathLst>
              <a:path w="7001" h="8394">
                <a:moveTo>
                  <a:pt x="4381" y="0"/>
                </a:moveTo>
                <a:lnTo>
                  <a:pt x="813" y="1173"/>
                </a:lnTo>
                <a:lnTo>
                  <a:pt x="0" y="3836"/>
                </a:lnTo>
                <a:lnTo>
                  <a:pt x="1580" y="7717"/>
                </a:lnTo>
                <a:lnTo>
                  <a:pt x="4381" y="8394"/>
                </a:lnTo>
                <a:lnTo>
                  <a:pt x="6820" y="6047"/>
                </a:lnTo>
                <a:lnTo>
                  <a:pt x="7001" y="3023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3" name="object 2363"/>
          <p:cNvSpPr/>
          <p:nvPr/>
        </p:nvSpPr>
        <p:spPr>
          <a:xfrm>
            <a:off x="2553557" y="3056638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0" y="631"/>
                </a:moveTo>
                <a:lnTo>
                  <a:pt x="180" y="812"/>
                </a:lnTo>
                <a:lnTo>
                  <a:pt x="451" y="1263"/>
                </a:lnTo>
                <a:lnTo>
                  <a:pt x="993" y="1128"/>
                </a:lnTo>
                <a:lnTo>
                  <a:pt x="1355" y="812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4" name="object 2364"/>
          <p:cNvSpPr/>
          <p:nvPr/>
        </p:nvSpPr>
        <p:spPr>
          <a:xfrm>
            <a:off x="2551547" y="3055307"/>
            <a:ext cx="4675" cy="3182"/>
          </a:xfrm>
          <a:custGeom>
            <a:avLst/>
            <a:gdLst/>
            <a:ahLst/>
            <a:cxnLst/>
            <a:rect l="l" t="t" r="r" b="b"/>
            <a:pathLst>
              <a:path w="9349" h="6363">
                <a:moveTo>
                  <a:pt x="5736" y="0"/>
                </a:moveTo>
                <a:lnTo>
                  <a:pt x="3071" y="947"/>
                </a:lnTo>
                <a:lnTo>
                  <a:pt x="0" y="2662"/>
                </a:lnTo>
                <a:lnTo>
                  <a:pt x="4562" y="6363"/>
                </a:lnTo>
                <a:lnTo>
                  <a:pt x="6368" y="5821"/>
                </a:lnTo>
                <a:lnTo>
                  <a:pt x="9349" y="3836"/>
                </a:lnTo>
                <a:lnTo>
                  <a:pt x="5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5" name="object 2365"/>
          <p:cNvSpPr/>
          <p:nvPr/>
        </p:nvSpPr>
        <p:spPr>
          <a:xfrm>
            <a:off x="2517987" y="3066183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219" y="45"/>
                </a:moveTo>
                <a:lnTo>
                  <a:pt x="767" y="180"/>
                </a:lnTo>
                <a:lnTo>
                  <a:pt x="406" y="451"/>
                </a:lnTo>
                <a:lnTo>
                  <a:pt x="0" y="676"/>
                </a:lnTo>
                <a:lnTo>
                  <a:pt x="225" y="857"/>
                </a:lnTo>
                <a:lnTo>
                  <a:pt x="451" y="1308"/>
                </a:lnTo>
                <a:lnTo>
                  <a:pt x="993" y="1173"/>
                </a:lnTo>
                <a:lnTo>
                  <a:pt x="1400" y="857"/>
                </a:lnTo>
                <a:lnTo>
                  <a:pt x="1761" y="676"/>
                </a:lnTo>
                <a:lnTo>
                  <a:pt x="1580" y="451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6" name="object 2366"/>
          <p:cNvSpPr/>
          <p:nvPr/>
        </p:nvSpPr>
        <p:spPr>
          <a:xfrm>
            <a:off x="2516000" y="3064942"/>
            <a:ext cx="4878" cy="3114"/>
          </a:xfrm>
          <a:custGeom>
            <a:avLst/>
            <a:gdLst/>
            <a:ahLst/>
            <a:cxnLst/>
            <a:rect l="l" t="t" r="r" b="b"/>
            <a:pathLst>
              <a:path w="9756" h="6227">
                <a:moveTo>
                  <a:pt x="6504" y="0"/>
                </a:moveTo>
                <a:lnTo>
                  <a:pt x="2800" y="947"/>
                </a:lnTo>
                <a:lnTo>
                  <a:pt x="0" y="2527"/>
                </a:lnTo>
                <a:lnTo>
                  <a:pt x="4516" y="6227"/>
                </a:lnTo>
                <a:lnTo>
                  <a:pt x="6910" y="5325"/>
                </a:lnTo>
                <a:lnTo>
                  <a:pt x="9756" y="3745"/>
                </a:lnTo>
                <a:lnTo>
                  <a:pt x="6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7" name="object 2367"/>
          <p:cNvSpPr/>
          <p:nvPr/>
        </p:nvSpPr>
        <p:spPr>
          <a:xfrm>
            <a:off x="2520652" y="3107296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761" y="676"/>
                </a:moveTo>
                <a:lnTo>
                  <a:pt x="1400" y="406"/>
                </a:lnTo>
                <a:lnTo>
                  <a:pt x="993" y="180"/>
                </a:lnTo>
                <a:lnTo>
                  <a:pt x="632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lnTo>
                  <a:pt x="406" y="857"/>
                </a:lnTo>
                <a:lnTo>
                  <a:pt x="767" y="1128"/>
                </a:lnTo>
                <a:lnTo>
                  <a:pt x="1219" y="1263"/>
                </a:lnTo>
                <a:lnTo>
                  <a:pt x="1355" y="1263"/>
                </a:lnTo>
                <a:lnTo>
                  <a:pt x="1580" y="857"/>
                </a:lnTo>
                <a:lnTo>
                  <a:pt x="1761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8" name="object 2368"/>
          <p:cNvSpPr/>
          <p:nvPr/>
        </p:nvSpPr>
        <p:spPr>
          <a:xfrm>
            <a:off x="2518755" y="3105694"/>
            <a:ext cx="4765" cy="3475"/>
          </a:xfrm>
          <a:custGeom>
            <a:avLst/>
            <a:gdLst/>
            <a:ahLst/>
            <a:cxnLst/>
            <a:rect l="l" t="t" r="r" b="b"/>
            <a:pathLst>
              <a:path w="9530" h="6949">
                <a:moveTo>
                  <a:pt x="6549" y="6634"/>
                </a:moveTo>
                <a:lnTo>
                  <a:pt x="9530" y="3294"/>
                </a:lnTo>
                <a:lnTo>
                  <a:pt x="3974" y="0"/>
                </a:lnTo>
                <a:lnTo>
                  <a:pt x="2619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13" y="6949"/>
                </a:lnTo>
                <a:lnTo>
                  <a:pt x="6549" y="6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69" name="object 2369"/>
          <p:cNvSpPr/>
          <p:nvPr/>
        </p:nvSpPr>
        <p:spPr>
          <a:xfrm>
            <a:off x="2514871" y="3081911"/>
            <a:ext cx="3726" cy="3114"/>
          </a:xfrm>
          <a:custGeom>
            <a:avLst/>
            <a:gdLst/>
            <a:ahLst/>
            <a:cxnLst/>
            <a:rect l="l" t="t" r="r" b="b"/>
            <a:pathLst>
              <a:path w="7452" h="6227">
                <a:moveTo>
                  <a:pt x="7452" y="6227"/>
                </a:moveTo>
                <a:lnTo>
                  <a:pt x="7452" y="6092"/>
                </a:lnTo>
                <a:lnTo>
                  <a:pt x="7317" y="0"/>
                </a:lnTo>
                <a:lnTo>
                  <a:pt x="4652" y="2843"/>
                </a:lnTo>
                <a:lnTo>
                  <a:pt x="3523" y="3429"/>
                </a:lnTo>
                <a:lnTo>
                  <a:pt x="0" y="2527"/>
                </a:lnTo>
                <a:lnTo>
                  <a:pt x="0" y="5370"/>
                </a:lnTo>
                <a:lnTo>
                  <a:pt x="3387" y="6137"/>
                </a:lnTo>
                <a:lnTo>
                  <a:pt x="7452" y="6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0" name="object 2370"/>
          <p:cNvSpPr/>
          <p:nvPr/>
        </p:nvSpPr>
        <p:spPr>
          <a:xfrm>
            <a:off x="2513628" y="3079113"/>
            <a:ext cx="6211" cy="7221"/>
          </a:xfrm>
          <a:custGeom>
            <a:avLst/>
            <a:gdLst/>
            <a:ahLst/>
            <a:cxnLst/>
            <a:rect l="l" t="t" r="r" b="b"/>
            <a:pathLst>
              <a:path w="12421" h="14441">
                <a:moveTo>
                  <a:pt x="4968" y="14441"/>
                </a:moveTo>
                <a:lnTo>
                  <a:pt x="7497" y="14261"/>
                </a:lnTo>
                <a:lnTo>
                  <a:pt x="11111" y="13177"/>
                </a:lnTo>
                <a:lnTo>
                  <a:pt x="12421" y="10289"/>
                </a:lnTo>
                <a:lnTo>
                  <a:pt x="12285" y="5550"/>
                </a:lnTo>
                <a:lnTo>
                  <a:pt x="12150" y="0"/>
                </a:lnTo>
                <a:lnTo>
                  <a:pt x="8085" y="3790"/>
                </a:lnTo>
                <a:lnTo>
                  <a:pt x="6413" y="5415"/>
                </a:lnTo>
                <a:lnTo>
                  <a:pt x="3839" y="6634"/>
                </a:lnTo>
                <a:lnTo>
                  <a:pt x="1219" y="7672"/>
                </a:lnTo>
                <a:lnTo>
                  <a:pt x="0" y="10966"/>
                </a:lnTo>
                <a:lnTo>
                  <a:pt x="2032" y="14125"/>
                </a:lnTo>
                <a:lnTo>
                  <a:pt x="4968" y="14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1" name="object 2371"/>
          <p:cNvSpPr/>
          <p:nvPr/>
        </p:nvSpPr>
        <p:spPr>
          <a:xfrm>
            <a:off x="2527247" y="3107815"/>
            <a:ext cx="1897" cy="1873"/>
          </a:xfrm>
          <a:custGeom>
            <a:avLst/>
            <a:gdLst/>
            <a:ahLst/>
            <a:cxnLst/>
            <a:rect l="l" t="t" r="r" b="b"/>
            <a:pathLst>
              <a:path w="3794" h="3745">
                <a:moveTo>
                  <a:pt x="0" y="2301"/>
                </a:moveTo>
                <a:lnTo>
                  <a:pt x="767" y="3700"/>
                </a:lnTo>
                <a:lnTo>
                  <a:pt x="3523" y="3745"/>
                </a:lnTo>
                <a:lnTo>
                  <a:pt x="3794" y="90"/>
                </a:lnTo>
                <a:lnTo>
                  <a:pt x="1084" y="0"/>
                </a:lnTo>
                <a:lnTo>
                  <a:pt x="0" y="2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2" name="object 2372"/>
          <p:cNvSpPr/>
          <p:nvPr/>
        </p:nvSpPr>
        <p:spPr>
          <a:xfrm>
            <a:off x="2525914" y="3106732"/>
            <a:ext cx="4901" cy="3994"/>
          </a:xfrm>
          <a:custGeom>
            <a:avLst/>
            <a:gdLst/>
            <a:ahLst/>
            <a:cxnLst/>
            <a:rect l="l" t="t" r="r" b="b"/>
            <a:pathLst>
              <a:path w="9801" h="7987">
                <a:moveTo>
                  <a:pt x="4878" y="7987"/>
                </a:moveTo>
                <a:lnTo>
                  <a:pt x="9169" y="6002"/>
                </a:lnTo>
                <a:lnTo>
                  <a:pt x="9801" y="3023"/>
                </a:lnTo>
                <a:lnTo>
                  <a:pt x="7136" y="180"/>
                </a:lnTo>
                <a:lnTo>
                  <a:pt x="3523" y="0"/>
                </a:lnTo>
                <a:lnTo>
                  <a:pt x="0" y="3068"/>
                </a:lnTo>
                <a:lnTo>
                  <a:pt x="1264" y="6995"/>
                </a:lnTo>
                <a:lnTo>
                  <a:pt x="4878" y="7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3" name="object 2373"/>
          <p:cNvSpPr/>
          <p:nvPr/>
        </p:nvSpPr>
        <p:spPr>
          <a:xfrm>
            <a:off x="2500642" y="3092020"/>
            <a:ext cx="1852" cy="1895"/>
          </a:xfrm>
          <a:custGeom>
            <a:avLst/>
            <a:gdLst/>
            <a:ahLst/>
            <a:cxnLst/>
            <a:rect l="l" t="t" r="r" b="b"/>
            <a:pathLst>
              <a:path w="3703" h="3790">
                <a:moveTo>
                  <a:pt x="2303" y="0"/>
                </a:moveTo>
                <a:lnTo>
                  <a:pt x="0" y="1083"/>
                </a:lnTo>
                <a:lnTo>
                  <a:pt x="0" y="3790"/>
                </a:lnTo>
                <a:lnTo>
                  <a:pt x="3703" y="3474"/>
                </a:lnTo>
                <a:lnTo>
                  <a:pt x="3658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4" name="object 2374"/>
          <p:cNvSpPr/>
          <p:nvPr/>
        </p:nvSpPr>
        <p:spPr>
          <a:xfrm>
            <a:off x="2499581" y="3090756"/>
            <a:ext cx="3975" cy="4829"/>
          </a:xfrm>
          <a:custGeom>
            <a:avLst/>
            <a:gdLst/>
            <a:ahLst/>
            <a:cxnLst/>
            <a:rect l="l" t="t" r="r" b="b"/>
            <a:pathLst>
              <a:path w="7949" h="9657">
                <a:moveTo>
                  <a:pt x="7001" y="1128"/>
                </a:moveTo>
                <a:lnTo>
                  <a:pt x="3794" y="0"/>
                </a:lnTo>
                <a:lnTo>
                  <a:pt x="632" y="1624"/>
                </a:lnTo>
                <a:lnTo>
                  <a:pt x="0" y="5280"/>
                </a:lnTo>
                <a:lnTo>
                  <a:pt x="993" y="8529"/>
                </a:lnTo>
                <a:lnTo>
                  <a:pt x="3929" y="9657"/>
                </a:lnTo>
                <a:lnTo>
                  <a:pt x="4652" y="9657"/>
                </a:lnTo>
                <a:lnTo>
                  <a:pt x="7272" y="8033"/>
                </a:lnTo>
                <a:lnTo>
                  <a:pt x="7949" y="4422"/>
                </a:lnTo>
                <a:lnTo>
                  <a:pt x="7001" y="1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5" name="object 2375"/>
          <p:cNvSpPr/>
          <p:nvPr/>
        </p:nvSpPr>
        <p:spPr>
          <a:xfrm>
            <a:off x="2558910" y="310808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19" y="541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6" name="object 2376"/>
          <p:cNvSpPr/>
          <p:nvPr/>
        </p:nvSpPr>
        <p:spPr>
          <a:xfrm>
            <a:off x="2557532" y="3106123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655"/>
                </a:lnTo>
                <a:lnTo>
                  <a:pt x="1219" y="7311"/>
                </a:lnTo>
                <a:lnTo>
                  <a:pt x="2981" y="107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7" name="object 2377"/>
          <p:cNvSpPr/>
          <p:nvPr/>
        </p:nvSpPr>
        <p:spPr>
          <a:xfrm>
            <a:off x="2524266" y="3109665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903" y="1714"/>
                </a:moveTo>
                <a:lnTo>
                  <a:pt x="1535" y="1579"/>
                </a:lnTo>
                <a:lnTo>
                  <a:pt x="2168" y="1173"/>
                </a:lnTo>
                <a:lnTo>
                  <a:pt x="2755" y="902"/>
                </a:lnTo>
                <a:lnTo>
                  <a:pt x="2484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8" name="object 2378"/>
          <p:cNvSpPr/>
          <p:nvPr/>
        </p:nvSpPr>
        <p:spPr>
          <a:xfrm>
            <a:off x="2522210" y="3108289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79" name="object 2379"/>
          <p:cNvSpPr/>
          <p:nvPr/>
        </p:nvSpPr>
        <p:spPr>
          <a:xfrm>
            <a:off x="2521443" y="3110884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51" y="2030"/>
                </a:lnTo>
                <a:lnTo>
                  <a:pt x="2258" y="1489"/>
                </a:lnTo>
                <a:lnTo>
                  <a:pt x="2619" y="902"/>
                </a:lnTo>
                <a:lnTo>
                  <a:pt x="2664" y="76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632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301"/>
                </a:lnTo>
                <a:lnTo>
                  <a:pt x="180" y="2482"/>
                </a:lnTo>
                <a:lnTo>
                  <a:pt x="406" y="2662"/>
                </a:lnTo>
                <a:lnTo>
                  <a:pt x="1084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0" name="object 2380"/>
          <p:cNvSpPr/>
          <p:nvPr/>
        </p:nvSpPr>
        <p:spPr>
          <a:xfrm>
            <a:off x="2520065" y="3109237"/>
            <a:ext cx="3952" cy="4197"/>
          </a:xfrm>
          <a:custGeom>
            <a:avLst/>
            <a:gdLst/>
            <a:ahLst/>
            <a:cxnLst/>
            <a:rect l="l" t="t" r="r" b="b"/>
            <a:pathLst>
              <a:path w="7904" h="8394">
                <a:moveTo>
                  <a:pt x="3523" y="8394"/>
                </a:moveTo>
                <a:lnTo>
                  <a:pt x="4336" y="8394"/>
                </a:lnTo>
                <a:lnTo>
                  <a:pt x="7001" y="6318"/>
                </a:lnTo>
                <a:lnTo>
                  <a:pt x="7904" y="2978"/>
                </a:lnTo>
                <a:lnTo>
                  <a:pt x="4652" y="0"/>
                </a:lnTo>
                <a:lnTo>
                  <a:pt x="993" y="3068"/>
                </a:lnTo>
                <a:lnTo>
                  <a:pt x="0" y="6318"/>
                </a:lnTo>
                <a:lnTo>
                  <a:pt x="3523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1" name="object 2381"/>
          <p:cNvSpPr/>
          <p:nvPr/>
        </p:nvSpPr>
        <p:spPr>
          <a:xfrm>
            <a:off x="2522888" y="310016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2" name="object 2382"/>
          <p:cNvSpPr/>
          <p:nvPr/>
        </p:nvSpPr>
        <p:spPr>
          <a:xfrm>
            <a:off x="2520833" y="3098970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617"/>
                </a:lnTo>
                <a:lnTo>
                  <a:pt x="7543" y="812"/>
                </a:lnTo>
                <a:lnTo>
                  <a:pt x="5555" y="0"/>
                </a:lnTo>
                <a:lnTo>
                  <a:pt x="2935" y="857"/>
                </a:lnTo>
                <a:lnTo>
                  <a:pt x="0" y="3881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3" name="object 2383"/>
          <p:cNvSpPr/>
          <p:nvPr/>
        </p:nvSpPr>
        <p:spPr>
          <a:xfrm>
            <a:off x="2482982" y="306356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857"/>
                </a:move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857"/>
                </a:lnTo>
                <a:lnTo>
                  <a:pt x="587" y="1173"/>
                </a:lnTo>
                <a:lnTo>
                  <a:pt x="1219" y="1534"/>
                </a:lnTo>
                <a:lnTo>
                  <a:pt x="1806" y="1850"/>
                </a:lnTo>
                <a:lnTo>
                  <a:pt x="2122" y="1489"/>
                </a:lnTo>
                <a:lnTo>
                  <a:pt x="2484" y="1173"/>
                </a:lnTo>
                <a:lnTo>
                  <a:pt x="275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4" name="object 2384"/>
          <p:cNvSpPr/>
          <p:nvPr/>
        </p:nvSpPr>
        <p:spPr>
          <a:xfrm>
            <a:off x="2480904" y="3062369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600" y="0"/>
                </a:lnTo>
                <a:lnTo>
                  <a:pt x="2935" y="857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5" name="object 2385"/>
          <p:cNvSpPr/>
          <p:nvPr/>
        </p:nvSpPr>
        <p:spPr>
          <a:xfrm>
            <a:off x="2557216" y="3058014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632" y="767"/>
                </a:lnTo>
                <a:lnTo>
                  <a:pt x="225" y="1308"/>
                </a:lnTo>
                <a:lnTo>
                  <a:pt x="0" y="1534"/>
                </a:lnTo>
                <a:lnTo>
                  <a:pt x="0" y="2256"/>
                </a:lnTo>
                <a:lnTo>
                  <a:pt x="225" y="2437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6" name="object 2386"/>
          <p:cNvSpPr/>
          <p:nvPr/>
        </p:nvSpPr>
        <p:spPr>
          <a:xfrm>
            <a:off x="2555884" y="3056367"/>
            <a:ext cx="3884" cy="4197"/>
          </a:xfrm>
          <a:custGeom>
            <a:avLst/>
            <a:gdLst/>
            <a:ahLst/>
            <a:cxnLst/>
            <a:rect l="l" t="t" r="r" b="b"/>
            <a:pathLst>
              <a:path w="7768" h="8394">
                <a:moveTo>
                  <a:pt x="3477" y="8394"/>
                </a:moveTo>
                <a:lnTo>
                  <a:pt x="4245" y="8394"/>
                </a:lnTo>
                <a:lnTo>
                  <a:pt x="6955" y="6318"/>
                </a:lnTo>
                <a:lnTo>
                  <a:pt x="7768" y="2933"/>
                </a:lnTo>
                <a:lnTo>
                  <a:pt x="4607" y="0"/>
                </a:lnTo>
                <a:lnTo>
                  <a:pt x="948" y="3023"/>
                </a:lnTo>
                <a:lnTo>
                  <a:pt x="0" y="6408"/>
                </a:lnTo>
                <a:lnTo>
                  <a:pt x="3477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7" name="object 2387"/>
          <p:cNvSpPr/>
          <p:nvPr/>
        </p:nvSpPr>
        <p:spPr>
          <a:xfrm>
            <a:off x="2517152" y="3089696"/>
            <a:ext cx="1626" cy="203"/>
          </a:xfrm>
          <a:custGeom>
            <a:avLst/>
            <a:gdLst/>
            <a:ahLst/>
            <a:cxnLst/>
            <a:rect l="l" t="t" r="r" b="b"/>
            <a:pathLst>
              <a:path w="3252" h="406">
                <a:moveTo>
                  <a:pt x="3252" y="0"/>
                </a:moveTo>
                <a:lnTo>
                  <a:pt x="0" y="225"/>
                </a:lnTo>
                <a:lnTo>
                  <a:pt x="2664" y="406"/>
                </a:lnTo>
                <a:lnTo>
                  <a:pt x="3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8" name="object 2388"/>
          <p:cNvSpPr/>
          <p:nvPr/>
        </p:nvSpPr>
        <p:spPr>
          <a:xfrm>
            <a:off x="2516271" y="3087687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859"/>
                </a:lnTo>
                <a:lnTo>
                  <a:pt x="7497" y="3881"/>
                </a:lnTo>
                <a:lnTo>
                  <a:pt x="6684" y="1083"/>
                </a:lnTo>
                <a:lnTo>
                  <a:pt x="3523" y="0"/>
                </a:lnTo>
                <a:lnTo>
                  <a:pt x="0" y="2437"/>
                </a:lnTo>
                <a:lnTo>
                  <a:pt x="496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89" name="object 2389"/>
          <p:cNvSpPr/>
          <p:nvPr/>
        </p:nvSpPr>
        <p:spPr>
          <a:xfrm>
            <a:off x="2516022" y="3092042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06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857"/>
                </a:lnTo>
                <a:lnTo>
                  <a:pt x="271" y="1173"/>
                </a:lnTo>
                <a:lnTo>
                  <a:pt x="677" y="1760"/>
                </a:lnTo>
                <a:lnTo>
                  <a:pt x="903" y="1714"/>
                </a:lnTo>
                <a:lnTo>
                  <a:pt x="1535" y="1579"/>
                </a:lnTo>
                <a:lnTo>
                  <a:pt x="2122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06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0" name="object 2390"/>
          <p:cNvSpPr/>
          <p:nvPr/>
        </p:nvSpPr>
        <p:spPr>
          <a:xfrm>
            <a:off x="2513967" y="3090666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46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49"/>
                </a:ln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1" name="object 2391"/>
          <p:cNvSpPr/>
          <p:nvPr/>
        </p:nvSpPr>
        <p:spPr>
          <a:xfrm>
            <a:off x="2518687" y="3087845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51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632" y="767"/>
                </a:lnTo>
                <a:lnTo>
                  <a:pt x="180" y="1308"/>
                </a:lnTo>
                <a:lnTo>
                  <a:pt x="0" y="1534"/>
                </a:lnTo>
                <a:lnTo>
                  <a:pt x="180" y="2075"/>
                </a:lnTo>
                <a:lnTo>
                  <a:pt x="180" y="2482"/>
                </a:lnTo>
                <a:lnTo>
                  <a:pt x="542" y="2482"/>
                </a:lnTo>
                <a:lnTo>
                  <a:pt x="1129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2" name="object 2392"/>
          <p:cNvSpPr/>
          <p:nvPr/>
        </p:nvSpPr>
        <p:spPr>
          <a:xfrm>
            <a:off x="2517490" y="3086175"/>
            <a:ext cx="3749" cy="4197"/>
          </a:xfrm>
          <a:custGeom>
            <a:avLst/>
            <a:gdLst/>
            <a:ahLst/>
            <a:cxnLst/>
            <a:rect l="l" t="t" r="r" b="b"/>
            <a:pathLst>
              <a:path w="7497" h="8394">
                <a:moveTo>
                  <a:pt x="3342" y="8394"/>
                </a:moveTo>
                <a:lnTo>
                  <a:pt x="3929" y="8394"/>
                </a:lnTo>
                <a:lnTo>
                  <a:pt x="6639" y="6363"/>
                </a:lnTo>
                <a:lnTo>
                  <a:pt x="7497" y="2978"/>
                </a:lnTo>
                <a:lnTo>
                  <a:pt x="4336" y="0"/>
                </a:lnTo>
                <a:lnTo>
                  <a:pt x="1174" y="2437"/>
                </a:lnTo>
                <a:lnTo>
                  <a:pt x="0" y="5189"/>
                </a:lnTo>
                <a:lnTo>
                  <a:pt x="180" y="8349"/>
                </a:lnTo>
                <a:lnTo>
                  <a:pt x="3342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3" name="object 2393"/>
          <p:cNvSpPr/>
          <p:nvPr/>
        </p:nvSpPr>
        <p:spPr>
          <a:xfrm>
            <a:off x="2514871" y="3079586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03" y="2752"/>
                </a:move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64" y="631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47"/>
                </a:lnTo>
                <a:lnTo>
                  <a:pt x="180" y="1579"/>
                </a:lnTo>
                <a:lnTo>
                  <a:pt x="632" y="2121"/>
                </a:lnTo>
                <a:lnTo>
                  <a:pt x="903" y="2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4" name="object 2394"/>
          <p:cNvSpPr/>
          <p:nvPr/>
        </p:nvSpPr>
        <p:spPr>
          <a:xfrm>
            <a:off x="2513493" y="3077646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3026" y="10786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5" name="object 2395"/>
          <p:cNvSpPr/>
          <p:nvPr/>
        </p:nvSpPr>
        <p:spPr>
          <a:xfrm>
            <a:off x="2558142" y="3012005"/>
            <a:ext cx="3478" cy="3475"/>
          </a:xfrm>
          <a:custGeom>
            <a:avLst/>
            <a:gdLst/>
            <a:ahLst/>
            <a:cxnLst/>
            <a:rect l="l" t="t" r="r" b="b"/>
            <a:pathLst>
              <a:path w="6955" h="6949">
                <a:moveTo>
                  <a:pt x="4381" y="631"/>
                </a:moveTo>
                <a:lnTo>
                  <a:pt x="1219" y="0"/>
                </a:lnTo>
                <a:lnTo>
                  <a:pt x="0" y="3023"/>
                </a:lnTo>
                <a:lnTo>
                  <a:pt x="2664" y="2527"/>
                </a:lnTo>
                <a:lnTo>
                  <a:pt x="3252" y="6949"/>
                </a:lnTo>
                <a:lnTo>
                  <a:pt x="6413" y="4874"/>
                </a:lnTo>
                <a:lnTo>
                  <a:pt x="6955" y="1489"/>
                </a:lnTo>
                <a:lnTo>
                  <a:pt x="4381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6" name="object 2396"/>
          <p:cNvSpPr/>
          <p:nvPr/>
        </p:nvSpPr>
        <p:spPr>
          <a:xfrm>
            <a:off x="2556651" y="3010538"/>
            <a:ext cx="7385" cy="5664"/>
          </a:xfrm>
          <a:custGeom>
            <a:avLst/>
            <a:gdLst/>
            <a:ahLst/>
            <a:cxnLst/>
            <a:rect l="l" t="t" r="r" b="b"/>
            <a:pathLst>
              <a:path w="14770" h="11327">
                <a:moveTo>
                  <a:pt x="4742" y="9973"/>
                </a:moveTo>
                <a:lnTo>
                  <a:pt x="7904" y="11327"/>
                </a:lnTo>
                <a:lnTo>
                  <a:pt x="10343" y="10560"/>
                </a:lnTo>
                <a:lnTo>
                  <a:pt x="14770" y="5415"/>
                </a:lnTo>
                <a:lnTo>
                  <a:pt x="10704" y="2572"/>
                </a:lnTo>
                <a:lnTo>
                  <a:pt x="8265" y="0"/>
                </a:lnTo>
                <a:lnTo>
                  <a:pt x="4697" y="496"/>
                </a:lnTo>
                <a:lnTo>
                  <a:pt x="1445" y="1218"/>
                </a:lnTo>
                <a:lnTo>
                  <a:pt x="0" y="4332"/>
                </a:lnTo>
                <a:lnTo>
                  <a:pt x="948" y="7626"/>
                </a:lnTo>
                <a:lnTo>
                  <a:pt x="1987" y="10244"/>
                </a:lnTo>
                <a:lnTo>
                  <a:pt x="4742" y="9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7" name="object 2397"/>
          <p:cNvSpPr/>
          <p:nvPr/>
        </p:nvSpPr>
        <p:spPr>
          <a:xfrm>
            <a:off x="2605817" y="2969808"/>
            <a:ext cx="1874" cy="2053"/>
          </a:xfrm>
          <a:custGeom>
            <a:avLst/>
            <a:gdLst/>
            <a:ahLst/>
            <a:cxnLst/>
            <a:rect l="l" t="t" r="r" b="b"/>
            <a:pathLst>
              <a:path w="3748" h="4106">
                <a:moveTo>
                  <a:pt x="1490" y="4106"/>
                </a:moveTo>
                <a:lnTo>
                  <a:pt x="3748" y="947"/>
                </a:lnTo>
                <a:lnTo>
                  <a:pt x="903" y="0"/>
                </a:lnTo>
                <a:lnTo>
                  <a:pt x="0" y="3384"/>
                </a:lnTo>
                <a:lnTo>
                  <a:pt x="1490" y="4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8" name="object 2398"/>
          <p:cNvSpPr/>
          <p:nvPr/>
        </p:nvSpPr>
        <p:spPr>
          <a:xfrm>
            <a:off x="2604620" y="2968725"/>
            <a:ext cx="4359" cy="4378"/>
          </a:xfrm>
          <a:custGeom>
            <a:avLst/>
            <a:gdLst/>
            <a:ahLst/>
            <a:cxnLst/>
            <a:rect l="l" t="t" r="r" b="b"/>
            <a:pathLst>
              <a:path w="8717" h="8755">
                <a:moveTo>
                  <a:pt x="3116" y="8619"/>
                </a:moveTo>
                <a:lnTo>
                  <a:pt x="4336" y="8755"/>
                </a:lnTo>
                <a:lnTo>
                  <a:pt x="5555" y="8755"/>
                </a:lnTo>
                <a:lnTo>
                  <a:pt x="8446" y="6363"/>
                </a:lnTo>
                <a:lnTo>
                  <a:pt x="8717" y="2166"/>
                </a:lnTo>
                <a:lnTo>
                  <a:pt x="5149" y="0"/>
                </a:lnTo>
                <a:lnTo>
                  <a:pt x="993" y="1218"/>
                </a:lnTo>
                <a:lnTo>
                  <a:pt x="0" y="4197"/>
                </a:lnTo>
                <a:lnTo>
                  <a:pt x="180" y="7717"/>
                </a:lnTo>
                <a:lnTo>
                  <a:pt x="3116" y="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99" name="object 2399"/>
          <p:cNvSpPr/>
          <p:nvPr/>
        </p:nvSpPr>
        <p:spPr>
          <a:xfrm>
            <a:off x="2594593" y="2986348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45" y="0"/>
                </a:moveTo>
                <a:lnTo>
                  <a:pt x="0" y="3159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0" name="object 2400"/>
          <p:cNvSpPr/>
          <p:nvPr/>
        </p:nvSpPr>
        <p:spPr>
          <a:xfrm>
            <a:off x="2593035" y="2985017"/>
            <a:ext cx="3478" cy="4197"/>
          </a:xfrm>
          <a:custGeom>
            <a:avLst/>
            <a:gdLst/>
            <a:ahLst/>
            <a:cxnLst/>
            <a:rect l="l" t="t" r="r" b="b"/>
            <a:pathLst>
              <a:path w="6955" h="8394">
                <a:moveTo>
                  <a:pt x="4381" y="0"/>
                </a:moveTo>
                <a:lnTo>
                  <a:pt x="813" y="1173"/>
                </a:lnTo>
                <a:lnTo>
                  <a:pt x="0" y="3836"/>
                </a:lnTo>
                <a:lnTo>
                  <a:pt x="1580" y="7762"/>
                </a:lnTo>
                <a:lnTo>
                  <a:pt x="4336" y="8394"/>
                </a:lnTo>
                <a:lnTo>
                  <a:pt x="6820" y="6047"/>
                </a:lnTo>
                <a:lnTo>
                  <a:pt x="6955" y="3068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1" name="object 2401"/>
          <p:cNvSpPr/>
          <p:nvPr/>
        </p:nvSpPr>
        <p:spPr>
          <a:xfrm>
            <a:off x="2640552" y="2966288"/>
            <a:ext cx="881" cy="609"/>
          </a:xfrm>
          <a:custGeom>
            <a:avLst/>
            <a:gdLst/>
            <a:ahLst/>
            <a:cxnLst/>
            <a:rect l="l" t="t" r="r" b="b"/>
            <a:pathLst>
              <a:path w="1761" h="1218">
                <a:moveTo>
                  <a:pt x="0" y="631"/>
                </a:moveTo>
                <a:lnTo>
                  <a:pt x="180" y="812"/>
                </a:lnTo>
                <a:lnTo>
                  <a:pt x="406" y="1218"/>
                </a:lnTo>
                <a:lnTo>
                  <a:pt x="993" y="1128"/>
                </a:lnTo>
                <a:lnTo>
                  <a:pt x="1355" y="812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767" y="90"/>
                </a:lnTo>
                <a:lnTo>
                  <a:pt x="361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2" name="object 2402"/>
          <p:cNvSpPr/>
          <p:nvPr/>
        </p:nvSpPr>
        <p:spPr>
          <a:xfrm>
            <a:off x="2638542" y="2964957"/>
            <a:ext cx="4675" cy="3182"/>
          </a:xfrm>
          <a:custGeom>
            <a:avLst/>
            <a:gdLst/>
            <a:ahLst/>
            <a:cxnLst/>
            <a:rect l="l" t="t" r="r" b="b"/>
            <a:pathLst>
              <a:path w="9349" h="6363">
                <a:moveTo>
                  <a:pt x="5736" y="0"/>
                </a:moveTo>
                <a:lnTo>
                  <a:pt x="3071" y="947"/>
                </a:lnTo>
                <a:lnTo>
                  <a:pt x="0" y="2662"/>
                </a:lnTo>
                <a:lnTo>
                  <a:pt x="4562" y="6363"/>
                </a:lnTo>
                <a:lnTo>
                  <a:pt x="6368" y="5821"/>
                </a:lnTo>
                <a:lnTo>
                  <a:pt x="9349" y="3836"/>
                </a:lnTo>
                <a:lnTo>
                  <a:pt x="5736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3" name="object 2403"/>
          <p:cNvSpPr/>
          <p:nvPr/>
        </p:nvSpPr>
        <p:spPr>
          <a:xfrm>
            <a:off x="2604982" y="2975833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361" y="406"/>
                </a:lnTo>
                <a:lnTo>
                  <a:pt x="0" y="631"/>
                </a:lnTo>
                <a:lnTo>
                  <a:pt x="180" y="857"/>
                </a:lnTo>
                <a:lnTo>
                  <a:pt x="451" y="1263"/>
                </a:lnTo>
                <a:lnTo>
                  <a:pt x="587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4" name="object 2404"/>
          <p:cNvSpPr/>
          <p:nvPr/>
        </p:nvSpPr>
        <p:spPr>
          <a:xfrm>
            <a:off x="2602972" y="2974592"/>
            <a:ext cx="4901" cy="3114"/>
          </a:xfrm>
          <a:custGeom>
            <a:avLst/>
            <a:gdLst/>
            <a:ahLst/>
            <a:cxnLst/>
            <a:rect l="l" t="t" r="r" b="b"/>
            <a:pathLst>
              <a:path w="9801" h="6227">
                <a:moveTo>
                  <a:pt x="6549" y="0"/>
                </a:moveTo>
                <a:lnTo>
                  <a:pt x="2845" y="947"/>
                </a:lnTo>
                <a:lnTo>
                  <a:pt x="0" y="2482"/>
                </a:lnTo>
                <a:lnTo>
                  <a:pt x="4562" y="6227"/>
                </a:lnTo>
                <a:lnTo>
                  <a:pt x="7001" y="5325"/>
                </a:lnTo>
                <a:lnTo>
                  <a:pt x="9801" y="3745"/>
                </a:lnTo>
                <a:lnTo>
                  <a:pt x="6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5" name="object 2405"/>
          <p:cNvSpPr/>
          <p:nvPr/>
        </p:nvSpPr>
        <p:spPr>
          <a:xfrm>
            <a:off x="2607647" y="3016924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76"/>
                </a:moveTo>
                <a:lnTo>
                  <a:pt x="1400" y="451"/>
                </a:lnTo>
                <a:lnTo>
                  <a:pt x="993" y="225"/>
                </a:lnTo>
                <a:lnTo>
                  <a:pt x="632" y="0"/>
                </a:lnTo>
                <a:lnTo>
                  <a:pt x="406" y="270"/>
                </a:lnTo>
                <a:lnTo>
                  <a:pt x="180" y="451"/>
                </a:lnTo>
                <a:lnTo>
                  <a:pt x="0" y="676"/>
                </a:lnTo>
                <a:lnTo>
                  <a:pt x="406" y="902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902"/>
                </a:lnTo>
                <a:lnTo>
                  <a:pt x="1806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6" name="object 2406"/>
          <p:cNvSpPr/>
          <p:nvPr/>
        </p:nvSpPr>
        <p:spPr>
          <a:xfrm>
            <a:off x="2605750" y="3015344"/>
            <a:ext cx="4743" cy="3452"/>
          </a:xfrm>
          <a:custGeom>
            <a:avLst/>
            <a:gdLst/>
            <a:ahLst/>
            <a:cxnLst/>
            <a:rect l="l" t="t" r="r" b="b"/>
            <a:pathLst>
              <a:path w="9485" h="6904">
                <a:moveTo>
                  <a:pt x="6594" y="6588"/>
                </a:moveTo>
                <a:lnTo>
                  <a:pt x="9485" y="3249"/>
                </a:lnTo>
                <a:lnTo>
                  <a:pt x="3974" y="0"/>
                </a:lnTo>
                <a:lnTo>
                  <a:pt x="2574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13" y="6904"/>
                </a:lnTo>
                <a:lnTo>
                  <a:pt x="6594" y="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7" name="object 2407"/>
          <p:cNvSpPr/>
          <p:nvPr/>
        </p:nvSpPr>
        <p:spPr>
          <a:xfrm>
            <a:off x="2601865" y="2991538"/>
            <a:ext cx="3726" cy="3114"/>
          </a:xfrm>
          <a:custGeom>
            <a:avLst/>
            <a:gdLst/>
            <a:ahLst/>
            <a:cxnLst/>
            <a:rect l="l" t="t" r="r" b="b"/>
            <a:pathLst>
              <a:path w="7452" h="6227">
                <a:moveTo>
                  <a:pt x="7452" y="6227"/>
                </a:moveTo>
                <a:lnTo>
                  <a:pt x="7452" y="6092"/>
                </a:lnTo>
                <a:lnTo>
                  <a:pt x="7317" y="0"/>
                </a:lnTo>
                <a:lnTo>
                  <a:pt x="4652" y="2888"/>
                </a:lnTo>
                <a:lnTo>
                  <a:pt x="3523" y="3474"/>
                </a:lnTo>
                <a:lnTo>
                  <a:pt x="0" y="2572"/>
                </a:lnTo>
                <a:lnTo>
                  <a:pt x="0" y="5370"/>
                </a:lnTo>
                <a:lnTo>
                  <a:pt x="3387" y="6137"/>
                </a:lnTo>
                <a:lnTo>
                  <a:pt x="7452" y="6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8" name="object 2408"/>
          <p:cNvSpPr/>
          <p:nvPr/>
        </p:nvSpPr>
        <p:spPr>
          <a:xfrm>
            <a:off x="2600623" y="2988740"/>
            <a:ext cx="6211" cy="7221"/>
          </a:xfrm>
          <a:custGeom>
            <a:avLst/>
            <a:gdLst/>
            <a:ahLst/>
            <a:cxnLst/>
            <a:rect l="l" t="t" r="r" b="b"/>
            <a:pathLst>
              <a:path w="12421" h="14441">
                <a:moveTo>
                  <a:pt x="4968" y="14441"/>
                </a:moveTo>
                <a:lnTo>
                  <a:pt x="5510" y="14441"/>
                </a:lnTo>
                <a:lnTo>
                  <a:pt x="8536" y="14306"/>
                </a:lnTo>
                <a:lnTo>
                  <a:pt x="11111" y="13223"/>
                </a:lnTo>
                <a:lnTo>
                  <a:pt x="12421" y="10289"/>
                </a:lnTo>
                <a:lnTo>
                  <a:pt x="12285" y="5550"/>
                </a:lnTo>
                <a:lnTo>
                  <a:pt x="12150" y="0"/>
                </a:lnTo>
                <a:lnTo>
                  <a:pt x="8085" y="3790"/>
                </a:lnTo>
                <a:lnTo>
                  <a:pt x="6413" y="5460"/>
                </a:lnTo>
                <a:lnTo>
                  <a:pt x="3839" y="6679"/>
                </a:lnTo>
                <a:lnTo>
                  <a:pt x="1219" y="7717"/>
                </a:lnTo>
                <a:lnTo>
                  <a:pt x="0" y="11011"/>
                </a:lnTo>
                <a:lnTo>
                  <a:pt x="2032" y="14125"/>
                </a:lnTo>
                <a:lnTo>
                  <a:pt x="4968" y="14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09" name="object 2409"/>
          <p:cNvSpPr/>
          <p:nvPr/>
        </p:nvSpPr>
        <p:spPr>
          <a:xfrm>
            <a:off x="2614241" y="3017465"/>
            <a:ext cx="1920" cy="1850"/>
          </a:xfrm>
          <a:custGeom>
            <a:avLst/>
            <a:gdLst/>
            <a:ahLst/>
            <a:cxnLst/>
            <a:rect l="l" t="t" r="r" b="b"/>
            <a:pathLst>
              <a:path w="3839" h="3700">
                <a:moveTo>
                  <a:pt x="0" y="2301"/>
                </a:moveTo>
                <a:lnTo>
                  <a:pt x="767" y="3655"/>
                </a:lnTo>
                <a:lnTo>
                  <a:pt x="3523" y="3700"/>
                </a:lnTo>
                <a:lnTo>
                  <a:pt x="3839" y="45"/>
                </a:lnTo>
                <a:lnTo>
                  <a:pt x="1129" y="0"/>
                </a:lnTo>
                <a:lnTo>
                  <a:pt x="0" y="2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0" name="object 2410"/>
          <p:cNvSpPr/>
          <p:nvPr/>
        </p:nvSpPr>
        <p:spPr>
          <a:xfrm>
            <a:off x="2612909" y="3016360"/>
            <a:ext cx="4923" cy="4017"/>
          </a:xfrm>
          <a:custGeom>
            <a:avLst/>
            <a:gdLst/>
            <a:ahLst/>
            <a:cxnLst/>
            <a:rect l="l" t="t" r="r" b="b"/>
            <a:pathLst>
              <a:path w="9846" h="8033">
                <a:moveTo>
                  <a:pt x="4878" y="8033"/>
                </a:moveTo>
                <a:lnTo>
                  <a:pt x="6639" y="8033"/>
                </a:lnTo>
                <a:lnTo>
                  <a:pt x="9214" y="6047"/>
                </a:lnTo>
                <a:lnTo>
                  <a:pt x="9846" y="3023"/>
                </a:lnTo>
                <a:lnTo>
                  <a:pt x="7136" y="180"/>
                </a:lnTo>
                <a:lnTo>
                  <a:pt x="3477" y="0"/>
                </a:lnTo>
                <a:lnTo>
                  <a:pt x="0" y="3068"/>
                </a:lnTo>
                <a:lnTo>
                  <a:pt x="1219" y="7040"/>
                </a:lnTo>
                <a:lnTo>
                  <a:pt x="4878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1" name="object 2411"/>
          <p:cNvSpPr/>
          <p:nvPr/>
        </p:nvSpPr>
        <p:spPr>
          <a:xfrm>
            <a:off x="2587614" y="3001670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74"/>
                </a:lnTo>
                <a:lnTo>
                  <a:pt x="3703" y="767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2" name="object 2412"/>
          <p:cNvSpPr/>
          <p:nvPr/>
        </p:nvSpPr>
        <p:spPr>
          <a:xfrm>
            <a:off x="2586576" y="3000406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48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8033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3" name="object 2413"/>
          <p:cNvSpPr/>
          <p:nvPr/>
        </p:nvSpPr>
        <p:spPr>
          <a:xfrm>
            <a:off x="2645904" y="301771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4" name="object 2414"/>
          <p:cNvSpPr/>
          <p:nvPr/>
        </p:nvSpPr>
        <p:spPr>
          <a:xfrm>
            <a:off x="2644527" y="3015750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5" name="object 2415"/>
          <p:cNvSpPr/>
          <p:nvPr/>
        </p:nvSpPr>
        <p:spPr>
          <a:xfrm>
            <a:off x="2611260" y="3019316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903" y="1714"/>
                </a:moveTo>
                <a:lnTo>
                  <a:pt x="1580" y="1579"/>
                </a:lnTo>
                <a:lnTo>
                  <a:pt x="2168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0"/>
                </a:lnTo>
                <a:lnTo>
                  <a:pt x="1219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6" name="object 2416"/>
          <p:cNvSpPr/>
          <p:nvPr/>
        </p:nvSpPr>
        <p:spPr>
          <a:xfrm>
            <a:off x="2609205" y="3017939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91" y="0"/>
                </a:moveTo>
                <a:lnTo>
                  <a:pt x="3432" y="1173"/>
                </a:lnTo>
                <a:lnTo>
                  <a:pt x="0" y="3068"/>
                </a:lnTo>
                <a:lnTo>
                  <a:pt x="4968" y="6949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7" name="object 2417"/>
          <p:cNvSpPr/>
          <p:nvPr/>
        </p:nvSpPr>
        <p:spPr>
          <a:xfrm>
            <a:off x="2608437" y="3020534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97" y="2030"/>
                </a:lnTo>
                <a:lnTo>
                  <a:pt x="2258" y="1444"/>
                </a:lnTo>
                <a:lnTo>
                  <a:pt x="2574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587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256"/>
                </a:lnTo>
                <a:lnTo>
                  <a:pt x="225" y="2437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8" name="object 2418"/>
          <p:cNvSpPr/>
          <p:nvPr/>
        </p:nvSpPr>
        <p:spPr>
          <a:xfrm>
            <a:off x="2607059" y="3018864"/>
            <a:ext cx="3930" cy="4220"/>
          </a:xfrm>
          <a:custGeom>
            <a:avLst/>
            <a:gdLst/>
            <a:ahLst/>
            <a:cxnLst/>
            <a:rect l="l" t="t" r="r" b="b"/>
            <a:pathLst>
              <a:path w="7859" h="8439">
                <a:moveTo>
                  <a:pt x="3523" y="8439"/>
                </a:moveTo>
                <a:lnTo>
                  <a:pt x="4336" y="8439"/>
                </a:lnTo>
                <a:lnTo>
                  <a:pt x="7001" y="6363"/>
                </a:lnTo>
                <a:lnTo>
                  <a:pt x="7859" y="2978"/>
                </a:lnTo>
                <a:lnTo>
                  <a:pt x="4652" y="0"/>
                </a:lnTo>
                <a:lnTo>
                  <a:pt x="993" y="3113"/>
                </a:lnTo>
                <a:lnTo>
                  <a:pt x="0" y="6363"/>
                </a:lnTo>
                <a:lnTo>
                  <a:pt x="3523" y="8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19" name="object 2419"/>
          <p:cNvSpPr/>
          <p:nvPr/>
        </p:nvSpPr>
        <p:spPr>
          <a:xfrm>
            <a:off x="2609883" y="300981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632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68" y="1489"/>
                </a:lnTo>
                <a:lnTo>
                  <a:pt x="2439" y="1173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0" name="object 2420"/>
          <p:cNvSpPr/>
          <p:nvPr/>
        </p:nvSpPr>
        <p:spPr>
          <a:xfrm>
            <a:off x="2607827" y="3008620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935" y="812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1" name="object 2421"/>
          <p:cNvSpPr/>
          <p:nvPr/>
        </p:nvSpPr>
        <p:spPr>
          <a:xfrm>
            <a:off x="2569976" y="2973193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68" y="1534"/>
                </a:lnTo>
                <a:lnTo>
                  <a:pt x="2439" y="1173"/>
                </a:lnTo>
                <a:lnTo>
                  <a:pt x="275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2" name="object 2422"/>
          <p:cNvSpPr/>
          <p:nvPr/>
        </p:nvSpPr>
        <p:spPr>
          <a:xfrm>
            <a:off x="2567898" y="2972020"/>
            <a:ext cx="5578" cy="3633"/>
          </a:xfrm>
          <a:custGeom>
            <a:avLst/>
            <a:gdLst/>
            <a:ahLst/>
            <a:cxnLst/>
            <a:rect l="l" t="t" r="r" b="b"/>
            <a:pathLst>
              <a:path w="11156" h="7265">
                <a:moveTo>
                  <a:pt x="6368" y="7265"/>
                </a:moveTo>
                <a:lnTo>
                  <a:pt x="11156" y="2572"/>
                </a:lnTo>
                <a:lnTo>
                  <a:pt x="7588" y="812"/>
                </a:lnTo>
                <a:lnTo>
                  <a:pt x="5600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26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3" name="object 2423"/>
          <p:cNvSpPr/>
          <p:nvPr/>
        </p:nvSpPr>
        <p:spPr>
          <a:xfrm>
            <a:off x="2644211" y="2967665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51" y="2030"/>
                </a:lnTo>
                <a:lnTo>
                  <a:pt x="2303" y="1399"/>
                </a:lnTo>
                <a:lnTo>
                  <a:pt x="2619" y="857"/>
                </a:lnTo>
                <a:lnTo>
                  <a:pt x="2664" y="722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632" y="767"/>
                </a:lnTo>
                <a:lnTo>
                  <a:pt x="180" y="1308"/>
                </a:lnTo>
                <a:lnTo>
                  <a:pt x="0" y="1534"/>
                </a:lnTo>
                <a:lnTo>
                  <a:pt x="0" y="2211"/>
                </a:lnTo>
                <a:lnTo>
                  <a:pt x="180" y="2437"/>
                </a:lnTo>
                <a:lnTo>
                  <a:pt x="406" y="2617"/>
                </a:lnTo>
                <a:lnTo>
                  <a:pt x="1129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4" name="object 2424"/>
          <p:cNvSpPr/>
          <p:nvPr/>
        </p:nvSpPr>
        <p:spPr>
          <a:xfrm>
            <a:off x="2642878" y="2965995"/>
            <a:ext cx="3884" cy="4220"/>
          </a:xfrm>
          <a:custGeom>
            <a:avLst/>
            <a:gdLst/>
            <a:ahLst/>
            <a:cxnLst/>
            <a:rect l="l" t="t" r="r" b="b"/>
            <a:pathLst>
              <a:path w="7768" h="8439">
                <a:moveTo>
                  <a:pt x="3477" y="8439"/>
                </a:moveTo>
                <a:lnTo>
                  <a:pt x="4245" y="8439"/>
                </a:lnTo>
                <a:lnTo>
                  <a:pt x="6910" y="6363"/>
                </a:lnTo>
                <a:lnTo>
                  <a:pt x="7768" y="2978"/>
                </a:lnTo>
                <a:lnTo>
                  <a:pt x="4607" y="0"/>
                </a:lnTo>
                <a:lnTo>
                  <a:pt x="948" y="3068"/>
                </a:lnTo>
                <a:lnTo>
                  <a:pt x="0" y="6453"/>
                </a:lnTo>
                <a:lnTo>
                  <a:pt x="3477" y="843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5" name="object 2425"/>
          <p:cNvSpPr/>
          <p:nvPr/>
        </p:nvSpPr>
        <p:spPr>
          <a:xfrm>
            <a:off x="2604146" y="2999346"/>
            <a:ext cx="1626" cy="203"/>
          </a:xfrm>
          <a:custGeom>
            <a:avLst/>
            <a:gdLst/>
            <a:ahLst/>
            <a:cxnLst/>
            <a:rect l="l" t="t" r="r" b="b"/>
            <a:pathLst>
              <a:path w="3252" h="406">
                <a:moveTo>
                  <a:pt x="3252" y="0"/>
                </a:moveTo>
                <a:lnTo>
                  <a:pt x="0" y="225"/>
                </a:lnTo>
                <a:lnTo>
                  <a:pt x="2710" y="406"/>
                </a:lnTo>
                <a:lnTo>
                  <a:pt x="3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6" name="object 2426"/>
          <p:cNvSpPr/>
          <p:nvPr/>
        </p:nvSpPr>
        <p:spPr>
          <a:xfrm>
            <a:off x="2603265" y="2997315"/>
            <a:ext cx="3749" cy="3881"/>
          </a:xfrm>
          <a:custGeom>
            <a:avLst/>
            <a:gdLst/>
            <a:ahLst/>
            <a:cxnLst/>
            <a:rect l="l" t="t" r="r" b="b"/>
            <a:pathLst>
              <a:path w="7497" h="7762">
                <a:moveTo>
                  <a:pt x="496" y="6408"/>
                </a:moveTo>
                <a:lnTo>
                  <a:pt x="3432" y="7762"/>
                </a:lnTo>
                <a:lnTo>
                  <a:pt x="5510" y="6904"/>
                </a:lnTo>
                <a:lnTo>
                  <a:pt x="7497" y="3926"/>
                </a:lnTo>
                <a:lnTo>
                  <a:pt x="6684" y="1128"/>
                </a:lnTo>
                <a:lnTo>
                  <a:pt x="3523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7" name="object 2427"/>
          <p:cNvSpPr/>
          <p:nvPr/>
        </p:nvSpPr>
        <p:spPr>
          <a:xfrm>
            <a:off x="2602994" y="3001670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97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48" y="1760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586"/>
                </a:lnTo>
                <a:lnTo>
                  <a:pt x="2077" y="0"/>
                </a:lnTo>
                <a:lnTo>
                  <a:pt x="1897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8" name="object 2428"/>
          <p:cNvSpPr/>
          <p:nvPr/>
        </p:nvSpPr>
        <p:spPr>
          <a:xfrm>
            <a:off x="2600962" y="3000316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46" y="0"/>
                </a:moveTo>
                <a:lnTo>
                  <a:pt x="3432" y="1128"/>
                </a:lnTo>
                <a:lnTo>
                  <a:pt x="0" y="3068"/>
                </a:lnTo>
                <a:lnTo>
                  <a:pt x="4968" y="6949"/>
                </a:lnTo>
                <a:lnTo>
                  <a:pt x="7543" y="6047"/>
                </a:lnTo>
                <a:lnTo>
                  <a:pt x="10975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29" name="object 2429"/>
          <p:cNvSpPr/>
          <p:nvPr/>
        </p:nvSpPr>
        <p:spPr>
          <a:xfrm>
            <a:off x="2605682" y="2997473"/>
            <a:ext cx="1332" cy="1354"/>
          </a:xfrm>
          <a:custGeom>
            <a:avLst/>
            <a:gdLst/>
            <a:ahLst/>
            <a:cxnLst/>
            <a:rect l="l" t="t" r="r" b="b"/>
            <a:pathLst>
              <a:path w="2664" h="2707">
                <a:moveTo>
                  <a:pt x="1355" y="2482"/>
                </a:moveTo>
                <a:lnTo>
                  <a:pt x="1851" y="2030"/>
                </a:lnTo>
                <a:lnTo>
                  <a:pt x="2303" y="1489"/>
                </a:lnTo>
                <a:lnTo>
                  <a:pt x="2619" y="902"/>
                </a:lnTo>
                <a:lnTo>
                  <a:pt x="2664" y="767"/>
                </a:lnTo>
                <a:lnTo>
                  <a:pt x="2077" y="361"/>
                </a:lnTo>
                <a:lnTo>
                  <a:pt x="1761" y="0"/>
                </a:lnTo>
                <a:lnTo>
                  <a:pt x="1219" y="451"/>
                </a:lnTo>
                <a:lnTo>
                  <a:pt x="632" y="812"/>
                </a:lnTo>
                <a:lnTo>
                  <a:pt x="180" y="1353"/>
                </a:lnTo>
                <a:lnTo>
                  <a:pt x="0" y="1579"/>
                </a:lnTo>
                <a:lnTo>
                  <a:pt x="180" y="2121"/>
                </a:lnTo>
                <a:lnTo>
                  <a:pt x="180" y="2527"/>
                </a:lnTo>
                <a:lnTo>
                  <a:pt x="587" y="2527"/>
                </a:lnTo>
                <a:lnTo>
                  <a:pt x="1129" y="2707"/>
                </a:lnTo>
                <a:lnTo>
                  <a:pt x="1355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0" name="object 2430"/>
          <p:cNvSpPr/>
          <p:nvPr/>
        </p:nvSpPr>
        <p:spPr>
          <a:xfrm>
            <a:off x="2604485" y="2995826"/>
            <a:ext cx="3749" cy="4175"/>
          </a:xfrm>
          <a:custGeom>
            <a:avLst/>
            <a:gdLst/>
            <a:ahLst/>
            <a:cxnLst/>
            <a:rect l="l" t="t" r="r" b="b"/>
            <a:pathLst>
              <a:path w="7497" h="8349">
                <a:moveTo>
                  <a:pt x="3387" y="8349"/>
                </a:moveTo>
                <a:lnTo>
                  <a:pt x="3929" y="8349"/>
                </a:lnTo>
                <a:lnTo>
                  <a:pt x="6639" y="6363"/>
                </a:lnTo>
                <a:lnTo>
                  <a:pt x="7497" y="2978"/>
                </a:lnTo>
                <a:lnTo>
                  <a:pt x="4336" y="0"/>
                </a:lnTo>
                <a:lnTo>
                  <a:pt x="1129" y="2437"/>
                </a:lnTo>
                <a:lnTo>
                  <a:pt x="0" y="5144"/>
                </a:lnTo>
                <a:lnTo>
                  <a:pt x="180" y="8303"/>
                </a:lnTo>
                <a:lnTo>
                  <a:pt x="3387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1" name="object 2431"/>
          <p:cNvSpPr/>
          <p:nvPr/>
        </p:nvSpPr>
        <p:spPr>
          <a:xfrm>
            <a:off x="2601865" y="29892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437"/>
                </a:lnTo>
                <a:lnTo>
                  <a:pt x="1490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2" name="object 2432"/>
          <p:cNvSpPr/>
          <p:nvPr/>
        </p:nvSpPr>
        <p:spPr>
          <a:xfrm>
            <a:off x="2600487" y="2987296"/>
            <a:ext cx="3862" cy="5370"/>
          </a:xfrm>
          <a:custGeom>
            <a:avLst/>
            <a:gdLst/>
            <a:ahLst/>
            <a:cxnLst/>
            <a:rect l="l" t="t" r="r" b="b"/>
            <a:pathLst>
              <a:path w="7723" h="10740">
                <a:moveTo>
                  <a:pt x="4110" y="0"/>
                </a:moveTo>
                <a:lnTo>
                  <a:pt x="0" y="3655"/>
                </a:lnTo>
                <a:lnTo>
                  <a:pt x="1219" y="7311"/>
                </a:lnTo>
                <a:lnTo>
                  <a:pt x="3026" y="10740"/>
                </a:lnTo>
                <a:lnTo>
                  <a:pt x="7723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3" name="object 2433"/>
          <p:cNvSpPr/>
          <p:nvPr/>
        </p:nvSpPr>
        <p:spPr>
          <a:xfrm>
            <a:off x="2702862" y="3005122"/>
            <a:ext cx="4133" cy="3498"/>
          </a:xfrm>
          <a:custGeom>
            <a:avLst/>
            <a:gdLst/>
            <a:ahLst/>
            <a:cxnLst/>
            <a:rect l="l" t="t" r="r" b="b"/>
            <a:pathLst>
              <a:path w="8265" h="6995">
                <a:moveTo>
                  <a:pt x="2664" y="2527"/>
                </a:moveTo>
                <a:lnTo>
                  <a:pt x="3206" y="6995"/>
                </a:lnTo>
                <a:lnTo>
                  <a:pt x="5781" y="5641"/>
                </a:lnTo>
                <a:lnTo>
                  <a:pt x="8265" y="2707"/>
                </a:lnTo>
                <a:lnTo>
                  <a:pt x="5194" y="2211"/>
                </a:lnTo>
                <a:lnTo>
                  <a:pt x="4336" y="631"/>
                </a:lnTo>
                <a:lnTo>
                  <a:pt x="1174" y="0"/>
                </a:lnTo>
                <a:lnTo>
                  <a:pt x="0" y="2978"/>
                </a:lnTo>
                <a:lnTo>
                  <a:pt x="2664" y="252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4" name="object 2434"/>
          <p:cNvSpPr/>
          <p:nvPr/>
        </p:nvSpPr>
        <p:spPr>
          <a:xfrm>
            <a:off x="2701349" y="3003656"/>
            <a:ext cx="7385" cy="5664"/>
          </a:xfrm>
          <a:custGeom>
            <a:avLst/>
            <a:gdLst/>
            <a:ahLst/>
            <a:cxnLst/>
            <a:rect l="l" t="t" r="r" b="b"/>
            <a:pathLst>
              <a:path w="14770" h="11327">
                <a:moveTo>
                  <a:pt x="4742" y="9973"/>
                </a:moveTo>
                <a:lnTo>
                  <a:pt x="7859" y="11327"/>
                </a:lnTo>
                <a:lnTo>
                  <a:pt x="10343" y="10560"/>
                </a:lnTo>
                <a:lnTo>
                  <a:pt x="14770" y="5415"/>
                </a:lnTo>
                <a:lnTo>
                  <a:pt x="11879" y="2843"/>
                </a:lnTo>
                <a:lnTo>
                  <a:pt x="8265" y="0"/>
                </a:lnTo>
                <a:lnTo>
                  <a:pt x="4697" y="496"/>
                </a:lnTo>
                <a:lnTo>
                  <a:pt x="1445" y="1218"/>
                </a:lnTo>
                <a:lnTo>
                  <a:pt x="0" y="4332"/>
                </a:lnTo>
                <a:lnTo>
                  <a:pt x="948" y="7581"/>
                </a:lnTo>
                <a:lnTo>
                  <a:pt x="1987" y="10244"/>
                </a:lnTo>
                <a:lnTo>
                  <a:pt x="4742" y="997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5" name="object 2435"/>
          <p:cNvSpPr/>
          <p:nvPr/>
        </p:nvSpPr>
        <p:spPr>
          <a:xfrm>
            <a:off x="2750515" y="2962926"/>
            <a:ext cx="1897" cy="2053"/>
          </a:xfrm>
          <a:custGeom>
            <a:avLst/>
            <a:gdLst/>
            <a:ahLst/>
            <a:cxnLst/>
            <a:rect l="l" t="t" r="r" b="b"/>
            <a:pathLst>
              <a:path w="3794" h="4106">
                <a:moveTo>
                  <a:pt x="1490" y="4106"/>
                </a:moveTo>
                <a:lnTo>
                  <a:pt x="3794" y="947"/>
                </a:lnTo>
                <a:lnTo>
                  <a:pt x="903" y="0"/>
                </a:lnTo>
                <a:lnTo>
                  <a:pt x="0" y="3384"/>
                </a:lnTo>
                <a:lnTo>
                  <a:pt x="1490" y="4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6" name="object 2436"/>
          <p:cNvSpPr/>
          <p:nvPr/>
        </p:nvSpPr>
        <p:spPr>
          <a:xfrm>
            <a:off x="2749318" y="2961843"/>
            <a:ext cx="4381" cy="4378"/>
          </a:xfrm>
          <a:custGeom>
            <a:avLst/>
            <a:gdLst/>
            <a:ahLst/>
            <a:cxnLst/>
            <a:rect l="l" t="t" r="r" b="b"/>
            <a:pathLst>
              <a:path w="8762" h="8755">
                <a:moveTo>
                  <a:pt x="3116" y="8619"/>
                </a:moveTo>
                <a:lnTo>
                  <a:pt x="4336" y="8755"/>
                </a:lnTo>
                <a:lnTo>
                  <a:pt x="5555" y="8755"/>
                </a:lnTo>
                <a:lnTo>
                  <a:pt x="8446" y="6363"/>
                </a:lnTo>
                <a:lnTo>
                  <a:pt x="8762" y="2166"/>
                </a:lnTo>
                <a:lnTo>
                  <a:pt x="5194" y="0"/>
                </a:lnTo>
                <a:lnTo>
                  <a:pt x="993" y="1218"/>
                </a:lnTo>
                <a:lnTo>
                  <a:pt x="0" y="4197"/>
                </a:lnTo>
                <a:lnTo>
                  <a:pt x="180" y="7672"/>
                </a:lnTo>
                <a:lnTo>
                  <a:pt x="3116" y="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7" name="object 2437"/>
          <p:cNvSpPr/>
          <p:nvPr/>
        </p:nvSpPr>
        <p:spPr>
          <a:xfrm>
            <a:off x="2739313" y="2979466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0" y="0"/>
                </a:moveTo>
                <a:lnTo>
                  <a:pt x="0" y="3159"/>
                </a:lnTo>
                <a:lnTo>
                  <a:pt x="632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8" name="object 2438"/>
          <p:cNvSpPr/>
          <p:nvPr/>
        </p:nvSpPr>
        <p:spPr>
          <a:xfrm>
            <a:off x="2737732" y="2978135"/>
            <a:ext cx="3501" cy="4197"/>
          </a:xfrm>
          <a:custGeom>
            <a:avLst/>
            <a:gdLst/>
            <a:ahLst/>
            <a:cxnLst/>
            <a:rect l="l" t="t" r="r" b="b"/>
            <a:pathLst>
              <a:path w="7001" h="8394">
                <a:moveTo>
                  <a:pt x="4381" y="0"/>
                </a:moveTo>
                <a:lnTo>
                  <a:pt x="813" y="1173"/>
                </a:lnTo>
                <a:lnTo>
                  <a:pt x="0" y="3836"/>
                </a:lnTo>
                <a:lnTo>
                  <a:pt x="1580" y="7762"/>
                </a:lnTo>
                <a:lnTo>
                  <a:pt x="4381" y="8394"/>
                </a:lnTo>
                <a:lnTo>
                  <a:pt x="6820" y="6047"/>
                </a:lnTo>
                <a:lnTo>
                  <a:pt x="7001" y="3068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39" name="object 2439"/>
          <p:cNvSpPr/>
          <p:nvPr/>
        </p:nvSpPr>
        <p:spPr>
          <a:xfrm>
            <a:off x="2785249" y="2959406"/>
            <a:ext cx="881" cy="609"/>
          </a:xfrm>
          <a:custGeom>
            <a:avLst/>
            <a:gdLst/>
            <a:ahLst/>
            <a:cxnLst/>
            <a:rect l="l" t="t" r="r" b="b"/>
            <a:pathLst>
              <a:path w="1761" h="1218">
                <a:moveTo>
                  <a:pt x="0" y="631"/>
                </a:moveTo>
                <a:lnTo>
                  <a:pt x="180" y="812"/>
                </a:lnTo>
                <a:lnTo>
                  <a:pt x="451" y="1218"/>
                </a:lnTo>
                <a:lnTo>
                  <a:pt x="587" y="1218"/>
                </a:lnTo>
                <a:lnTo>
                  <a:pt x="993" y="1083"/>
                </a:lnTo>
                <a:lnTo>
                  <a:pt x="1355" y="812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767" y="90"/>
                </a:lnTo>
                <a:lnTo>
                  <a:pt x="406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0" name="object 2440"/>
          <p:cNvSpPr/>
          <p:nvPr/>
        </p:nvSpPr>
        <p:spPr>
          <a:xfrm>
            <a:off x="2783239" y="2958052"/>
            <a:ext cx="4675" cy="3204"/>
          </a:xfrm>
          <a:custGeom>
            <a:avLst/>
            <a:gdLst/>
            <a:ahLst/>
            <a:cxnLst/>
            <a:rect l="l" t="t" r="r" b="b"/>
            <a:pathLst>
              <a:path w="9349" h="6408">
                <a:moveTo>
                  <a:pt x="5736" y="0"/>
                </a:moveTo>
                <a:lnTo>
                  <a:pt x="3071" y="992"/>
                </a:lnTo>
                <a:lnTo>
                  <a:pt x="0" y="2707"/>
                </a:lnTo>
                <a:lnTo>
                  <a:pt x="4562" y="6408"/>
                </a:lnTo>
                <a:lnTo>
                  <a:pt x="6368" y="5866"/>
                </a:lnTo>
                <a:lnTo>
                  <a:pt x="9349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1" name="object 2441"/>
          <p:cNvSpPr/>
          <p:nvPr/>
        </p:nvSpPr>
        <p:spPr>
          <a:xfrm>
            <a:off x="2749679" y="2968951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219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2" name="object 2442"/>
          <p:cNvSpPr/>
          <p:nvPr/>
        </p:nvSpPr>
        <p:spPr>
          <a:xfrm>
            <a:off x="2747692" y="2967687"/>
            <a:ext cx="4878" cy="3137"/>
          </a:xfrm>
          <a:custGeom>
            <a:avLst/>
            <a:gdLst/>
            <a:ahLst/>
            <a:cxnLst/>
            <a:rect l="l" t="t" r="r" b="b"/>
            <a:pathLst>
              <a:path w="9756" h="6273">
                <a:moveTo>
                  <a:pt x="6504" y="0"/>
                </a:moveTo>
                <a:lnTo>
                  <a:pt x="2800" y="992"/>
                </a:lnTo>
                <a:lnTo>
                  <a:pt x="0" y="2527"/>
                </a:lnTo>
                <a:lnTo>
                  <a:pt x="4516" y="6273"/>
                </a:lnTo>
                <a:lnTo>
                  <a:pt x="6955" y="5370"/>
                </a:lnTo>
                <a:lnTo>
                  <a:pt x="9756" y="3745"/>
                </a:lnTo>
                <a:lnTo>
                  <a:pt x="6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3" name="object 2443"/>
          <p:cNvSpPr/>
          <p:nvPr/>
        </p:nvSpPr>
        <p:spPr>
          <a:xfrm>
            <a:off x="2752344" y="3010042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76"/>
                </a:moveTo>
                <a:lnTo>
                  <a:pt x="1400" y="451"/>
                </a:lnTo>
                <a:lnTo>
                  <a:pt x="1038" y="225"/>
                </a:lnTo>
                <a:lnTo>
                  <a:pt x="632" y="0"/>
                </a:lnTo>
                <a:lnTo>
                  <a:pt x="406" y="270"/>
                </a:lnTo>
                <a:lnTo>
                  <a:pt x="225" y="451"/>
                </a:lnTo>
                <a:lnTo>
                  <a:pt x="0" y="676"/>
                </a:lnTo>
                <a:lnTo>
                  <a:pt x="406" y="902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902"/>
                </a:lnTo>
                <a:lnTo>
                  <a:pt x="1761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4" name="object 2444"/>
          <p:cNvSpPr/>
          <p:nvPr/>
        </p:nvSpPr>
        <p:spPr>
          <a:xfrm>
            <a:off x="2750447" y="3008462"/>
            <a:ext cx="4765" cy="3452"/>
          </a:xfrm>
          <a:custGeom>
            <a:avLst/>
            <a:gdLst/>
            <a:ahLst/>
            <a:cxnLst/>
            <a:rect l="l" t="t" r="r" b="b"/>
            <a:pathLst>
              <a:path w="9530" h="6904">
                <a:moveTo>
                  <a:pt x="6549" y="6588"/>
                </a:moveTo>
                <a:lnTo>
                  <a:pt x="9530" y="3249"/>
                </a:lnTo>
                <a:lnTo>
                  <a:pt x="3974" y="0"/>
                </a:lnTo>
                <a:lnTo>
                  <a:pt x="2619" y="1444"/>
                </a:lnTo>
                <a:lnTo>
                  <a:pt x="0" y="4648"/>
                </a:lnTo>
                <a:lnTo>
                  <a:pt x="2845" y="6137"/>
                </a:lnTo>
                <a:lnTo>
                  <a:pt x="5013" y="6904"/>
                </a:lnTo>
                <a:lnTo>
                  <a:pt x="6549" y="6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5" name="object 2445"/>
          <p:cNvSpPr/>
          <p:nvPr/>
        </p:nvSpPr>
        <p:spPr>
          <a:xfrm>
            <a:off x="2746562" y="2984656"/>
            <a:ext cx="3749" cy="3114"/>
          </a:xfrm>
          <a:custGeom>
            <a:avLst/>
            <a:gdLst/>
            <a:ahLst/>
            <a:cxnLst/>
            <a:rect l="l" t="t" r="r" b="b"/>
            <a:pathLst>
              <a:path w="7497" h="6227">
                <a:moveTo>
                  <a:pt x="7497" y="6227"/>
                </a:moveTo>
                <a:lnTo>
                  <a:pt x="7497" y="6092"/>
                </a:lnTo>
                <a:lnTo>
                  <a:pt x="7317" y="0"/>
                </a:lnTo>
                <a:lnTo>
                  <a:pt x="4652" y="2888"/>
                </a:lnTo>
                <a:lnTo>
                  <a:pt x="3523" y="3474"/>
                </a:lnTo>
                <a:lnTo>
                  <a:pt x="0" y="2572"/>
                </a:lnTo>
                <a:lnTo>
                  <a:pt x="45" y="5370"/>
                </a:lnTo>
                <a:lnTo>
                  <a:pt x="3387" y="6137"/>
                </a:lnTo>
                <a:lnTo>
                  <a:pt x="7497" y="6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6" name="object 2446"/>
          <p:cNvSpPr/>
          <p:nvPr/>
        </p:nvSpPr>
        <p:spPr>
          <a:xfrm>
            <a:off x="2745320" y="2981858"/>
            <a:ext cx="6211" cy="7221"/>
          </a:xfrm>
          <a:custGeom>
            <a:avLst/>
            <a:gdLst/>
            <a:ahLst/>
            <a:cxnLst/>
            <a:rect l="l" t="t" r="r" b="b"/>
            <a:pathLst>
              <a:path w="12421" h="14441">
                <a:moveTo>
                  <a:pt x="4968" y="14441"/>
                </a:moveTo>
                <a:lnTo>
                  <a:pt x="7497" y="14306"/>
                </a:lnTo>
                <a:lnTo>
                  <a:pt x="11111" y="13223"/>
                </a:lnTo>
                <a:lnTo>
                  <a:pt x="12421" y="10289"/>
                </a:lnTo>
                <a:lnTo>
                  <a:pt x="12285" y="5550"/>
                </a:lnTo>
                <a:lnTo>
                  <a:pt x="12150" y="0"/>
                </a:lnTo>
                <a:lnTo>
                  <a:pt x="8085" y="3790"/>
                </a:lnTo>
                <a:lnTo>
                  <a:pt x="6910" y="4964"/>
                </a:lnTo>
                <a:lnTo>
                  <a:pt x="3884" y="6679"/>
                </a:lnTo>
                <a:lnTo>
                  <a:pt x="1219" y="7717"/>
                </a:lnTo>
                <a:lnTo>
                  <a:pt x="0" y="10966"/>
                </a:lnTo>
                <a:lnTo>
                  <a:pt x="2032" y="14125"/>
                </a:lnTo>
                <a:lnTo>
                  <a:pt x="4968" y="14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7" name="object 2447"/>
          <p:cNvSpPr/>
          <p:nvPr/>
        </p:nvSpPr>
        <p:spPr>
          <a:xfrm>
            <a:off x="2758961" y="3010583"/>
            <a:ext cx="1874" cy="1850"/>
          </a:xfrm>
          <a:custGeom>
            <a:avLst/>
            <a:gdLst/>
            <a:ahLst/>
            <a:cxnLst/>
            <a:rect l="l" t="t" r="r" b="b"/>
            <a:pathLst>
              <a:path w="3748" h="3700">
                <a:moveTo>
                  <a:pt x="0" y="2256"/>
                </a:moveTo>
                <a:lnTo>
                  <a:pt x="722" y="3655"/>
                </a:lnTo>
                <a:lnTo>
                  <a:pt x="3477" y="3700"/>
                </a:lnTo>
                <a:lnTo>
                  <a:pt x="3748" y="45"/>
                </a:lnTo>
                <a:lnTo>
                  <a:pt x="1038" y="0"/>
                </a:lnTo>
                <a:lnTo>
                  <a:pt x="0" y="2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8" name="object 2448"/>
          <p:cNvSpPr/>
          <p:nvPr/>
        </p:nvSpPr>
        <p:spPr>
          <a:xfrm>
            <a:off x="2757606" y="3009477"/>
            <a:ext cx="4901" cy="4017"/>
          </a:xfrm>
          <a:custGeom>
            <a:avLst/>
            <a:gdLst/>
            <a:ahLst/>
            <a:cxnLst/>
            <a:rect l="l" t="t" r="r" b="b"/>
            <a:pathLst>
              <a:path w="9801" h="8033">
                <a:moveTo>
                  <a:pt x="4878" y="8033"/>
                </a:moveTo>
                <a:lnTo>
                  <a:pt x="9169" y="6047"/>
                </a:lnTo>
                <a:lnTo>
                  <a:pt x="9801" y="3023"/>
                </a:lnTo>
                <a:lnTo>
                  <a:pt x="7136" y="225"/>
                </a:lnTo>
                <a:lnTo>
                  <a:pt x="3523" y="0"/>
                </a:lnTo>
                <a:lnTo>
                  <a:pt x="0" y="3068"/>
                </a:lnTo>
                <a:lnTo>
                  <a:pt x="1264" y="7040"/>
                </a:lnTo>
                <a:lnTo>
                  <a:pt x="4878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49" name="object 2449"/>
          <p:cNvSpPr/>
          <p:nvPr/>
        </p:nvSpPr>
        <p:spPr>
          <a:xfrm>
            <a:off x="2732334" y="2994765"/>
            <a:ext cx="1852" cy="1895"/>
          </a:xfrm>
          <a:custGeom>
            <a:avLst/>
            <a:gdLst/>
            <a:ahLst/>
            <a:cxnLst/>
            <a:rect l="l" t="t" r="r" b="b"/>
            <a:pathLst>
              <a:path w="3703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03" y="3474"/>
                </a:lnTo>
                <a:lnTo>
                  <a:pt x="3658" y="812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0" name="object 2450"/>
          <p:cNvSpPr/>
          <p:nvPr/>
        </p:nvSpPr>
        <p:spPr>
          <a:xfrm>
            <a:off x="2731273" y="2993524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94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484"/>
                </a:lnTo>
                <a:lnTo>
                  <a:pt x="3929" y="9612"/>
                </a:lnTo>
                <a:lnTo>
                  <a:pt x="4652" y="9612"/>
                </a:lnTo>
                <a:lnTo>
                  <a:pt x="7272" y="7987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1" name="object 2451"/>
          <p:cNvSpPr/>
          <p:nvPr/>
        </p:nvSpPr>
        <p:spPr>
          <a:xfrm>
            <a:off x="2790602" y="301083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2" name="object 2452"/>
          <p:cNvSpPr/>
          <p:nvPr/>
        </p:nvSpPr>
        <p:spPr>
          <a:xfrm>
            <a:off x="2789224" y="3008868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3" name="object 2453"/>
          <p:cNvSpPr/>
          <p:nvPr/>
        </p:nvSpPr>
        <p:spPr>
          <a:xfrm>
            <a:off x="2755957" y="3012411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80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225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4" name="object 2454"/>
          <p:cNvSpPr/>
          <p:nvPr/>
        </p:nvSpPr>
        <p:spPr>
          <a:xfrm>
            <a:off x="2753902" y="3011034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218"/>
                </a:lnTo>
                <a:lnTo>
                  <a:pt x="0" y="3113"/>
                </a:lnTo>
                <a:lnTo>
                  <a:pt x="5013" y="6995"/>
                </a:lnTo>
                <a:lnTo>
                  <a:pt x="7543" y="6092"/>
                </a:lnTo>
                <a:lnTo>
                  <a:pt x="10975" y="4197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5" name="object 2455"/>
          <p:cNvSpPr/>
          <p:nvPr/>
        </p:nvSpPr>
        <p:spPr>
          <a:xfrm>
            <a:off x="2753134" y="3013652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51" y="2030"/>
                </a:lnTo>
                <a:lnTo>
                  <a:pt x="2258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587" y="812"/>
                </a:lnTo>
                <a:lnTo>
                  <a:pt x="180" y="1308"/>
                </a:lnTo>
                <a:lnTo>
                  <a:pt x="0" y="1534"/>
                </a:lnTo>
                <a:lnTo>
                  <a:pt x="0" y="2256"/>
                </a:lnTo>
                <a:lnTo>
                  <a:pt x="180" y="2437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6" name="object 2456"/>
          <p:cNvSpPr/>
          <p:nvPr/>
        </p:nvSpPr>
        <p:spPr>
          <a:xfrm>
            <a:off x="2751757" y="3012005"/>
            <a:ext cx="3930" cy="4197"/>
          </a:xfrm>
          <a:custGeom>
            <a:avLst/>
            <a:gdLst/>
            <a:ahLst/>
            <a:cxnLst/>
            <a:rect l="l" t="t" r="r" b="b"/>
            <a:pathLst>
              <a:path w="7859" h="8394">
                <a:moveTo>
                  <a:pt x="3568" y="8394"/>
                </a:moveTo>
                <a:lnTo>
                  <a:pt x="4336" y="8394"/>
                </a:lnTo>
                <a:lnTo>
                  <a:pt x="7001" y="6318"/>
                </a:lnTo>
                <a:lnTo>
                  <a:pt x="7859" y="2933"/>
                </a:lnTo>
                <a:lnTo>
                  <a:pt x="4652" y="0"/>
                </a:lnTo>
                <a:lnTo>
                  <a:pt x="993" y="3068"/>
                </a:lnTo>
                <a:lnTo>
                  <a:pt x="0" y="6318"/>
                </a:lnTo>
                <a:lnTo>
                  <a:pt x="3568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7" name="object 2457"/>
          <p:cNvSpPr/>
          <p:nvPr/>
        </p:nvSpPr>
        <p:spPr>
          <a:xfrm>
            <a:off x="2754580" y="3002911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47"/>
                </a:moveTo>
                <a:lnTo>
                  <a:pt x="2168" y="631"/>
                </a:lnTo>
                <a:lnTo>
                  <a:pt x="1580" y="225"/>
                </a:lnTo>
                <a:lnTo>
                  <a:pt x="948" y="90"/>
                </a:lnTo>
                <a:lnTo>
                  <a:pt x="677" y="0"/>
                </a:lnTo>
                <a:lnTo>
                  <a:pt x="316" y="631"/>
                </a:lnTo>
                <a:lnTo>
                  <a:pt x="0" y="947"/>
                </a:lnTo>
                <a:lnTo>
                  <a:pt x="632" y="1263"/>
                </a:lnTo>
                <a:lnTo>
                  <a:pt x="1219" y="1579"/>
                </a:lnTo>
                <a:lnTo>
                  <a:pt x="1806" y="1895"/>
                </a:lnTo>
                <a:lnTo>
                  <a:pt x="2168" y="1534"/>
                </a:lnTo>
                <a:lnTo>
                  <a:pt x="2439" y="1218"/>
                </a:lnTo>
                <a:lnTo>
                  <a:pt x="2755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8" name="object 2458"/>
          <p:cNvSpPr/>
          <p:nvPr/>
        </p:nvSpPr>
        <p:spPr>
          <a:xfrm>
            <a:off x="2752525" y="3001738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935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59" name="object 2459"/>
          <p:cNvSpPr/>
          <p:nvPr/>
        </p:nvSpPr>
        <p:spPr>
          <a:xfrm>
            <a:off x="2714673" y="296631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68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0" name="object 2460"/>
          <p:cNvSpPr/>
          <p:nvPr/>
        </p:nvSpPr>
        <p:spPr>
          <a:xfrm>
            <a:off x="2712596" y="2965137"/>
            <a:ext cx="5578" cy="3633"/>
          </a:xfrm>
          <a:custGeom>
            <a:avLst/>
            <a:gdLst/>
            <a:ahLst/>
            <a:cxnLst/>
            <a:rect l="l" t="t" r="r" b="b"/>
            <a:pathLst>
              <a:path w="11156" h="7265">
                <a:moveTo>
                  <a:pt x="6368" y="7265"/>
                </a:moveTo>
                <a:lnTo>
                  <a:pt x="11156" y="2572"/>
                </a:lnTo>
                <a:lnTo>
                  <a:pt x="7588" y="767"/>
                </a:lnTo>
                <a:lnTo>
                  <a:pt x="5646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1" name="object 2461"/>
          <p:cNvSpPr/>
          <p:nvPr/>
        </p:nvSpPr>
        <p:spPr>
          <a:xfrm>
            <a:off x="2788908" y="2960760"/>
            <a:ext cx="1332" cy="1354"/>
          </a:xfrm>
          <a:custGeom>
            <a:avLst/>
            <a:gdLst/>
            <a:ahLst/>
            <a:cxnLst/>
            <a:rect l="l" t="t" r="r" b="b"/>
            <a:pathLst>
              <a:path w="2664" h="2707">
                <a:moveTo>
                  <a:pt x="1400" y="2482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902"/>
                </a:lnTo>
                <a:lnTo>
                  <a:pt x="2664" y="76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632" y="812"/>
                </a:lnTo>
                <a:lnTo>
                  <a:pt x="180" y="1353"/>
                </a:lnTo>
                <a:lnTo>
                  <a:pt x="0" y="1579"/>
                </a:lnTo>
                <a:lnTo>
                  <a:pt x="0" y="2256"/>
                </a:lnTo>
                <a:lnTo>
                  <a:pt x="225" y="2482"/>
                </a:lnTo>
                <a:lnTo>
                  <a:pt x="406" y="2662"/>
                </a:lnTo>
                <a:lnTo>
                  <a:pt x="1129" y="2707"/>
                </a:lnTo>
                <a:lnTo>
                  <a:pt x="1400" y="24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2" name="object 2462"/>
          <p:cNvSpPr/>
          <p:nvPr/>
        </p:nvSpPr>
        <p:spPr>
          <a:xfrm>
            <a:off x="2787575" y="2959113"/>
            <a:ext cx="3907" cy="4197"/>
          </a:xfrm>
          <a:custGeom>
            <a:avLst/>
            <a:gdLst/>
            <a:ahLst/>
            <a:cxnLst/>
            <a:rect l="l" t="t" r="r" b="b"/>
            <a:pathLst>
              <a:path w="7814" h="8394">
                <a:moveTo>
                  <a:pt x="3477" y="8394"/>
                </a:moveTo>
                <a:lnTo>
                  <a:pt x="4245" y="8394"/>
                </a:lnTo>
                <a:lnTo>
                  <a:pt x="6955" y="6318"/>
                </a:lnTo>
                <a:lnTo>
                  <a:pt x="7814" y="2933"/>
                </a:lnTo>
                <a:lnTo>
                  <a:pt x="4607" y="0"/>
                </a:lnTo>
                <a:lnTo>
                  <a:pt x="948" y="3068"/>
                </a:lnTo>
                <a:lnTo>
                  <a:pt x="0" y="6453"/>
                </a:lnTo>
                <a:lnTo>
                  <a:pt x="3477" y="83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3" name="object 2463"/>
          <p:cNvSpPr/>
          <p:nvPr/>
        </p:nvSpPr>
        <p:spPr>
          <a:xfrm>
            <a:off x="2748843" y="2992441"/>
            <a:ext cx="1626" cy="226"/>
          </a:xfrm>
          <a:custGeom>
            <a:avLst/>
            <a:gdLst/>
            <a:ahLst/>
            <a:cxnLst/>
            <a:rect l="l" t="t" r="r" b="b"/>
            <a:pathLst>
              <a:path w="3252" h="451">
                <a:moveTo>
                  <a:pt x="3252" y="0"/>
                </a:moveTo>
                <a:lnTo>
                  <a:pt x="0" y="225"/>
                </a:lnTo>
                <a:lnTo>
                  <a:pt x="2664" y="451"/>
                </a:lnTo>
                <a:lnTo>
                  <a:pt x="3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4" name="object 2464"/>
          <p:cNvSpPr/>
          <p:nvPr/>
        </p:nvSpPr>
        <p:spPr>
          <a:xfrm>
            <a:off x="2747963" y="2990433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926"/>
                </a:lnTo>
                <a:lnTo>
                  <a:pt x="6730" y="1128"/>
                </a:lnTo>
                <a:lnTo>
                  <a:pt x="3523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5" name="object 2465"/>
          <p:cNvSpPr/>
          <p:nvPr/>
        </p:nvSpPr>
        <p:spPr>
          <a:xfrm>
            <a:off x="2747714" y="2994788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06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06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6" name="object 2466"/>
          <p:cNvSpPr/>
          <p:nvPr/>
        </p:nvSpPr>
        <p:spPr>
          <a:xfrm>
            <a:off x="2745659" y="2993411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46" y="0"/>
                </a:moveTo>
                <a:lnTo>
                  <a:pt x="3432" y="1218"/>
                </a:lnTo>
                <a:lnTo>
                  <a:pt x="0" y="3113"/>
                </a:lnTo>
                <a:lnTo>
                  <a:pt x="4923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7" name="object 2467"/>
          <p:cNvSpPr/>
          <p:nvPr/>
        </p:nvSpPr>
        <p:spPr>
          <a:xfrm>
            <a:off x="2750379" y="2990591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97" y="2030"/>
                </a:lnTo>
                <a:lnTo>
                  <a:pt x="2258" y="1489"/>
                </a:lnTo>
                <a:lnTo>
                  <a:pt x="2619" y="902"/>
                </a:lnTo>
                <a:lnTo>
                  <a:pt x="2664" y="76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632" y="812"/>
                </a:lnTo>
                <a:lnTo>
                  <a:pt x="225" y="1308"/>
                </a:lnTo>
                <a:lnTo>
                  <a:pt x="0" y="1579"/>
                </a:lnTo>
                <a:lnTo>
                  <a:pt x="180" y="2121"/>
                </a:lnTo>
                <a:lnTo>
                  <a:pt x="180" y="2527"/>
                </a:lnTo>
                <a:lnTo>
                  <a:pt x="542" y="2527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8" name="object 2468"/>
          <p:cNvSpPr/>
          <p:nvPr/>
        </p:nvSpPr>
        <p:spPr>
          <a:xfrm>
            <a:off x="2749182" y="2988943"/>
            <a:ext cx="3749" cy="4175"/>
          </a:xfrm>
          <a:custGeom>
            <a:avLst/>
            <a:gdLst/>
            <a:ahLst/>
            <a:cxnLst/>
            <a:rect l="l" t="t" r="r" b="b"/>
            <a:pathLst>
              <a:path w="7497" h="8349">
                <a:moveTo>
                  <a:pt x="3342" y="8349"/>
                </a:moveTo>
                <a:lnTo>
                  <a:pt x="3929" y="8349"/>
                </a:lnTo>
                <a:lnTo>
                  <a:pt x="6684" y="6318"/>
                </a:lnTo>
                <a:lnTo>
                  <a:pt x="7497" y="2978"/>
                </a:lnTo>
                <a:lnTo>
                  <a:pt x="4336" y="0"/>
                </a:lnTo>
                <a:lnTo>
                  <a:pt x="1174" y="2437"/>
                </a:lnTo>
                <a:lnTo>
                  <a:pt x="0" y="5144"/>
                </a:lnTo>
                <a:lnTo>
                  <a:pt x="225" y="8303"/>
                </a:lnTo>
                <a:lnTo>
                  <a:pt x="3342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69" name="object 2469"/>
          <p:cNvSpPr/>
          <p:nvPr/>
        </p:nvSpPr>
        <p:spPr>
          <a:xfrm>
            <a:off x="2746562" y="298235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0" name="object 2470"/>
          <p:cNvSpPr/>
          <p:nvPr/>
        </p:nvSpPr>
        <p:spPr>
          <a:xfrm>
            <a:off x="2745185" y="2980391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3026" y="10786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1" name="object 2471"/>
          <p:cNvSpPr/>
          <p:nvPr/>
        </p:nvSpPr>
        <p:spPr>
          <a:xfrm>
            <a:off x="2625330" y="3049869"/>
            <a:ext cx="3478" cy="3475"/>
          </a:xfrm>
          <a:custGeom>
            <a:avLst/>
            <a:gdLst/>
            <a:ahLst/>
            <a:cxnLst/>
            <a:rect l="l" t="t" r="r" b="b"/>
            <a:pathLst>
              <a:path w="6955" h="6949">
                <a:moveTo>
                  <a:pt x="4381" y="631"/>
                </a:moveTo>
                <a:lnTo>
                  <a:pt x="1174" y="0"/>
                </a:lnTo>
                <a:lnTo>
                  <a:pt x="0" y="3023"/>
                </a:lnTo>
                <a:lnTo>
                  <a:pt x="2664" y="2527"/>
                </a:lnTo>
                <a:lnTo>
                  <a:pt x="3252" y="6949"/>
                </a:lnTo>
                <a:lnTo>
                  <a:pt x="6413" y="4874"/>
                </a:lnTo>
                <a:lnTo>
                  <a:pt x="6955" y="1489"/>
                </a:lnTo>
                <a:lnTo>
                  <a:pt x="4381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2" name="object 2472"/>
          <p:cNvSpPr/>
          <p:nvPr/>
        </p:nvSpPr>
        <p:spPr>
          <a:xfrm>
            <a:off x="2623817" y="3048424"/>
            <a:ext cx="7408" cy="5641"/>
          </a:xfrm>
          <a:custGeom>
            <a:avLst/>
            <a:gdLst/>
            <a:ahLst/>
            <a:cxnLst/>
            <a:rect l="l" t="t" r="r" b="b"/>
            <a:pathLst>
              <a:path w="14815" h="11282">
                <a:moveTo>
                  <a:pt x="4742" y="9928"/>
                </a:moveTo>
                <a:lnTo>
                  <a:pt x="7904" y="11282"/>
                </a:lnTo>
                <a:lnTo>
                  <a:pt x="10388" y="10470"/>
                </a:lnTo>
                <a:lnTo>
                  <a:pt x="14815" y="5415"/>
                </a:lnTo>
                <a:lnTo>
                  <a:pt x="11924" y="2798"/>
                </a:lnTo>
                <a:lnTo>
                  <a:pt x="8311" y="0"/>
                </a:lnTo>
                <a:lnTo>
                  <a:pt x="4697" y="451"/>
                </a:lnTo>
                <a:lnTo>
                  <a:pt x="1490" y="1173"/>
                </a:lnTo>
                <a:lnTo>
                  <a:pt x="0" y="4287"/>
                </a:lnTo>
                <a:lnTo>
                  <a:pt x="993" y="7536"/>
                </a:lnTo>
                <a:lnTo>
                  <a:pt x="1987" y="10199"/>
                </a:lnTo>
                <a:lnTo>
                  <a:pt x="4742" y="992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3" name="object 2473"/>
          <p:cNvSpPr/>
          <p:nvPr/>
        </p:nvSpPr>
        <p:spPr>
          <a:xfrm>
            <a:off x="2673005" y="3007672"/>
            <a:ext cx="1874" cy="2031"/>
          </a:xfrm>
          <a:custGeom>
            <a:avLst/>
            <a:gdLst/>
            <a:ahLst/>
            <a:cxnLst/>
            <a:rect l="l" t="t" r="r" b="b"/>
            <a:pathLst>
              <a:path w="3748" h="4061">
                <a:moveTo>
                  <a:pt x="1490" y="4061"/>
                </a:moveTo>
                <a:lnTo>
                  <a:pt x="3748" y="947"/>
                </a:lnTo>
                <a:lnTo>
                  <a:pt x="903" y="0"/>
                </a:lnTo>
                <a:lnTo>
                  <a:pt x="0" y="3384"/>
                </a:lnTo>
                <a:lnTo>
                  <a:pt x="1490" y="40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4" name="object 2474"/>
          <p:cNvSpPr/>
          <p:nvPr/>
        </p:nvSpPr>
        <p:spPr>
          <a:xfrm>
            <a:off x="2671786" y="3006589"/>
            <a:ext cx="4381" cy="4400"/>
          </a:xfrm>
          <a:custGeom>
            <a:avLst/>
            <a:gdLst/>
            <a:ahLst/>
            <a:cxnLst/>
            <a:rect l="l" t="t" r="r" b="b"/>
            <a:pathLst>
              <a:path w="8762" h="8800">
                <a:moveTo>
                  <a:pt x="3161" y="8619"/>
                </a:moveTo>
                <a:lnTo>
                  <a:pt x="4336" y="8800"/>
                </a:lnTo>
                <a:lnTo>
                  <a:pt x="5600" y="8800"/>
                </a:lnTo>
                <a:lnTo>
                  <a:pt x="8446" y="6363"/>
                </a:lnTo>
                <a:lnTo>
                  <a:pt x="8762" y="2166"/>
                </a:lnTo>
                <a:lnTo>
                  <a:pt x="5239" y="0"/>
                </a:lnTo>
                <a:lnTo>
                  <a:pt x="1038" y="1218"/>
                </a:lnTo>
                <a:lnTo>
                  <a:pt x="0" y="4197"/>
                </a:lnTo>
                <a:lnTo>
                  <a:pt x="225" y="7717"/>
                </a:lnTo>
                <a:lnTo>
                  <a:pt x="3161" y="8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5" name="object 2475"/>
          <p:cNvSpPr/>
          <p:nvPr/>
        </p:nvSpPr>
        <p:spPr>
          <a:xfrm>
            <a:off x="2661781" y="3024212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45" y="0"/>
                </a:moveTo>
                <a:lnTo>
                  <a:pt x="0" y="3159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6" name="object 2476"/>
          <p:cNvSpPr/>
          <p:nvPr/>
        </p:nvSpPr>
        <p:spPr>
          <a:xfrm>
            <a:off x="2660200" y="3022881"/>
            <a:ext cx="3501" cy="4220"/>
          </a:xfrm>
          <a:custGeom>
            <a:avLst/>
            <a:gdLst/>
            <a:ahLst/>
            <a:cxnLst/>
            <a:rect l="l" t="t" r="r" b="b"/>
            <a:pathLst>
              <a:path w="7001" h="8439">
                <a:moveTo>
                  <a:pt x="4426" y="0"/>
                </a:moveTo>
                <a:lnTo>
                  <a:pt x="813" y="1173"/>
                </a:lnTo>
                <a:lnTo>
                  <a:pt x="0" y="3836"/>
                </a:lnTo>
                <a:lnTo>
                  <a:pt x="1626" y="7762"/>
                </a:lnTo>
                <a:lnTo>
                  <a:pt x="4381" y="8439"/>
                </a:lnTo>
                <a:lnTo>
                  <a:pt x="6820" y="6047"/>
                </a:lnTo>
                <a:lnTo>
                  <a:pt x="7001" y="3068"/>
                </a:lnTo>
                <a:lnTo>
                  <a:pt x="4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7" name="object 2477"/>
          <p:cNvSpPr/>
          <p:nvPr/>
        </p:nvSpPr>
        <p:spPr>
          <a:xfrm>
            <a:off x="2707740" y="3004130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0" y="631"/>
                </a:moveTo>
                <a:lnTo>
                  <a:pt x="180" y="857"/>
                </a:lnTo>
                <a:lnTo>
                  <a:pt x="406" y="1263"/>
                </a:lnTo>
                <a:lnTo>
                  <a:pt x="993" y="1173"/>
                </a:lnTo>
                <a:lnTo>
                  <a:pt x="1355" y="857"/>
                </a:lnTo>
                <a:lnTo>
                  <a:pt x="1761" y="631"/>
                </a:lnTo>
                <a:lnTo>
                  <a:pt x="1535" y="451"/>
                </a:lnTo>
                <a:lnTo>
                  <a:pt x="1309" y="0"/>
                </a:lnTo>
                <a:lnTo>
                  <a:pt x="1174" y="45"/>
                </a:lnTo>
                <a:lnTo>
                  <a:pt x="767" y="180"/>
                </a:lnTo>
                <a:lnTo>
                  <a:pt x="361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8" name="object 2478"/>
          <p:cNvSpPr/>
          <p:nvPr/>
        </p:nvSpPr>
        <p:spPr>
          <a:xfrm>
            <a:off x="2705730" y="3002821"/>
            <a:ext cx="4652" cy="3182"/>
          </a:xfrm>
          <a:custGeom>
            <a:avLst/>
            <a:gdLst/>
            <a:ahLst/>
            <a:cxnLst/>
            <a:rect l="l" t="t" r="r" b="b"/>
            <a:pathLst>
              <a:path w="9304" h="6363">
                <a:moveTo>
                  <a:pt x="5736" y="0"/>
                </a:moveTo>
                <a:lnTo>
                  <a:pt x="3071" y="947"/>
                </a:lnTo>
                <a:lnTo>
                  <a:pt x="0" y="2662"/>
                </a:lnTo>
                <a:lnTo>
                  <a:pt x="4516" y="6363"/>
                </a:lnTo>
                <a:lnTo>
                  <a:pt x="6323" y="5821"/>
                </a:lnTo>
                <a:lnTo>
                  <a:pt x="9304" y="3836"/>
                </a:lnTo>
                <a:lnTo>
                  <a:pt x="5736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79" name="object 2479"/>
          <p:cNvSpPr/>
          <p:nvPr/>
        </p:nvSpPr>
        <p:spPr>
          <a:xfrm>
            <a:off x="2672170" y="3013697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45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57"/>
                </a:lnTo>
                <a:lnTo>
                  <a:pt x="451" y="1263"/>
                </a:lnTo>
                <a:lnTo>
                  <a:pt x="587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0" name="object 2480"/>
          <p:cNvSpPr/>
          <p:nvPr/>
        </p:nvSpPr>
        <p:spPr>
          <a:xfrm>
            <a:off x="2670160" y="3012411"/>
            <a:ext cx="4878" cy="3159"/>
          </a:xfrm>
          <a:custGeom>
            <a:avLst/>
            <a:gdLst/>
            <a:ahLst/>
            <a:cxnLst/>
            <a:rect l="l" t="t" r="r" b="b"/>
            <a:pathLst>
              <a:path w="9756" h="6318">
                <a:moveTo>
                  <a:pt x="5375" y="0"/>
                </a:moveTo>
                <a:lnTo>
                  <a:pt x="2800" y="992"/>
                </a:lnTo>
                <a:lnTo>
                  <a:pt x="0" y="2617"/>
                </a:lnTo>
                <a:lnTo>
                  <a:pt x="4516" y="6318"/>
                </a:lnTo>
                <a:lnTo>
                  <a:pt x="6955" y="5415"/>
                </a:lnTo>
                <a:lnTo>
                  <a:pt x="9756" y="3836"/>
                </a:lnTo>
                <a:lnTo>
                  <a:pt x="5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1" name="object 2481"/>
          <p:cNvSpPr/>
          <p:nvPr/>
        </p:nvSpPr>
        <p:spPr>
          <a:xfrm>
            <a:off x="2674835" y="3054788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76"/>
                </a:moveTo>
                <a:lnTo>
                  <a:pt x="1400" y="451"/>
                </a:lnTo>
                <a:lnTo>
                  <a:pt x="993" y="225"/>
                </a:lnTo>
                <a:lnTo>
                  <a:pt x="632" y="0"/>
                </a:lnTo>
                <a:lnTo>
                  <a:pt x="406" y="225"/>
                </a:lnTo>
                <a:lnTo>
                  <a:pt x="180" y="451"/>
                </a:lnTo>
                <a:lnTo>
                  <a:pt x="0" y="676"/>
                </a:lnTo>
                <a:lnTo>
                  <a:pt x="406" y="902"/>
                </a:lnTo>
                <a:lnTo>
                  <a:pt x="767" y="1173"/>
                </a:lnTo>
                <a:lnTo>
                  <a:pt x="1309" y="1308"/>
                </a:lnTo>
                <a:lnTo>
                  <a:pt x="1580" y="902"/>
                </a:lnTo>
                <a:lnTo>
                  <a:pt x="1761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2" name="object 2482"/>
          <p:cNvSpPr/>
          <p:nvPr/>
        </p:nvSpPr>
        <p:spPr>
          <a:xfrm>
            <a:off x="2672938" y="3053208"/>
            <a:ext cx="4743" cy="3475"/>
          </a:xfrm>
          <a:custGeom>
            <a:avLst/>
            <a:gdLst/>
            <a:ahLst/>
            <a:cxnLst/>
            <a:rect l="l" t="t" r="r" b="b"/>
            <a:pathLst>
              <a:path w="9485" h="6949">
                <a:moveTo>
                  <a:pt x="6549" y="6634"/>
                </a:moveTo>
                <a:lnTo>
                  <a:pt x="9485" y="3294"/>
                </a:lnTo>
                <a:lnTo>
                  <a:pt x="3974" y="0"/>
                </a:lnTo>
                <a:lnTo>
                  <a:pt x="2574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13" y="6949"/>
                </a:lnTo>
                <a:lnTo>
                  <a:pt x="6549" y="6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3" name="object 2483"/>
          <p:cNvSpPr/>
          <p:nvPr/>
        </p:nvSpPr>
        <p:spPr>
          <a:xfrm>
            <a:off x="2669031" y="3029425"/>
            <a:ext cx="3749" cy="3091"/>
          </a:xfrm>
          <a:custGeom>
            <a:avLst/>
            <a:gdLst/>
            <a:ahLst/>
            <a:cxnLst/>
            <a:rect l="l" t="t" r="r" b="b"/>
            <a:pathLst>
              <a:path w="7497" h="6182">
                <a:moveTo>
                  <a:pt x="7497" y="6182"/>
                </a:moveTo>
                <a:lnTo>
                  <a:pt x="7497" y="6047"/>
                </a:lnTo>
                <a:lnTo>
                  <a:pt x="7362" y="0"/>
                </a:lnTo>
                <a:lnTo>
                  <a:pt x="4697" y="2843"/>
                </a:lnTo>
                <a:lnTo>
                  <a:pt x="3568" y="3429"/>
                </a:lnTo>
                <a:lnTo>
                  <a:pt x="0" y="2527"/>
                </a:lnTo>
                <a:lnTo>
                  <a:pt x="45" y="5325"/>
                </a:lnTo>
                <a:lnTo>
                  <a:pt x="3432" y="6137"/>
                </a:lnTo>
                <a:lnTo>
                  <a:pt x="7497" y="6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4" name="object 2484"/>
          <p:cNvSpPr/>
          <p:nvPr/>
        </p:nvSpPr>
        <p:spPr>
          <a:xfrm>
            <a:off x="2667811" y="3026604"/>
            <a:ext cx="6188" cy="7243"/>
          </a:xfrm>
          <a:custGeom>
            <a:avLst/>
            <a:gdLst/>
            <a:ahLst/>
            <a:cxnLst/>
            <a:rect l="l" t="t" r="r" b="b"/>
            <a:pathLst>
              <a:path w="12376" h="14486">
                <a:moveTo>
                  <a:pt x="4923" y="14486"/>
                </a:moveTo>
                <a:lnTo>
                  <a:pt x="5510" y="14486"/>
                </a:lnTo>
                <a:lnTo>
                  <a:pt x="8536" y="14306"/>
                </a:lnTo>
                <a:lnTo>
                  <a:pt x="11111" y="13223"/>
                </a:lnTo>
                <a:lnTo>
                  <a:pt x="12376" y="10289"/>
                </a:lnTo>
                <a:lnTo>
                  <a:pt x="12285" y="5550"/>
                </a:lnTo>
                <a:lnTo>
                  <a:pt x="12150" y="0"/>
                </a:lnTo>
                <a:lnTo>
                  <a:pt x="8085" y="3790"/>
                </a:lnTo>
                <a:lnTo>
                  <a:pt x="6413" y="5460"/>
                </a:lnTo>
                <a:lnTo>
                  <a:pt x="3839" y="6679"/>
                </a:lnTo>
                <a:lnTo>
                  <a:pt x="1174" y="7717"/>
                </a:lnTo>
                <a:lnTo>
                  <a:pt x="0" y="11011"/>
                </a:lnTo>
                <a:lnTo>
                  <a:pt x="2032" y="14170"/>
                </a:lnTo>
                <a:lnTo>
                  <a:pt x="4923" y="14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5" name="object 2485"/>
          <p:cNvSpPr/>
          <p:nvPr/>
        </p:nvSpPr>
        <p:spPr>
          <a:xfrm>
            <a:off x="2681429" y="3055352"/>
            <a:ext cx="1897" cy="1828"/>
          </a:xfrm>
          <a:custGeom>
            <a:avLst/>
            <a:gdLst/>
            <a:ahLst/>
            <a:cxnLst/>
            <a:rect l="l" t="t" r="r" b="b"/>
            <a:pathLst>
              <a:path w="3794" h="3655">
                <a:moveTo>
                  <a:pt x="0" y="2211"/>
                </a:moveTo>
                <a:lnTo>
                  <a:pt x="767" y="3610"/>
                </a:lnTo>
                <a:lnTo>
                  <a:pt x="3477" y="3655"/>
                </a:lnTo>
                <a:lnTo>
                  <a:pt x="3794" y="0"/>
                </a:lnTo>
                <a:lnTo>
                  <a:pt x="1084" y="0"/>
                </a:lnTo>
                <a:lnTo>
                  <a:pt x="0" y="2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6" name="object 2486"/>
          <p:cNvSpPr/>
          <p:nvPr/>
        </p:nvSpPr>
        <p:spPr>
          <a:xfrm>
            <a:off x="2680097" y="3054224"/>
            <a:ext cx="4901" cy="4017"/>
          </a:xfrm>
          <a:custGeom>
            <a:avLst/>
            <a:gdLst/>
            <a:ahLst/>
            <a:cxnLst/>
            <a:rect l="l" t="t" r="r" b="b"/>
            <a:pathLst>
              <a:path w="9801" h="8033">
                <a:moveTo>
                  <a:pt x="4878" y="8033"/>
                </a:moveTo>
                <a:lnTo>
                  <a:pt x="9169" y="6047"/>
                </a:lnTo>
                <a:lnTo>
                  <a:pt x="9801" y="3023"/>
                </a:lnTo>
                <a:lnTo>
                  <a:pt x="7091" y="225"/>
                </a:lnTo>
                <a:lnTo>
                  <a:pt x="3477" y="0"/>
                </a:lnTo>
                <a:lnTo>
                  <a:pt x="0" y="3068"/>
                </a:lnTo>
                <a:lnTo>
                  <a:pt x="1219" y="6995"/>
                </a:lnTo>
                <a:lnTo>
                  <a:pt x="4878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7" name="object 2487"/>
          <p:cNvSpPr/>
          <p:nvPr/>
        </p:nvSpPr>
        <p:spPr>
          <a:xfrm>
            <a:off x="2654803" y="3039534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29"/>
                </a:lnTo>
                <a:lnTo>
                  <a:pt x="3703" y="767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8" name="object 2488"/>
          <p:cNvSpPr/>
          <p:nvPr/>
        </p:nvSpPr>
        <p:spPr>
          <a:xfrm>
            <a:off x="2653764" y="3038270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48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484"/>
                </a:lnTo>
                <a:lnTo>
                  <a:pt x="3884" y="9612"/>
                </a:lnTo>
                <a:lnTo>
                  <a:pt x="4607" y="9612"/>
                </a:lnTo>
                <a:lnTo>
                  <a:pt x="7272" y="7987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89" name="object 2489"/>
          <p:cNvSpPr/>
          <p:nvPr/>
        </p:nvSpPr>
        <p:spPr>
          <a:xfrm>
            <a:off x="2713070" y="3055577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535" y="2121"/>
                </a:lnTo>
                <a:lnTo>
                  <a:pt x="1942" y="1760"/>
                </a:lnTo>
                <a:lnTo>
                  <a:pt x="1626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0" name="object 2490"/>
          <p:cNvSpPr/>
          <p:nvPr/>
        </p:nvSpPr>
        <p:spPr>
          <a:xfrm>
            <a:off x="2711715" y="3053614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1" name="object 2491"/>
          <p:cNvSpPr/>
          <p:nvPr/>
        </p:nvSpPr>
        <p:spPr>
          <a:xfrm>
            <a:off x="2678448" y="3057157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631"/>
                </a:lnTo>
                <a:lnTo>
                  <a:pt x="2077" y="0"/>
                </a:lnTo>
                <a:lnTo>
                  <a:pt x="1174" y="180"/>
                </a:lnTo>
                <a:lnTo>
                  <a:pt x="587" y="631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2" name="object 2492"/>
          <p:cNvSpPr/>
          <p:nvPr/>
        </p:nvSpPr>
        <p:spPr>
          <a:xfrm>
            <a:off x="2676393" y="3055803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46" y="0"/>
                </a:moveTo>
                <a:lnTo>
                  <a:pt x="3432" y="1128"/>
                </a:lnTo>
                <a:lnTo>
                  <a:pt x="0" y="3068"/>
                </a:lnTo>
                <a:lnTo>
                  <a:pt x="4968" y="6949"/>
                </a:ln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3" name="object 2493"/>
          <p:cNvSpPr/>
          <p:nvPr/>
        </p:nvSpPr>
        <p:spPr>
          <a:xfrm>
            <a:off x="2675625" y="3058398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51" y="2030"/>
                </a:lnTo>
                <a:lnTo>
                  <a:pt x="2258" y="1444"/>
                </a:lnTo>
                <a:lnTo>
                  <a:pt x="2574" y="857"/>
                </a:lnTo>
                <a:lnTo>
                  <a:pt x="2032" y="315"/>
                </a:lnTo>
                <a:lnTo>
                  <a:pt x="1716" y="0"/>
                </a:lnTo>
                <a:lnTo>
                  <a:pt x="1219" y="406"/>
                </a:lnTo>
                <a:lnTo>
                  <a:pt x="587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256"/>
                </a:lnTo>
                <a:lnTo>
                  <a:pt x="180" y="2437"/>
                </a:lnTo>
                <a:lnTo>
                  <a:pt x="361" y="2662"/>
                </a:lnTo>
                <a:lnTo>
                  <a:pt x="1084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4" name="object 2494"/>
          <p:cNvSpPr/>
          <p:nvPr/>
        </p:nvSpPr>
        <p:spPr>
          <a:xfrm>
            <a:off x="2674248" y="3056728"/>
            <a:ext cx="3930" cy="4220"/>
          </a:xfrm>
          <a:custGeom>
            <a:avLst/>
            <a:gdLst/>
            <a:ahLst/>
            <a:cxnLst/>
            <a:rect l="l" t="t" r="r" b="b"/>
            <a:pathLst>
              <a:path w="7859" h="8439">
                <a:moveTo>
                  <a:pt x="3523" y="8439"/>
                </a:moveTo>
                <a:lnTo>
                  <a:pt x="4291" y="8439"/>
                </a:lnTo>
                <a:lnTo>
                  <a:pt x="7001" y="6363"/>
                </a:lnTo>
                <a:lnTo>
                  <a:pt x="7859" y="2978"/>
                </a:lnTo>
                <a:lnTo>
                  <a:pt x="4652" y="0"/>
                </a:lnTo>
                <a:lnTo>
                  <a:pt x="993" y="3068"/>
                </a:lnTo>
                <a:lnTo>
                  <a:pt x="0" y="6363"/>
                </a:lnTo>
                <a:lnTo>
                  <a:pt x="3523" y="8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5" name="object 2495"/>
          <p:cNvSpPr/>
          <p:nvPr/>
        </p:nvSpPr>
        <p:spPr>
          <a:xfrm>
            <a:off x="2677071" y="3047680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857"/>
                </a:moveTo>
                <a:lnTo>
                  <a:pt x="2168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857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68" y="1489"/>
                </a:lnTo>
                <a:lnTo>
                  <a:pt x="2439" y="1173"/>
                </a:lnTo>
                <a:lnTo>
                  <a:pt x="2755" y="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6" name="object 2496"/>
          <p:cNvSpPr/>
          <p:nvPr/>
        </p:nvSpPr>
        <p:spPr>
          <a:xfrm>
            <a:off x="2675015" y="3046484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278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890" y="812"/>
                </a:lnTo>
                <a:lnTo>
                  <a:pt x="0" y="3881"/>
                </a:lnTo>
                <a:lnTo>
                  <a:pt x="6278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7" name="object 2497"/>
          <p:cNvSpPr/>
          <p:nvPr/>
        </p:nvSpPr>
        <p:spPr>
          <a:xfrm>
            <a:off x="2637164" y="3011057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02"/>
                </a:moveTo>
                <a:lnTo>
                  <a:pt x="2122" y="586"/>
                </a:lnTo>
                <a:lnTo>
                  <a:pt x="1535" y="225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63"/>
                </a:lnTo>
                <a:lnTo>
                  <a:pt x="1174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8" name="object 2498"/>
          <p:cNvSpPr/>
          <p:nvPr/>
        </p:nvSpPr>
        <p:spPr>
          <a:xfrm>
            <a:off x="2635087" y="3009861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368" y="7356"/>
                </a:moveTo>
                <a:lnTo>
                  <a:pt x="11156" y="2617"/>
                </a:lnTo>
                <a:lnTo>
                  <a:pt x="7588" y="857"/>
                </a:lnTo>
                <a:lnTo>
                  <a:pt x="5600" y="0"/>
                </a:lnTo>
                <a:lnTo>
                  <a:pt x="2935" y="902"/>
                </a:lnTo>
                <a:lnTo>
                  <a:pt x="0" y="3881"/>
                </a:lnTo>
                <a:lnTo>
                  <a:pt x="6368" y="735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99" name="object 2499"/>
          <p:cNvSpPr/>
          <p:nvPr/>
        </p:nvSpPr>
        <p:spPr>
          <a:xfrm>
            <a:off x="2711399" y="3005529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355" y="2437"/>
                </a:moveTo>
                <a:lnTo>
                  <a:pt x="1851" y="2030"/>
                </a:lnTo>
                <a:lnTo>
                  <a:pt x="2303" y="1444"/>
                </a:lnTo>
                <a:lnTo>
                  <a:pt x="2619" y="812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587" y="767"/>
                </a:lnTo>
                <a:lnTo>
                  <a:pt x="180" y="1308"/>
                </a:lnTo>
                <a:lnTo>
                  <a:pt x="0" y="1534"/>
                </a:lnTo>
                <a:lnTo>
                  <a:pt x="0" y="2211"/>
                </a:lnTo>
                <a:lnTo>
                  <a:pt x="225" y="2437"/>
                </a:lnTo>
                <a:lnTo>
                  <a:pt x="406" y="2617"/>
                </a:lnTo>
                <a:lnTo>
                  <a:pt x="1129" y="2617"/>
                </a:lnTo>
                <a:lnTo>
                  <a:pt x="1355" y="24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0" name="object 2500"/>
          <p:cNvSpPr/>
          <p:nvPr/>
        </p:nvSpPr>
        <p:spPr>
          <a:xfrm>
            <a:off x="2710066" y="3003859"/>
            <a:ext cx="3884" cy="4197"/>
          </a:xfrm>
          <a:custGeom>
            <a:avLst/>
            <a:gdLst/>
            <a:ahLst/>
            <a:cxnLst/>
            <a:rect l="l" t="t" r="r" b="b"/>
            <a:pathLst>
              <a:path w="7768" h="8394">
                <a:moveTo>
                  <a:pt x="3432" y="8394"/>
                </a:moveTo>
                <a:lnTo>
                  <a:pt x="4245" y="8394"/>
                </a:lnTo>
                <a:lnTo>
                  <a:pt x="6910" y="6318"/>
                </a:lnTo>
                <a:lnTo>
                  <a:pt x="7768" y="2978"/>
                </a:lnTo>
                <a:lnTo>
                  <a:pt x="4607" y="0"/>
                </a:lnTo>
                <a:lnTo>
                  <a:pt x="903" y="3068"/>
                </a:lnTo>
                <a:lnTo>
                  <a:pt x="0" y="6453"/>
                </a:lnTo>
                <a:lnTo>
                  <a:pt x="3432" y="83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1" name="object 2501"/>
          <p:cNvSpPr/>
          <p:nvPr/>
        </p:nvSpPr>
        <p:spPr>
          <a:xfrm>
            <a:off x="2671312" y="3037210"/>
            <a:ext cx="1626" cy="203"/>
          </a:xfrm>
          <a:custGeom>
            <a:avLst/>
            <a:gdLst/>
            <a:ahLst/>
            <a:cxnLst/>
            <a:rect l="l" t="t" r="r" b="b"/>
            <a:pathLst>
              <a:path w="3252" h="406">
                <a:moveTo>
                  <a:pt x="3252" y="0"/>
                </a:moveTo>
                <a:lnTo>
                  <a:pt x="0" y="180"/>
                </a:lnTo>
                <a:lnTo>
                  <a:pt x="2710" y="406"/>
                </a:lnTo>
                <a:lnTo>
                  <a:pt x="3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2" name="object 2502"/>
          <p:cNvSpPr/>
          <p:nvPr/>
        </p:nvSpPr>
        <p:spPr>
          <a:xfrm>
            <a:off x="2670431" y="3035201"/>
            <a:ext cx="3772" cy="3859"/>
          </a:xfrm>
          <a:custGeom>
            <a:avLst/>
            <a:gdLst/>
            <a:ahLst/>
            <a:cxnLst/>
            <a:rect l="l" t="t" r="r" b="b"/>
            <a:pathLst>
              <a:path w="7543" h="7717">
                <a:moveTo>
                  <a:pt x="542" y="6363"/>
                </a:moveTo>
                <a:lnTo>
                  <a:pt x="3477" y="7717"/>
                </a:lnTo>
                <a:lnTo>
                  <a:pt x="5555" y="6859"/>
                </a:lnTo>
                <a:lnTo>
                  <a:pt x="7543" y="3881"/>
                </a:lnTo>
                <a:lnTo>
                  <a:pt x="6730" y="1083"/>
                </a:lnTo>
                <a:lnTo>
                  <a:pt x="3568" y="0"/>
                </a:lnTo>
                <a:lnTo>
                  <a:pt x="0" y="2437"/>
                </a:lnTo>
                <a:lnTo>
                  <a:pt x="542" y="6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3" name="object 2503"/>
          <p:cNvSpPr/>
          <p:nvPr/>
        </p:nvSpPr>
        <p:spPr>
          <a:xfrm>
            <a:off x="2670205" y="3039534"/>
            <a:ext cx="1355" cy="903"/>
          </a:xfrm>
          <a:custGeom>
            <a:avLst/>
            <a:gdLst/>
            <a:ahLst/>
            <a:cxnLst/>
            <a:rect l="l" t="t" r="r" b="b"/>
            <a:pathLst>
              <a:path w="2710" h="1805">
                <a:moveTo>
                  <a:pt x="1806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173"/>
                </a:lnTo>
                <a:lnTo>
                  <a:pt x="677" y="1805"/>
                </a:lnTo>
                <a:lnTo>
                  <a:pt x="858" y="1760"/>
                </a:lnTo>
                <a:lnTo>
                  <a:pt x="1535" y="1624"/>
                </a:lnTo>
                <a:lnTo>
                  <a:pt x="2122" y="1173"/>
                </a:lnTo>
                <a:lnTo>
                  <a:pt x="2710" y="902"/>
                </a:lnTo>
                <a:lnTo>
                  <a:pt x="2393" y="586"/>
                </a:lnTo>
                <a:lnTo>
                  <a:pt x="2032" y="0"/>
                </a:lnTo>
                <a:lnTo>
                  <a:pt x="1806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4" name="object 2504"/>
          <p:cNvSpPr/>
          <p:nvPr/>
        </p:nvSpPr>
        <p:spPr>
          <a:xfrm>
            <a:off x="2668150" y="3038180"/>
            <a:ext cx="5465" cy="3475"/>
          </a:xfrm>
          <a:custGeom>
            <a:avLst/>
            <a:gdLst/>
            <a:ahLst/>
            <a:cxnLst/>
            <a:rect l="l" t="t" r="r" b="b"/>
            <a:pathLst>
              <a:path w="10930" h="6949">
                <a:moveTo>
                  <a:pt x="7046" y="0"/>
                </a:moveTo>
                <a:lnTo>
                  <a:pt x="3432" y="1173"/>
                </a:lnTo>
                <a:lnTo>
                  <a:pt x="0" y="3068"/>
                </a:lnTo>
                <a:lnTo>
                  <a:pt x="4923" y="6949"/>
                </a:lnTo>
                <a:lnTo>
                  <a:pt x="7497" y="6047"/>
                </a:lnTo>
                <a:lnTo>
                  <a:pt x="10930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5" name="object 2505"/>
          <p:cNvSpPr/>
          <p:nvPr/>
        </p:nvSpPr>
        <p:spPr>
          <a:xfrm>
            <a:off x="2672870" y="3035359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51" y="2030"/>
                </a:lnTo>
                <a:lnTo>
                  <a:pt x="2258" y="1399"/>
                </a:lnTo>
                <a:lnTo>
                  <a:pt x="2574" y="857"/>
                </a:lnTo>
                <a:lnTo>
                  <a:pt x="2664" y="722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587" y="767"/>
                </a:lnTo>
                <a:lnTo>
                  <a:pt x="180" y="1308"/>
                </a:lnTo>
                <a:lnTo>
                  <a:pt x="0" y="1534"/>
                </a:lnTo>
                <a:lnTo>
                  <a:pt x="135" y="2075"/>
                </a:lnTo>
                <a:lnTo>
                  <a:pt x="135" y="2482"/>
                </a:lnTo>
                <a:lnTo>
                  <a:pt x="542" y="2482"/>
                </a:lnTo>
                <a:lnTo>
                  <a:pt x="1084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6" name="object 2506"/>
          <p:cNvSpPr/>
          <p:nvPr/>
        </p:nvSpPr>
        <p:spPr>
          <a:xfrm>
            <a:off x="2671650" y="3033690"/>
            <a:ext cx="3772" cy="4175"/>
          </a:xfrm>
          <a:custGeom>
            <a:avLst/>
            <a:gdLst/>
            <a:ahLst/>
            <a:cxnLst/>
            <a:rect l="l" t="t" r="r" b="b"/>
            <a:pathLst>
              <a:path w="7543" h="8349">
                <a:moveTo>
                  <a:pt x="3387" y="8349"/>
                </a:moveTo>
                <a:lnTo>
                  <a:pt x="3974" y="8349"/>
                </a:lnTo>
                <a:lnTo>
                  <a:pt x="6684" y="6363"/>
                </a:lnTo>
                <a:lnTo>
                  <a:pt x="7543" y="2978"/>
                </a:lnTo>
                <a:lnTo>
                  <a:pt x="4381" y="0"/>
                </a:lnTo>
                <a:lnTo>
                  <a:pt x="1174" y="2437"/>
                </a:lnTo>
                <a:lnTo>
                  <a:pt x="0" y="5144"/>
                </a:lnTo>
                <a:lnTo>
                  <a:pt x="225" y="8303"/>
                </a:lnTo>
                <a:lnTo>
                  <a:pt x="3387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7" name="object 2507"/>
          <p:cNvSpPr/>
          <p:nvPr/>
        </p:nvSpPr>
        <p:spPr>
          <a:xfrm>
            <a:off x="2669053" y="302710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8" name="object 2508"/>
          <p:cNvSpPr/>
          <p:nvPr/>
        </p:nvSpPr>
        <p:spPr>
          <a:xfrm>
            <a:off x="2667653" y="3025160"/>
            <a:ext cx="3884" cy="5370"/>
          </a:xfrm>
          <a:custGeom>
            <a:avLst/>
            <a:gdLst/>
            <a:ahLst/>
            <a:cxnLst/>
            <a:rect l="l" t="t" r="r" b="b"/>
            <a:pathLst>
              <a:path w="7768" h="10740">
                <a:moveTo>
                  <a:pt x="4110" y="0"/>
                </a:moveTo>
                <a:lnTo>
                  <a:pt x="0" y="3655"/>
                </a:lnTo>
                <a:lnTo>
                  <a:pt x="1264" y="7311"/>
                </a:lnTo>
                <a:lnTo>
                  <a:pt x="3071" y="10740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09" name="object 2509"/>
          <p:cNvSpPr/>
          <p:nvPr/>
        </p:nvSpPr>
        <p:spPr>
          <a:xfrm>
            <a:off x="2670996" y="3113547"/>
            <a:ext cx="4133" cy="3498"/>
          </a:xfrm>
          <a:custGeom>
            <a:avLst/>
            <a:gdLst/>
            <a:ahLst/>
            <a:cxnLst/>
            <a:rect l="l" t="t" r="r" b="b"/>
            <a:pathLst>
              <a:path w="8265" h="6995">
                <a:moveTo>
                  <a:pt x="2619" y="2527"/>
                </a:moveTo>
                <a:lnTo>
                  <a:pt x="3206" y="6995"/>
                </a:lnTo>
                <a:lnTo>
                  <a:pt x="5781" y="5641"/>
                </a:lnTo>
                <a:lnTo>
                  <a:pt x="8265" y="2752"/>
                </a:lnTo>
                <a:lnTo>
                  <a:pt x="5194" y="2211"/>
                </a:lnTo>
                <a:lnTo>
                  <a:pt x="4336" y="631"/>
                </a:lnTo>
                <a:lnTo>
                  <a:pt x="1129" y="0"/>
                </a:lnTo>
                <a:lnTo>
                  <a:pt x="0" y="3023"/>
                </a:lnTo>
                <a:lnTo>
                  <a:pt x="2619" y="252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0" name="object 2510"/>
          <p:cNvSpPr/>
          <p:nvPr/>
        </p:nvSpPr>
        <p:spPr>
          <a:xfrm>
            <a:off x="2669482" y="3112080"/>
            <a:ext cx="7385" cy="5664"/>
          </a:xfrm>
          <a:custGeom>
            <a:avLst/>
            <a:gdLst/>
            <a:ahLst/>
            <a:cxnLst/>
            <a:rect l="l" t="t" r="r" b="b"/>
            <a:pathLst>
              <a:path w="14770" h="11327">
                <a:moveTo>
                  <a:pt x="4742" y="9973"/>
                </a:moveTo>
                <a:lnTo>
                  <a:pt x="7859" y="11327"/>
                </a:lnTo>
                <a:lnTo>
                  <a:pt x="10343" y="10560"/>
                </a:lnTo>
                <a:lnTo>
                  <a:pt x="14770" y="5460"/>
                </a:lnTo>
                <a:lnTo>
                  <a:pt x="10704" y="2572"/>
                </a:lnTo>
                <a:lnTo>
                  <a:pt x="8265" y="0"/>
                </a:lnTo>
                <a:lnTo>
                  <a:pt x="4697" y="496"/>
                </a:lnTo>
                <a:lnTo>
                  <a:pt x="1445" y="1263"/>
                </a:lnTo>
                <a:lnTo>
                  <a:pt x="0" y="4332"/>
                </a:lnTo>
                <a:lnTo>
                  <a:pt x="948" y="7626"/>
                </a:lnTo>
                <a:lnTo>
                  <a:pt x="1987" y="10244"/>
                </a:lnTo>
                <a:lnTo>
                  <a:pt x="4742" y="997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1" name="object 2511"/>
          <p:cNvSpPr/>
          <p:nvPr/>
        </p:nvSpPr>
        <p:spPr>
          <a:xfrm>
            <a:off x="2718648" y="3071350"/>
            <a:ext cx="1874" cy="2053"/>
          </a:xfrm>
          <a:custGeom>
            <a:avLst/>
            <a:gdLst/>
            <a:ahLst/>
            <a:cxnLst/>
            <a:rect l="l" t="t" r="r" b="b"/>
            <a:pathLst>
              <a:path w="3748" h="4106">
                <a:moveTo>
                  <a:pt x="1490" y="4106"/>
                </a:moveTo>
                <a:lnTo>
                  <a:pt x="3748" y="947"/>
                </a:lnTo>
                <a:lnTo>
                  <a:pt x="903" y="0"/>
                </a:lnTo>
                <a:lnTo>
                  <a:pt x="0" y="3384"/>
                </a:lnTo>
                <a:lnTo>
                  <a:pt x="1490" y="410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2" name="object 2512"/>
          <p:cNvSpPr/>
          <p:nvPr/>
        </p:nvSpPr>
        <p:spPr>
          <a:xfrm>
            <a:off x="2717451" y="3070267"/>
            <a:ext cx="4359" cy="4378"/>
          </a:xfrm>
          <a:custGeom>
            <a:avLst/>
            <a:gdLst/>
            <a:ahLst/>
            <a:cxnLst/>
            <a:rect l="l" t="t" r="r" b="b"/>
            <a:pathLst>
              <a:path w="8717" h="8755">
                <a:moveTo>
                  <a:pt x="3116" y="8619"/>
                </a:moveTo>
                <a:lnTo>
                  <a:pt x="4336" y="8755"/>
                </a:lnTo>
                <a:lnTo>
                  <a:pt x="5555" y="8755"/>
                </a:lnTo>
                <a:lnTo>
                  <a:pt x="8446" y="6363"/>
                </a:lnTo>
                <a:lnTo>
                  <a:pt x="8717" y="2211"/>
                </a:lnTo>
                <a:lnTo>
                  <a:pt x="5194" y="0"/>
                </a:lnTo>
                <a:lnTo>
                  <a:pt x="993" y="1263"/>
                </a:lnTo>
                <a:lnTo>
                  <a:pt x="0" y="4197"/>
                </a:lnTo>
                <a:lnTo>
                  <a:pt x="180" y="7717"/>
                </a:lnTo>
                <a:lnTo>
                  <a:pt x="3116" y="861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3" name="object 2513"/>
          <p:cNvSpPr/>
          <p:nvPr/>
        </p:nvSpPr>
        <p:spPr>
          <a:xfrm>
            <a:off x="2707424" y="3087890"/>
            <a:ext cx="316" cy="1580"/>
          </a:xfrm>
          <a:custGeom>
            <a:avLst/>
            <a:gdLst/>
            <a:ahLst/>
            <a:cxnLst/>
            <a:rect l="l" t="t" r="r" b="b"/>
            <a:pathLst>
              <a:path w="632" h="3159">
                <a:moveTo>
                  <a:pt x="45" y="0"/>
                </a:moveTo>
                <a:lnTo>
                  <a:pt x="0" y="3159"/>
                </a:lnTo>
                <a:lnTo>
                  <a:pt x="632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4" name="object 2514"/>
          <p:cNvSpPr/>
          <p:nvPr/>
        </p:nvSpPr>
        <p:spPr>
          <a:xfrm>
            <a:off x="2705866" y="3086582"/>
            <a:ext cx="3478" cy="4175"/>
          </a:xfrm>
          <a:custGeom>
            <a:avLst/>
            <a:gdLst/>
            <a:ahLst/>
            <a:cxnLst/>
            <a:rect l="l" t="t" r="r" b="b"/>
            <a:pathLst>
              <a:path w="6955" h="8349">
                <a:moveTo>
                  <a:pt x="4381" y="0"/>
                </a:moveTo>
                <a:lnTo>
                  <a:pt x="813" y="1128"/>
                </a:lnTo>
                <a:lnTo>
                  <a:pt x="0" y="3790"/>
                </a:lnTo>
                <a:lnTo>
                  <a:pt x="1580" y="7717"/>
                </a:lnTo>
                <a:lnTo>
                  <a:pt x="4336" y="8349"/>
                </a:lnTo>
                <a:lnTo>
                  <a:pt x="6820" y="6047"/>
                </a:lnTo>
                <a:lnTo>
                  <a:pt x="6955" y="3023"/>
                </a:lnTo>
                <a:lnTo>
                  <a:pt x="4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5" name="object 2515"/>
          <p:cNvSpPr/>
          <p:nvPr/>
        </p:nvSpPr>
        <p:spPr>
          <a:xfrm>
            <a:off x="2753383" y="3067830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0" y="631"/>
                </a:moveTo>
                <a:lnTo>
                  <a:pt x="180" y="812"/>
                </a:lnTo>
                <a:lnTo>
                  <a:pt x="406" y="1263"/>
                </a:lnTo>
                <a:lnTo>
                  <a:pt x="993" y="1128"/>
                </a:lnTo>
                <a:lnTo>
                  <a:pt x="1355" y="812"/>
                </a:lnTo>
                <a:lnTo>
                  <a:pt x="1761" y="631"/>
                </a:lnTo>
                <a:lnTo>
                  <a:pt x="1580" y="406"/>
                </a:lnTo>
                <a:lnTo>
                  <a:pt x="1309" y="0"/>
                </a:lnTo>
                <a:lnTo>
                  <a:pt x="767" y="90"/>
                </a:lnTo>
                <a:lnTo>
                  <a:pt x="361" y="406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6" name="object 2516"/>
          <p:cNvSpPr/>
          <p:nvPr/>
        </p:nvSpPr>
        <p:spPr>
          <a:xfrm>
            <a:off x="2751373" y="3066499"/>
            <a:ext cx="4675" cy="3182"/>
          </a:xfrm>
          <a:custGeom>
            <a:avLst/>
            <a:gdLst/>
            <a:ahLst/>
            <a:cxnLst/>
            <a:rect l="l" t="t" r="r" b="b"/>
            <a:pathLst>
              <a:path w="9349" h="6363">
                <a:moveTo>
                  <a:pt x="5736" y="0"/>
                </a:moveTo>
                <a:lnTo>
                  <a:pt x="3071" y="947"/>
                </a:lnTo>
                <a:lnTo>
                  <a:pt x="0" y="2662"/>
                </a:lnTo>
                <a:lnTo>
                  <a:pt x="4562" y="6363"/>
                </a:lnTo>
                <a:lnTo>
                  <a:pt x="6368" y="5821"/>
                </a:lnTo>
                <a:lnTo>
                  <a:pt x="9349" y="3836"/>
                </a:lnTo>
                <a:lnTo>
                  <a:pt x="5736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7" name="object 2517"/>
          <p:cNvSpPr/>
          <p:nvPr/>
        </p:nvSpPr>
        <p:spPr>
          <a:xfrm>
            <a:off x="2717813" y="307737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174" y="45"/>
                </a:moveTo>
                <a:lnTo>
                  <a:pt x="767" y="135"/>
                </a:lnTo>
                <a:lnTo>
                  <a:pt x="406" y="451"/>
                </a:lnTo>
                <a:lnTo>
                  <a:pt x="0" y="631"/>
                </a:lnTo>
                <a:lnTo>
                  <a:pt x="180" y="857"/>
                </a:lnTo>
                <a:lnTo>
                  <a:pt x="451" y="1308"/>
                </a:lnTo>
                <a:lnTo>
                  <a:pt x="587" y="1263"/>
                </a:lnTo>
                <a:lnTo>
                  <a:pt x="993" y="1128"/>
                </a:lnTo>
                <a:lnTo>
                  <a:pt x="1355" y="857"/>
                </a:lnTo>
                <a:lnTo>
                  <a:pt x="1761" y="631"/>
                </a:lnTo>
                <a:lnTo>
                  <a:pt x="1580" y="451"/>
                </a:lnTo>
                <a:lnTo>
                  <a:pt x="1309" y="0"/>
                </a:lnTo>
                <a:lnTo>
                  <a:pt x="1174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8" name="object 2518"/>
          <p:cNvSpPr/>
          <p:nvPr/>
        </p:nvSpPr>
        <p:spPr>
          <a:xfrm>
            <a:off x="2715803" y="3076134"/>
            <a:ext cx="4878" cy="3114"/>
          </a:xfrm>
          <a:custGeom>
            <a:avLst/>
            <a:gdLst/>
            <a:ahLst/>
            <a:cxnLst/>
            <a:rect l="l" t="t" r="r" b="b"/>
            <a:pathLst>
              <a:path w="9756" h="6227">
                <a:moveTo>
                  <a:pt x="6549" y="0"/>
                </a:moveTo>
                <a:lnTo>
                  <a:pt x="2845" y="947"/>
                </a:lnTo>
                <a:lnTo>
                  <a:pt x="0" y="2527"/>
                </a:lnTo>
                <a:lnTo>
                  <a:pt x="4562" y="6227"/>
                </a:lnTo>
                <a:lnTo>
                  <a:pt x="7001" y="5325"/>
                </a:lnTo>
                <a:lnTo>
                  <a:pt x="9756" y="3745"/>
                </a:lnTo>
                <a:lnTo>
                  <a:pt x="6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19" name="object 2519"/>
          <p:cNvSpPr/>
          <p:nvPr/>
        </p:nvSpPr>
        <p:spPr>
          <a:xfrm>
            <a:off x="2720478" y="3118466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76"/>
                </a:moveTo>
                <a:lnTo>
                  <a:pt x="1400" y="451"/>
                </a:lnTo>
                <a:lnTo>
                  <a:pt x="1038" y="225"/>
                </a:lnTo>
                <a:lnTo>
                  <a:pt x="632" y="0"/>
                </a:lnTo>
                <a:lnTo>
                  <a:pt x="406" y="270"/>
                </a:lnTo>
                <a:lnTo>
                  <a:pt x="180" y="451"/>
                </a:lnTo>
                <a:lnTo>
                  <a:pt x="0" y="676"/>
                </a:lnTo>
                <a:lnTo>
                  <a:pt x="406" y="902"/>
                </a:lnTo>
                <a:lnTo>
                  <a:pt x="767" y="1173"/>
                </a:lnTo>
                <a:lnTo>
                  <a:pt x="1355" y="1308"/>
                </a:lnTo>
                <a:lnTo>
                  <a:pt x="1580" y="902"/>
                </a:lnTo>
                <a:lnTo>
                  <a:pt x="1761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0" name="object 2520"/>
          <p:cNvSpPr/>
          <p:nvPr/>
        </p:nvSpPr>
        <p:spPr>
          <a:xfrm>
            <a:off x="2718581" y="3116886"/>
            <a:ext cx="4765" cy="3452"/>
          </a:xfrm>
          <a:custGeom>
            <a:avLst/>
            <a:gdLst/>
            <a:ahLst/>
            <a:cxnLst/>
            <a:rect l="l" t="t" r="r" b="b"/>
            <a:pathLst>
              <a:path w="9530" h="6904">
                <a:moveTo>
                  <a:pt x="6549" y="6634"/>
                </a:moveTo>
                <a:lnTo>
                  <a:pt x="9530" y="3294"/>
                </a:lnTo>
                <a:lnTo>
                  <a:pt x="3974" y="0"/>
                </a:lnTo>
                <a:lnTo>
                  <a:pt x="2574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13" y="6904"/>
                </a:lnTo>
                <a:lnTo>
                  <a:pt x="6549" y="6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1" name="object 2521"/>
          <p:cNvSpPr/>
          <p:nvPr/>
        </p:nvSpPr>
        <p:spPr>
          <a:xfrm>
            <a:off x="2714696" y="3093103"/>
            <a:ext cx="3726" cy="3114"/>
          </a:xfrm>
          <a:custGeom>
            <a:avLst/>
            <a:gdLst/>
            <a:ahLst/>
            <a:cxnLst/>
            <a:rect l="l" t="t" r="r" b="b"/>
            <a:pathLst>
              <a:path w="7452" h="6227">
                <a:moveTo>
                  <a:pt x="7452" y="6227"/>
                </a:moveTo>
                <a:lnTo>
                  <a:pt x="7452" y="6092"/>
                </a:lnTo>
                <a:lnTo>
                  <a:pt x="7317" y="0"/>
                </a:lnTo>
                <a:lnTo>
                  <a:pt x="4652" y="2843"/>
                </a:lnTo>
                <a:lnTo>
                  <a:pt x="3523" y="3429"/>
                </a:lnTo>
                <a:lnTo>
                  <a:pt x="0" y="2527"/>
                </a:lnTo>
                <a:lnTo>
                  <a:pt x="0" y="5370"/>
                </a:lnTo>
                <a:lnTo>
                  <a:pt x="3387" y="6137"/>
                </a:lnTo>
                <a:lnTo>
                  <a:pt x="7452" y="6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2" name="object 2522"/>
          <p:cNvSpPr/>
          <p:nvPr/>
        </p:nvSpPr>
        <p:spPr>
          <a:xfrm>
            <a:off x="2713454" y="3090282"/>
            <a:ext cx="6211" cy="7243"/>
          </a:xfrm>
          <a:custGeom>
            <a:avLst/>
            <a:gdLst/>
            <a:ahLst/>
            <a:cxnLst/>
            <a:rect l="l" t="t" r="r" b="b"/>
            <a:pathLst>
              <a:path w="12421" h="14486">
                <a:moveTo>
                  <a:pt x="4968" y="14486"/>
                </a:moveTo>
                <a:lnTo>
                  <a:pt x="5555" y="14486"/>
                </a:lnTo>
                <a:lnTo>
                  <a:pt x="8536" y="14351"/>
                </a:lnTo>
                <a:lnTo>
                  <a:pt x="11111" y="13223"/>
                </a:lnTo>
                <a:lnTo>
                  <a:pt x="12421" y="10289"/>
                </a:lnTo>
                <a:lnTo>
                  <a:pt x="12285" y="5550"/>
                </a:lnTo>
                <a:lnTo>
                  <a:pt x="12150" y="0"/>
                </a:lnTo>
                <a:lnTo>
                  <a:pt x="8085" y="3836"/>
                </a:lnTo>
                <a:lnTo>
                  <a:pt x="6413" y="5460"/>
                </a:lnTo>
                <a:lnTo>
                  <a:pt x="3839" y="6679"/>
                </a:lnTo>
                <a:lnTo>
                  <a:pt x="1219" y="7717"/>
                </a:lnTo>
                <a:lnTo>
                  <a:pt x="0" y="11011"/>
                </a:lnTo>
                <a:lnTo>
                  <a:pt x="2032" y="14170"/>
                </a:lnTo>
                <a:lnTo>
                  <a:pt x="4968" y="14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3" name="object 2523"/>
          <p:cNvSpPr/>
          <p:nvPr/>
        </p:nvSpPr>
        <p:spPr>
          <a:xfrm>
            <a:off x="2727072" y="3119007"/>
            <a:ext cx="1897" cy="1850"/>
          </a:xfrm>
          <a:custGeom>
            <a:avLst/>
            <a:gdLst/>
            <a:ahLst/>
            <a:cxnLst/>
            <a:rect l="l" t="t" r="r" b="b"/>
            <a:pathLst>
              <a:path w="3794" h="3700">
                <a:moveTo>
                  <a:pt x="0" y="2301"/>
                </a:moveTo>
                <a:lnTo>
                  <a:pt x="767" y="3655"/>
                </a:lnTo>
                <a:lnTo>
                  <a:pt x="3477" y="3700"/>
                </a:lnTo>
                <a:lnTo>
                  <a:pt x="3794" y="90"/>
                </a:lnTo>
                <a:lnTo>
                  <a:pt x="1084" y="0"/>
                </a:lnTo>
                <a:lnTo>
                  <a:pt x="0" y="2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4" name="object 2524"/>
          <p:cNvSpPr/>
          <p:nvPr/>
        </p:nvSpPr>
        <p:spPr>
          <a:xfrm>
            <a:off x="2725740" y="3117902"/>
            <a:ext cx="4923" cy="4017"/>
          </a:xfrm>
          <a:custGeom>
            <a:avLst/>
            <a:gdLst/>
            <a:ahLst/>
            <a:cxnLst/>
            <a:rect l="l" t="t" r="r" b="b"/>
            <a:pathLst>
              <a:path w="9846" h="8033">
                <a:moveTo>
                  <a:pt x="4878" y="8033"/>
                </a:moveTo>
                <a:lnTo>
                  <a:pt x="9169" y="6047"/>
                </a:lnTo>
                <a:lnTo>
                  <a:pt x="9846" y="3068"/>
                </a:lnTo>
                <a:lnTo>
                  <a:pt x="7136" y="225"/>
                </a:lnTo>
                <a:lnTo>
                  <a:pt x="3477" y="0"/>
                </a:lnTo>
                <a:lnTo>
                  <a:pt x="0" y="3068"/>
                </a:lnTo>
                <a:lnTo>
                  <a:pt x="1219" y="7040"/>
                </a:lnTo>
                <a:lnTo>
                  <a:pt x="4878" y="80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5" name="object 2525"/>
          <p:cNvSpPr/>
          <p:nvPr/>
        </p:nvSpPr>
        <p:spPr>
          <a:xfrm>
            <a:off x="2700445" y="3103212"/>
            <a:ext cx="1874" cy="1895"/>
          </a:xfrm>
          <a:custGeom>
            <a:avLst/>
            <a:gdLst/>
            <a:ahLst/>
            <a:cxnLst/>
            <a:rect l="l" t="t" r="r" b="b"/>
            <a:pathLst>
              <a:path w="3748" h="3790">
                <a:moveTo>
                  <a:pt x="2303" y="0"/>
                </a:moveTo>
                <a:lnTo>
                  <a:pt x="0" y="1083"/>
                </a:lnTo>
                <a:lnTo>
                  <a:pt x="45" y="3790"/>
                </a:lnTo>
                <a:lnTo>
                  <a:pt x="3748" y="3474"/>
                </a:lnTo>
                <a:lnTo>
                  <a:pt x="3703" y="767"/>
                </a:lnTo>
                <a:lnTo>
                  <a:pt x="230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6" name="object 2526"/>
          <p:cNvSpPr/>
          <p:nvPr/>
        </p:nvSpPr>
        <p:spPr>
          <a:xfrm>
            <a:off x="2699406" y="3101948"/>
            <a:ext cx="3975" cy="4806"/>
          </a:xfrm>
          <a:custGeom>
            <a:avLst/>
            <a:gdLst/>
            <a:ahLst/>
            <a:cxnLst/>
            <a:rect l="l" t="t" r="r" b="b"/>
            <a:pathLst>
              <a:path w="7949" h="9612">
                <a:moveTo>
                  <a:pt x="7001" y="1128"/>
                </a:moveTo>
                <a:lnTo>
                  <a:pt x="3748" y="0"/>
                </a:lnTo>
                <a:lnTo>
                  <a:pt x="632" y="1579"/>
                </a:lnTo>
                <a:lnTo>
                  <a:pt x="0" y="5280"/>
                </a:lnTo>
                <a:lnTo>
                  <a:pt x="993" y="8529"/>
                </a:lnTo>
                <a:lnTo>
                  <a:pt x="3929" y="9612"/>
                </a:lnTo>
                <a:lnTo>
                  <a:pt x="4607" y="9612"/>
                </a:lnTo>
                <a:lnTo>
                  <a:pt x="7272" y="8033"/>
                </a:lnTo>
                <a:lnTo>
                  <a:pt x="7949" y="4377"/>
                </a:lnTo>
                <a:lnTo>
                  <a:pt x="7001" y="112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7" name="object 2527"/>
          <p:cNvSpPr/>
          <p:nvPr/>
        </p:nvSpPr>
        <p:spPr>
          <a:xfrm>
            <a:off x="2758735" y="311925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8" name="object 2528"/>
          <p:cNvSpPr/>
          <p:nvPr/>
        </p:nvSpPr>
        <p:spPr>
          <a:xfrm>
            <a:off x="2757358" y="3117292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29" name="object 2529"/>
          <p:cNvSpPr/>
          <p:nvPr/>
        </p:nvSpPr>
        <p:spPr>
          <a:xfrm>
            <a:off x="2724091" y="3120858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903" y="1714"/>
                </a:moveTo>
                <a:lnTo>
                  <a:pt x="1580" y="1579"/>
                </a:lnTo>
                <a:lnTo>
                  <a:pt x="2168" y="1173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0"/>
                </a:ln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0" name="object 2530"/>
          <p:cNvSpPr/>
          <p:nvPr/>
        </p:nvSpPr>
        <p:spPr>
          <a:xfrm>
            <a:off x="2722036" y="3119481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068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1" name="object 2531"/>
          <p:cNvSpPr/>
          <p:nvPr/>
        </p:nvSpPr>
        <p:spPr>
          <a:xfrm>
            <a:off x="2721268" y="3122076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51" y="2030"/>
                </a:lnTo>
                <a:lnTo>
                  <a:pt x="2258" y="1444"/>
                </a:lnTo>
                <a:lnTo>
                  <a:pt x="2574" y="902"/>
                </a:lnTo>
                <a:lnTo>
                  <a:pt x="2664" y="767"/>
                </a:lnTo>
                <a:lnTo>
                  <a:pt x="2077" y="315"/>
                </a:lnTo>
                <a:lnTo>
                  <a:pt x="1761" y="0"/>
                </a:lnTo>
                <a:lnTo>
                  <a:pt x="1219" y="451"/>
                </a:lnTo>
                <a:lnTo>
                  <a:pt x="587" y="812"/>
                </a:lnTo>
                <a:lnTo>
                  <a:pt x="180" y="1308"/>
                </a:lnTo>
                <a:lnTo>
                  <a:pt x="0" y="1579"/>
                </a:lnTo>
                <a:lnTo>
                  <a:pt x="0" y="2256"/>
                </a:lnTo>
                <a:lnTo>
                  <a:pt x="180" y="2482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2" name="object 2532"/>
          <p:cNvSpPr/>
          <p:nvPr/>
        </p:nvSpPr>
        <p:spPr>
          <a:xfrm>
            <a:off x="2719890" y="3120429"/>
            <a:ext cx="3930" cy="4197"/>
          </a:xfrm>
          <a:custGeom>
            <a:avLst/>
            <a:gdLst/>
            <a:ahLst/>
            <a:cxnLst/>
            <a:rect l="l" t="t" r="r" b="b"/>
            <a:pathLst>
              <a:path w="7859" h="8394">
                <a:moveTo>
                  <a:pt x="3568" y="8394"/>
                </a:moveTo>
                <a:lnTo>
                  <a:pt x="4291" y="8394"/>
                </a:lnTo>
                <a:lnTo>
                  <a:pt x="7001" y="6318"/>
                </a:lnTo>
                <a:lnTo>
                  <a:pt x="7859" y="2978"/>
                </a:lnTo>
                <a:lnTo>
                  <a:pt x="4652" y="0"/>
                </a:lnTo>
                <a:lnTo>
                  <a:pt x="993" y="3068"/>
                </a:lnTo>
                <a:lnTo>
                  <a:pt x="0" y="6318"/>
                </a:lnTo>
                <a:lnTo>
                  <a:pt x="3568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3" name="object 2533"/>
          <p:cNvSpPr/>
          <p:nvPr/>
        </p:nvSpPr>
        <p:spPr>
          <a:xfrm>
            <a:off x="2722713" y="311135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632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68" y="1489"/>
                </a:lnTo>
                <a:lnTo>
                  <a:pt x="2439" y="1173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4" name="object 2534"/>
          <p:cNvSpPr/>
          <p:nvPr/>
        </p:nvSpPr>
        <p:spPr>
          <a:xfrm>
            <a:off x="2720658" y="3110162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935" y="857"/>
                </a:lnTo>
                <a:lnTo>
                  <a:pt x="0" y="3881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5" name="object 2535"/>
          <p:cNvSpPr/>
          <p:nvPr/>
        </p:nvSpPr>
        <p:spPr>
          <a:xfrm>
            <a:off x="2682807" y="307473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68" y="631"/>
                </a:lnTo>
                <a:lnTo>
                  <a:pt x="1535" y="225"/>
                </a:lnTo>
                <a:lnTo>
                  <a:pt x="903" y="90"/>
                </a:lnTo>
                <a:lnTo>
                  <a:pt x="677" y="0"/>
                </a:lnTo>
                <a:lnTo>
                  <a:pt x="316" y="631"/>
                </a:lnTo>
                <a:lnTo>
                  <a:pt x="0" y="902"/>
                </a:lnTo>
                <a:lnTo>
                  <a:pt x="587" y="1218"/>
                </a:lnTo>
                <a:lnTo>
                  <a:pt x="1219" y="1579"/>
                </a:lnTo>
                <a:lnTo>
                  <a:pt x="1806" y="1850"/>
                </a:lnTo>
                <a:lnTo>
                  <a:pt x="2168" y="1534"/>
                </a:lnTo>
                <a:lnTo>
                  <a:pt x="2439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6" name="object 2536"/>
          <p:cNvSpPr/>
          <p:nvPr/>
        </p:nvSpPr>
        <p:spPr>
          <a:xfrm>
            <a:off x="2680729" y="3073562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600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7" name="object 2537"/>
          <p:cNvSpPr/>
          <p:nvPr/>
        </p:nvSpPr>
        <p:spPr>
          <a:xfrm>
            <a:off x="2757041" y="3069207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664" y="722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632" y="767"/>
                </a:lnTo>
                <a:lnTo>
                  <a:pt x="180" y="1308"/>
                </a:lnTo>
                <a:lnTo>
                  <a:pt x="0" y="1534"/>
                </a:lnTo>
                <a:lnTo>
                  <a:pt x="0" y="2256"/>
                </a:lnTo>
                <a:lnTo>
                  <a:pt x="225" y="2437"/>
                </a:lnTo>
                <a:lnTo>
                  <a:pt x="406" y="2662"/>
                </a:lnTo>
                <a:lnTo>
                  <a:pt x="1129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8" name="object 2538"/>
          <p:cNvSpPr/>
          <p:nvPr/>
        </p:nvSpPr>
        <p:spPr>
          <a:xfrm>
            <a:off x="2755709" y="3067537"/>
            <a:ext cx="3907" cy="4220"/>
          </a:xfrm>
          <a:custGeom>
            <a:avLst/>
            <a:gdLst/>
            <a:ahLst/>
            <a:cxnLst/>
            <a:rect l="l" t="t" r="r" b="b"/>
            <a:pathLst>
              <a:path w="7814" h="8439">
                <a:moveTo>
                  <a:pt x="3432" y="8439"/>
                </a:moveTo>
                <a:lnTo>
                  <a:pt x="4245" y="8439"/>
                </a:lnTo>
                <a:lnTo>
                  <a:pt x="6910" y="6363"/>
                </a:lnTo>
                <a:lnTo>
                  <a:pt x="7814" y="2978"/>
                </a:lnTo>
                <a:lnTo>
                  <a:pt x="4607" y="0"/>
                </a:lnTo>
                <a:lnTo>
                  <a:pt x="948" y="3068"/>
                </a:lnTo>
                <a:lnTo>
                  <a:pt x="0" y="6453"/>
                </a:lnTo>
                <a:lnTo>
                  <a:pt x="3432" y="843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39" name="object 2539"/>
          <p:cNvSpPr/>
          <p:nvPr/>
        </p:nvSpPr>
        <p:spPr>
          <a:xfrm>
            <a:off x="2716954" y="3100888"/>
            <a:ext cx="1649" cy="203"/>
          </a:xfrm>
          <a:custGeom>
            <a:avLst/>
            <a:gdLst/>
            <a:ahLst/>
            <a:cxnLst/>
            <a:rect l="l" t="t" r="r" b="b"/>
            <a:pathLst>
              <a:path w="3297" h="406">
                <a:moveTo>
                  <a:pt x="3297" y="0"/>
                </a:moveTo>
                <a:lnTo>
                  <a:pt x="0" y="225"/>
                </a:lnTo>
                <a:lnTo>
                  <a:pt x="2710" y="406"/>
                </a:lnTo>
                <a:lnTo>
                  <a:pt x="3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0" name="object 2540"/>
          <p:cNvSpPr/>
          <p:nvPr/>
        </p:nvSpPr>
        <p:spPr>
          <a:xfrm>
            <a:off x="2716096" y="3098879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363"/>
                </a:moveTo>
                <a:lnTo>
                  <a:pt x="3432" y="7717"/>
                </a:lnTo>
                <a:lnTo>
                  <a:pt x="5510" y="6859"/>
                </a:lnTo>
                <a:lnTo>
                  <a:pt x="7497" y="3881"/>
                </a:lnTo>
                <a:lnTo>
                  <a:pt x="6730" y="1083"/>
                </a:lnTo>
                <a:lnTo>
                  <a:pt x="3523" y="0"/>
                </a:lnTo>
                <a:lnTo>
                  <a:pt x="0" y="2437"/>
                </a:lnTo>
                <a:lnTo>
                  <a:pt x="496" y="6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1" name="object 2541"/>
          <p:cNvSpPr/>
          <p:nvPr/>
        </p:nvSpPr>
        <p:spPr>
          <a:xfrm>
            <a:off x="2715848" y="3103234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51" y="45"/>
                </a:moveTo>
                <a:lnTo>
                  <a:pt x="1174" y="135"/>
                </a:lnTo>
                <a:lnTo>
                  <a:pt x="587" y="586"/>
                </a:lnTo>
                <a:lnTo>
                  <a:pt x="0" y="857"/>
                </a:lnTo>
                <a:lnTo>
                  <a:pt x="271" y="1173"/>
                </a:lnTo>
                <a:lnTo>
                  <a:pt x="677" y="1760"/>
                </a:lnTo>
                <a:lnTo>
                  <a:pt x="858" y="1714"/>
                </a:lnTo>
                <a:lnTo>
                  <a:pt x="1535" y="1579"/>
                </a:lnTo>
                <a:lnTo>
                  <a:pt x="2122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2" name="object 2542"/>
          <p:cNvSpPr/>
          <p:nvPr/>
        </p:nvSpPr>
        <p:spPr>
          <a:xfrm>
            <a:off x="2713793" y="3101858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46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49"/>
                </a:ln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3" name="object 2543"/>
          <p:cNvSpPr/>
          <p:nvPr/>
        </p:nvSpPr>
        <p:spPr>
          <a:xfrm>
            <a:off x="2718513" y="3099037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37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587" y="767"/>
                </a:lnTo>
                <a:lnTo>
                  <a:pt x="180" y="1308"/>
                </a:lnTo>
                <a:lnTo>
                  <a:pt x="0" y="1534"/>
                </a:lnTo>
                <a:lnTo>
                  <a:pt x="180" y="2075"/>
                </a:lnTo>
                <a:lnTo>
                  <a:pt x="180" y="2482"/>
                </a:lnTo>
                <a:lnTo>
                  <a:pt x="587" y="2482"/>
                </a:lnTo>
                <a:lnTo>
                  <a:pt x="1129" y="2662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4" name="object 2544"/>
          <p:cNvSpPr/>
          <p:nvPr/>
        </p:nvSpPr>
        <p:spPr>
          <a:xfrm>
            <a:off x="2717293" y="3097368"/>
            <a:ext cx="3772" cy="4175"/>
          </a:xfrm>
          <a:custGeom>
            <a:avLst/>
            <a:gdLst/>
            <a:ahLst/>
            <a:cxnLst/>
            <a:rect l="l" t="t" r="r" b="b"/>
            <a:pathLst>
              <a:path w="7543" h="8349">
                <a:moveTo>
                  <a:pt x="3387" y="8349"/>
                </a:moveTo>
                <a:lnTo>
                  <a:pt x="3974" y="8349"/>
                </a:lnTo>
                <a:lnTo>
                  <a:pt x="6684" y="6363"/>
                </a:lnTo>
                <a:lnTo>
                  <a:pt x="7543" y="2978"/>
                </a:lnTo>
                <a:lnTo>
                  <a:pt x="4381" y="0"/>
                </a:lnTo>
                <a:lnTo>
                  <a:pt x="1219" y="2437"/>
                </a:lnTo>
                <a:lnTo>
                  <a:pt x="0" y="5189"/>
                </a:lnTo>
                <a:lnTo>
                  <a:pt x="225" y="8349"/>
                </a:lnTo>
                <a:lnTo>
                  <a:pt x="3387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5" name="object 2545"/>
          <p:cNvSpPr/>
          <p:nvPr/>
        </p:nvSpPr>
        <p:spPr>
          <a:xfrm>
            <a:off x="2714696" y="309077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6" name="object 2546"/>
          <p:cNvSpPr/>
          <p:nvPr/>
        </p:nvSpPr>
        <p:spPr>
          <a:xfrm>
            <a:off x="2713318" y="3088838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110" y="0"/>
                </a:moveTo>
                <a:lnTo>
                  <a:pt x="0" y="3655"/>
                </a:lnTo>
                <a:lnTo>
                  <a:pt x="1219" y="7356"/>
                </a:lnTo>
                <a:lnTo>
                  <a:pt x="3026" y="10786"/>
                </a:lnTo>
                <a:lnTo>
                  <a:pt x="7723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7" name="object 2547"/>
          <p:cNvSpPr/>
          <p:nvPr/>
        </p:nvSpPr>
        <p:spPr>
          <a:xfrm>
            <a:off x="3215705" y="29346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8" name="object 2548"/>
          <p:cNvSpPr/>
          <p:nvPr/>
        </p:nvSpPr>
        <p:spPr>
          <a:xfrm>
            <a:off x="3214147" y="2932599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87" y="10966"/>
                </a:moveTo>
                <a:lnTo>
                  <a:pt x="6549" y="7491"/>
                </a:lnTo>
                <a:lnTo>
                  <a:pt x="7362" y="5505"/>
                </a:lnTo>
                <a:lnTo>
                  <a:pt x="6504" y="2843"/>
                </a:lnTo>
                <a:lnTo>
                  <a:pt x="3523" y="0"/>
                </a:lnTo>
                <a:lnTo>
                  <a:pt x="0" y="6227"/>
                </a:lnTo>
                <a:lnTo>
                  <a:pt x="4787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49" name="object 2549"/>
          <p:cNvSpPr/>
          <p:nvPr/>
        </p:nvSpPr>
        <p:spPr>
          <a:xfrm>
            <a:off x="3417721" y="2934743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82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64" y="451"/>
                </a:lnTo>
                <a:lnTo>
                  <a:pt x="632" y="812"/>
                </a:lnTo>
                <a:lnTo>
                  <a:pt x="225" y="1308"/>
                </a:lnTo>
                <a:lnTo>
                  <a:pt x="0" y="1579"/>
                </a:lnTo>
                <a:lnTo>
                  <a:pt x="180" y="2075"/>
                </a:lnTo>
                <a:lnTo>
                  <a:pt x="180" y="2482"/>
                </a:lnTo>
                <a:lnTo>
                  <a:pt x="587" y="2482"/>
                </a:lnTo>
                <a:lnTo>
                  <a:pt x="1129" y="2662"/>
                </a:lnTo>
                <a:lnTo>
                  <a:pt x="1355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0" name="object 2550"/>
          <p:cNvSpPr/>
          <p:nvPr/>
        </p:nvSpPr>
        <p:spPr>
          <a:xfrm>
            <a:off x="3416524" y="2933073"/>
            <a:ext cx="3749" cy="4197"/>
          </a:xfrm>
          <a:custGeom>
            <a:avLst/>
            <a:gdLst/>
            <a:ahLst/>
            <a:cxnLst/>
            <a:rect l="l" t="t" r="r" b="b"/>
            <a:pathLst>
              <a:path w="7497" h="8394">
                <a:moveTo>
                  <a:pt x="3342" y="8394"/>
                </a:moveTo>
                <a:lnTo>
                  <a:pt x="3929" y="8394"/>
                </a:lnTo>
                <a:lnTo>
                  <a:pt x="6639" y="6363"/>
                </a:lnTo>
                <a:lnTo>
                  <a:pt x="7497" y="2978"/>
                </a:lnTo>
                <a:lnTo>
                  <a:pt x="4336" y="0"/>
                </a:lnTo>
                <a:lnTo>
                  <a:pt x="1174" y="2482"/>
                </a:lnTo>
                <a:lnTo>
                  <a:pt x="0" y="5189"/>
                </a:lnTo>
                <a:lnTo>
                  <a:pt x="180" y="8303"/>
                </a:lnTo>
                <a:lnTo>
                  <a:pt x="3342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1" name="object 2551"/>
          <p:cNvSpPr/>
          <p:nvPr/>
        </p:nvSpPr>
        <p:spPr>
          <a:xfrm>
            <a:off x="3416185" y="2935916"/>
            <a:ext cx="1694" cy="1331"/>
          </a:xfrm>
          <a:custGeom>
            <a:avLst/>
            <a:gdLst/>
            <a:ahLst/>
            <a:cxnLst/>
            <a:rect l="l" t="t" r="r" b="b"/>
            <a:pathLst>
              <a:path w="3387" h="2662">
                <a:moveTo>
                  <a:pt x="2032" y="180"/>
                </a:moveTo>
                <a:lnTo>
                  <a:pt x="1129" y="812"/>
                </a:lnTo>
                <a:lnTo>
                  <a:pt x="0" y="1579"/>
                </a:lnTo>
                <a:lnTo>
                  <a:pt x="1626" y="2527"/>
                </a:lnTo>
                <a:lnTo>
                  <a:pt x="1897" y="2662"/>
                </a:lnTo>
                <a:lnTo>
                  <a:pt x="2664" y="1760"/>
                </a:lnTo>
                <a:lnTo>
                  <a:pt x="3252" y="1353"/>
                </a:lnTo>
                <a:lnTo>
                  <a:pt x="3252" y="947"/>
                </a:lnTo>
                <a:lnTo>
                  <a:pt x="3387" y="406"/>
                </a:lnTo>
                <a:lnTo>
                  <a:pt x="3206" y="180"/>
                </a:lnTo>
                <a:lnTo>
                  <a:pt x="2981" y="0"/>
                </a:lnTo>
                <a:lnTo>
                  <a:pt x="2303" y="0"/>
                </a:lnTo>
                <a:lnTo>
                  <a:pt x="2032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2" name="object 2552"/>
          <p:cNvSpPr/>
          <p:nvPr/>
        </p:nvSpPr>
        <p:spPr>
          <a:xfrm>
            <a:off x="3415305" y="2935126"/>
            <a:ext cx="3749" cy="3317"/>
          </a:xfrm>
          <a:custGeom>
            <a:avLst/>
            <a:gdLst/>
            <a:ahLst/>
            <a:cxnLst/>
            <a:rect l="l" t="t" r="r" b="b"/>
            <a:pathLst>
              <a:path w="7497" h="6634">
                <a:moveTo>
                  <a:pt x="0" y="1353"/>
                </a:moveTo>
                <a:lnTo>
                  <a:pt x="496" y="5280"/>
                </a:lnTo>
                <a:lnTo>
                  <a:pt x="3432" y="6634"/>
                </a:lnTo>
                <a:lnTo>
                  <a:pt x="5510" y="5776"/>
                </a:lnTo>
                <a:lnTo>
                  <a:pt x="7497" y="2798"/>
                </a:lnTo>
                <a:lnTo>
                  <a:pt x="6684" y="0"/>
                </a:lnTo>
                <a:lnTo>
                  <a:pt x="3342" y="1083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3" name="object 2553"/>
          <p:cNvSpPr/>
          <p:nvPr/>
        </p:nvSpPr>
        <p:spPr>
          <a:xfrm>
            <a:off x="3309091" y="312602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587" y="1263"/>
                </a:lnTo>
                <a:lnTo>
                  <a:pt x="1174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22" y="631"/>
                </a:lnTo>
                <a:lnTo>
                  <a:pt x="1535" y="315"/>
                </a:lnTo>
                <a:lnTo>
                  <a:pt x="993" y="0"/>
                </a:lnTo>
                <a:lnTo>
                  <a:pt x="587" y="361"/>
                </a:lnTo>
                <a:lnTo>
                  <a:pt x="316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4" name="object 2554"/>
          <p:cNvSpPr/>
          <p:nvPr/>
        </p:nvSpPr>
        <p:spPr>
          <a:xfrm>
            <a:off x="3306968" y="3124491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142" y="7356"/>
                </a:moveTo>
                <a:lnTo>
                  <a:pt x="8265" y="6318"/>
                </a:lnTo>
                <a:lnTo>
                  <a:pt x="11111" y="3429"/>
                </a:lnTo>
                <a:lnTo>
                  <a:pt x="4787" y="0"/>
                </a:lnTo>
                <a:lnTo>
                  <a:pt x="0" y="4693"/>
                </a:lnTo>
                <a:lnTo>
                  <a:pt x="3568" y="6498"/>
                </a:lnTo>
                <a:lnTo>
                  <a:pt x="6142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5" name="object 2555"/>
          <p:cNvSpPr/>
          <p:nvPr/>
        </p:nvSpPr>
        <p:spPr>
          <a:xfrm>
            <a:off x="3449700" y="312582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3" y="2707"/>
                </a:moveTo>
                <a:lnTo>
                  <a:pt x="1219" y="2121"/>
                </a:lnTo>
                <a:lnTo>
                  <a:pt x="1535" y="1534"/>
                </a:lnTo>
                <a:lnTo>
                  <a:pt x="1851" y="947"/>
                </a:lnTo>
                <a:lnTo>
                  <a:pt x="1490" y="586"/>
                </a:lnTo>
                <a:lnTo>
                  <a:pt x="1174" y="270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0" y="1805"/>
                </a:ln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6" name="object 2556"/>
          <p:cNvSpPr/>
          <p:nvPr/>
        </p:nvSpPr>
        <p:spPr>
          <a:xfrm>
            <a:off x="3448504" y="3123723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39" y="10966"/>
                </a:moveTo>
                <a:lnTo>
                  <a:pt x="7362" y="4738"/>
                </a:lnTo>
                <a:lnTo>
                  <a:pt x="2619" y="0"/>
                </a:lnTo>
                <a:lnTo>
                  <a:pt x="813" y="3474"/>
                </a:lnTo>
                <a:lnTo>
                  <a:pt x="0" y="5460"/>
                </a:lnTo>
                <a:lnTo>
                  <a:pt x="903" y="8123"/>
                </a:lnTo>
                <a:lnTo>
                  <a:pt x="3839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7" name="object 2557"/>
          <p:cNvSpPr/>
          <p:nvPr/>
        </p:nvSpPr>
        <p:spPr>
          <a:xfrm>
            <a:off x="3372620" y="3127176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30"/>
                </a:lnTo>
                <a:lnTo>
                  <a:pt x="1761" y="1850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8" name="object 2558"/>
          <p:cNvSpPr/>
          <p:nvPr/>
        </p:nvSpPr>
        <p:spPr>
          <a:xfrm>
            <a:off x="3371265" y="3125168"/>
            <a:ext cx="3636" cy="5370"/>
          </a:xfrm>
          <a:custGeom>
            <a:avLst/>
            <a:gdLst/>
            <a:ahLst/>
            <a:cxnLst/>
            <a:rect l="l" t="t" r="r" b="b"/>
            <a:pathLst>
              <a:path w="7272" h="10740">
                <a:moveTo>
                  <a:pt x="3071" y="10740"/>
                </a:moveTo>
                <a:lnTo>
                  <a:pt x="7272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174" y="7446"/>
                </a:lnTo>
                <a:lnTo>
                  <a:pt x="3071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59" name="object 2559"/>
          <p:cNvSpPr/>
          <p:nvPr/>
        </p:nvSpPr>
        <p:spPr>
          <a:xfrm>
            <a:off x="3353130" y="3128733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316" y="67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0" name="object 2560"/>
          <p:cNvSpPr/>
          <p:nvPr/>
        </p:nvSpPr>
        <p:spPr>
          <a:xfrm>
            <a:off x="3351007" y="3127198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097" y="7356"/>
                </a:moveTo>
                <a:lnTo>
                  <a:pt x="8265" y="6318"/>
                </a:lnTo>
                <a:lnTo>
                  <a:pt x="11111" y="3429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097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1" name="object 2561"/>
          <p:cNvSpPr/>
          <p:nvPr/>
        </p:nvSpPr>
        <p:spPr>
          <a:xfrm>
            <a:off x="3482583" y="3129658"/>
            <a:ext cx="1355" cy="1580"/>
          </a:xfrm>
          <a:custGeom>
            <a:avLst/>
            <a:gdLst/>
            <a:ahLst/>
            <a:cxnLst/>
            <a:rect l="l" t="t" r="r" b="b"/>
            <a:pathLst>
              <a:path w="2710" h="3159">
                <a:moveTo>
                  <a:pt x="2529" y="1985"/>
                </a:moveTo>
                <a:lnTo>
                  <a:pt x="1897" y="1083"/>
                </a:lnTo>
                <a:lnTo>
                  <a:pt x="1084" y="0"/>
                </a:lnTo>
                <a:lnTo>
                  <a:pt x="135" y="1624"/>
                </a:lnTo>
                <a:lnTo>
                  <a:pt x="0" y="1805"/>
                </a:lnTo>
                <a:lnTo>
                  <a:pt x="903" y="2662"/>
                </a:lnTo>
                <a:lnTo>
                  <a:pt x="1309" y="3159"/>
                </a:lnTo>
                <a:lnTo>
                  <a:pt x="2574" y="3159"/>
                </a:lnTo>
                <a:lnTo>
                  <a:pt x="2574" y="2752"/>
                </a:lnTo>
                <a:lnTo>
                  <a:pt x="2710" y="2256"/>
                </a:lnTo>
                <a:lnTo>
                  <a:pt x="2529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2" name="object 2562"/>
          <p:cNvSpPr/>
          <p:nvPr/>
        </p:nvSpPr>
        <p:spPr>
          <a:xfrm>
            <a:off x="3481070" y="3128755"/>
            <a:ext cx="4043" cy="3746"/>
          </a:xfrm>
          <a:custGeom>
            <a:avLst/>
            <a:gdLst/>
            <a:ahLst/>
            <a:cxnLst/>
            <a:rect l="l" t="t" r="r" b="b"/>
            <a:pathLst>
              <a:path w="8085" h="7491">
                <a:moveTo>
                  <a:pt x="3161" y="7491"/>
                </a:moveTo>
                <a:lnTo>
                  <a:pt x="8085" y="7356"/>
                </a:lnTo>
                <a:lnTo>
                  <a:pt x="6188" y="3294"/>
                </a:lnTo>
                <a:lnTo>
                  <a:pt x="5871" y="0"/>
                </a:lnTo>
                <a:lnTo>
                  <a:pt x="1987" y="496"/>
                </a:lnTo>
                <a:lnTo>
                  <a:pt x="0" y="3881"/>
                </a:lnTo>
                <a:lnTo>
                  <a:pt x="3161" y="7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3" name="object 2563"/>
          <p:cNvSpPr/>
          <p:nvPr/>
        </p:nvSpPr>
        <p:spPr>
          <a:xfrm>
            <a:off x="2693941" y="3116570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903" y="1714"/>
                </a:moveTo>
                <a:lnTo>
                  <a:pt x="1535" y="1579"/>
                </a:lnTo>
                <a:lnTo>
                  <a:pt x="2122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4" name="object 2564"/>
          <p:cNvSpPr/>
          <p:nvPr/>
        </p:nvSpPr>
        <p:spPr>
          <a:xfrm>
            <a:off x="2691886" y="3115171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46" y="0"/>
                </a:moveTo>
                <a:lnTo>
                  <a:pt x="3432" y="1218"/>
                </a:lnTo>
                <a:lnTo>
                  <a:pt x="0" y="3159"/>
                </a:lnTo>
                <a:lnTo>
                  <a:pt x="4968" y="6995"/>
                </a:lnTo>
                <a:lnTo>
                  <a:pt x="7543" y="6137"/>
                </a:lnTo>
                <a:lnTo>
                  <a:pt x="10975" y="4197"/>
                </a:lnTo>
                <a:lnTo>
                  <a:pt x="7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5" name="object 2565"/>
          <p:cNvSpPr/>
          <p:nvPr/>
        </p:nvSpPr>
        <p:spPr>
          <a:xfrm>
            <a:off x="3007953" y="311632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1850"/>
                </a:moveTo>
                <a:lnTo>
                  <a:pt x="0" y="2075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79"/>
                </a:lnTo>
                <a:lnTo>
                  <a:pt x="1851" y="992"/>
                </a:lnTo>
                <a:lnTo>
                  <a:pt x="1490" y="586"/>
                </a:lnTo>
                <a:lnTo>
                  <a:pt x="1174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218"/>
                </a:lnTo>
                <a:lnTo>
                  <a:pt x="0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6" name="object 2566"/>
          <p:cNvSpPr/>
          <p:nvPr/>
        </p:nvSpPr>
        <p:spPr>
          <a:xfrm>
            <a:off x="3006756" y="3114246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39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13" y="3429"/>
                </a:lnTo>
                <a:lnTo>
                  <a:pt x="0" y="5460"/>
                </a:lnTo>
                <a:lnTo>
                  <a:pt x="903" y="8123"/>
                </a:lnTo>
                <a:lnTo>
                  <a:pt x="3839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7" name="object 2567"/>
          <p:cNvSpPr/>
          <p:nvPr/>
        </p:nvSpPr>
        <p:spPr>
          <a:xfrm>
            <a:off x="3209178" y="3116096"/>
            <a:ext cx="813" cy="1557"/>
          </a:xfrm>
          <a:custGeom>
            <a:avLst/>
            <a:gdLst/>
            <a:ahLst/>
            <a:cxnLst/>
            <a:rect l="l" t="t" r="r" b="b"/>
            <a:pathLst>
              <a:path w="1626" h="3113">
                <a:moveTo>
                  <a:pt x="1626" y="3113"/>
                </a:moveTo>
                <a:lnTo>
                  <a:pt x="180" y="0"/>
                </a:lnTo>
                <a:lnTo>
                  <a:pt x="0" y="2662"/>
                </a:lnTo>
                <a:lnTo>
                  <a:pt x="1626" y="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8" name="object 2568"/>
          <p:cNvSpPr/>
          <p:nvPr/>
        </p:nvSpPr>
        <p:spPr>
          <a:xfrm>
            <a:off x="3207191" y="3115239"/>
            <a:ext cx="4223" cy="3723"/>
          </a:xfrm>
          <a:custGeom>
            <a:avLst/>
            <a:gdLst/>
            <a:ahLst/>
            <a:cxnLst/>
            <a:rect l="l" t="t" r="r" b="b"/>
            <a:pathLst>
              <a:path w="8446" h="7446">
                <a:moveTo>
                  <a:pt x="6007" y="0"/>
                </a:moveTo>
                <a:lnTo>
                  <a:pt x="2032" y="406"/>
                </a:lnTo>
                <a:lnTo>
                  <a:pt x="0" y="3790"/>
                </a:lnTo>
                <a:lnTo>
                  <a:pt x="2439" y="6453"/>
                </a:lnTo>
                <a:lnTo>
                  <a:pt x="5194" y="7446"/>
                </a:lnTo>
                <a:lnTo>
                  <a:pt x="7317" y="6634"/>
                </a:lnTo>
                <a:lnTo>
                  <a:pt x="8446" y="3384"/>
                </a:lnTo>
                <a:lnTo>
                  <a:pt x="6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69" name="object 2569"/>
          <p:cNvSpPr/>
          <p:nvPr/>
        </p:nvSpPr>
        <p:spPr>
          <a:xfrm>
            <a:off x="3216879" y="311792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857"/>
                </a:move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68" y="1489"/>
                </a:lnTo>
                <a:lnTo>
                  <a:pt x="2439" y="1173"/>
                </a:lnTo>
                <a:lnTo>
                  <a:pt x="2755" y="857"/>
                </a:lnTo>
                <a:lnTo>
                  <a:pt x="2168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0" name="object 2570"/>
          <p:cNvSpPr/>
          <p:nvPr/>
        </p:nvSpPr>
        <p:spPr>
          <a:xfrm>
            <a:off x="3214824" y="3116728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1" name="object 2571"/>
          <p:cNvSpPr/>
          <p:nvPr/>
        </p:nvSpPr>
        <p:spPr>
          <a:xfrm>
            <a:off x="3234766" y="311792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857"/>
                </a:moveTo>
                <a:lnTo>
                  <a:pt x="632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39" y="1173"/>
                </a:lnTo>
                <a:lnTo>
                  <a:pt x="2755" y="857"/>
                </a:ln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2" name="object 2572"/>
          <p:cNvSpPr/>
          <p:nvPr/>
        </p:nvSpPr>
        <p:spPr>
          <a:xfrm>
            <a:off x="3232711" y="3116728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43" y="812"/>
                </a:lnTo>
                <a:lnTo>
                  <a:pt x="5555" y="0"/>
                </a:lnTo>
                <a:lnTo>
                  <a:pt x="2935" y="812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3" name="object 2573"/>
          <p:cNvSpPr/>
          <p:nvPr/>
        </p:nvSpPr>
        <p:spPr>
          <a:xfrm>
            <a:off x="3324222" y="3117879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47"/>
                </a:moveTo>
                <a:lnTo>
                  <a:pt x="316" y="1263"/>
                </a:lnTo>
                <a:lnTo>
                  <a:pt x="677" y="1895"/>
                </a:lnTo>
                <a:lnTo>
                  <a:pt x="903" y="1805"/>
                </a:lnTo>
                <a:lnTo>
                  <a:pt x="1580" y="1669"/>
                </a:lnTo>
                <a:lnTo>
                  <a:pt x="2168" y="1263"/>
                </a:lnTo>
                <a:lnTo>
                  <a:pt x="2755" y="947"/>
                </a:lnTo>
                <a:lnTo>
                  <a:pt x="2439" y="676"/>
                </a:lnTo>
                <a:lnTo>
                  <a:pt x="2168" y="361"/>
                </a:lnTo>
                <a:lnTo>
                  <a:pt x="1761" y="0"/>
                </a:lnTo>
                <a:lnTo>
                  <a:pt x="1219" y="315"/>
                </a:lnTo>
                <a:lnTo>
                  <a:pt x="587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4" name="object 2574"/>
          <p:cNvSpPr/>
          <p:nvPr/>
        </p:nvSpPr>
        <p:spPr>
          <a:xfrm>
            <a:off x="3322212" y="3116345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4878" y="7356"/>
                </a:moveTo>
                <a:lnTo>
                  <a:pt x="7452" y="6498"/>
                </a:lnTo>
                <a:lnTo>
                  <a:pt x="11021" y="4738"/>
                </a:lnTo>
                <a:lnTo>
                  <a:pt x="6233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5" name="object 2575"/>
          <p:cNvSpPr/>
          <p:nvPr/>
        </p:nvSpPr>
        <p:spPr>
          <a:xfrm>
            <a:off x="3404035" y="312198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587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173"/>
                </a:lnTo>
                <a:lnTo>
                  <a:pt x="2755" y="902"/>
                </a:lnTo>
                <a:lnTo>
                  <a:pt x="2168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6" name="object 2576"/>
          <p:cNvSpPr/>
          <p:nvPr/>
        </p:nvSpPr>
        <p:spPr>
          <a:xfrm>
            <a:off x="3401957" y="3120790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600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7" name="object 2577"/>
          <p:cNvSpPr/>
          <p:nvPr/>
        </p:nvSpPr>
        <p:spPr>
          <a:xfrm>
            <a:off x="2395535" y="31231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1805"/>
                </a:moveTo>
                <a:lnTo>
                  <a:pt x="0" y="2030"/>
                </a:lnTo>
                <a:lnTo>
                  <a:pt x="632" y="2391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270"/>
                </a:lnTo>
                <a:lnTo>
                  <a:pt x="903" y="0"/>
                </a:lnTo>
                <a:lnTo>
                  <a:pt x="632" y="586"/>
                </a:lnTo>
                <a:lnTo>
                  <a:pt x="225" y="1173"/>
                </a:lnTo>
                <a:lnTo>
                  <a:pt x="90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8" name="object 2578"/>
          <p:cNvSpPr/>
          <p:nvPr/>
        </p:nvSpPr>
        <p:spPr>
          <a:xfrm>
            <a:off x="2394361" y="3121016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574" y="0"/>
                </a:move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lnTo>
                  <a:pt x="7362" y="4738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79" name="object 2579"/>
          <p:cNvSpPr/>
          <p:nvPr/>
        </p:nvSpPr>
        <p:spPr>
          <a:xfrm>
            <a:off x="2996931" y="313938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0" name="object 2580"/>
          <p:cNvSpPr/>
          <p:nvPr/>
        </p:nvSpPr>
        <p:spPr>
          <a:xfrm>
            <a:off x="2995554" y="3137420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1" name="object 2581"/>
          <p:cNvSpPr/>
          <p:nvPr/>
        </p:nvSpPr>
        <p:spPr>
          <a:xfrm>
            <a:off x="2636374" y="3140737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225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2" name="object 2582"/>
          <p:cNvSpPr/>
          <p:nvPr/>
        </p:nvSpPr>
        <p:spPr>
          <a:xfrm>
            <a:off x="2634996" y="3138729"/>
            <a:ext cx="3681" cy="5370"/>
          </a:xfrm>
          <a:custGeom>
            <a:avLst/>
            <a:gdLst/>
            <a:ahLst/>
            <a:cxnLst/>
            <a:rect l="l" t="t" r="r" b="b"/>
            <a:pathLst>
              <a:path w="7362" h="10740">
                <a:moveTo>
                  <a:pt x="3161" y="10740"/>
                </a:moveTo>
                <a:lnTo>
                  <a:pt x="7362" y="6949"/>
                </a:lnTo>
                <a:lnTo>
                  <a:pt x="6097" y="3294"/>
                </a:lnTo>
                <a:lnTo>
                  <a:pt x="4200" y="0"/>
                </a:ln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3" name="object 2583"/>
          <p:cNvSpPr/>
          <p:nvPr/>
        </p:nvSpPr>
        <p:spPr>
          <a:xfrm>
            <a:off x="3485429" y="31407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1805"/>
                </a:moveTo>
                <a:lnTo>
                  <a:pt x="1716" y="1173"/>
                </a:lnTo>
                <a:lnTo>
                  <a:pt x="1309" y="586"/>
                </a:lnTo>
                <a:lnTo>
                  <a:pt x="993" y="0"/>
                </a:lnTo>
                <a:lnTo>
                  <a:pt x="677" y="315"/>
                </a:lnTo>
                <a:lnTo>
                  <a:pt x="361" y="586"/>
                </a:lnTo>
                <a:lnTo>
                  <a:pt x="0" y="947"/>
                </a:lnTo>
                <a:lnTo>
                  <a:pt x="316" y="1534"/>
                </a:lnTo>
                <a:lnTo>
                  <a:pt x="677" y="2121"/>
                </a:lnTo>
                <a:lnTo>
                  <a:pt x="993" y="2707"/>
                </a:lnTo>
                <a:lnTo>
                  <a:pt x="1309" y="2391"/>
                </a:lnTo>
                <a:lnTo>
                  <a:pt x="1897" y="2030"/>
                </a:lnTo>
                <a:lnTo>
                  <a:pt x="185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4" name="object 2584"/>
          <p:cNvSpPr/>
          <p:nvPr/>
        </p:nvSpPr>
        <p:spPr>
          <a:xfrm>
            <a:off x="3483893" y="3138661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3658" y="10786"/>
                </a:moveTo>
                <a:lnTo>
                  <a:pt x="7723" y="7085"/>
                </a:lnTo>
                <a:lnTo>
                  <a:pt x="6504" y="3429"/>
                </a:lnTo>
                <a:lnTo>
                  <a:pt x="4742" y="0"/>
                </a:lnTo>
                <a:lnTo>
                  <a:pt x="0" y="4648"/>
                </a:lnTo>
                <a:lnTo>
                  <a:pt x="3658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5" name="object 2585"/>
          <p:cNvSpPr/>
          <p:nvPr/>
        </p:nvSpPr>
        <p:spPr>
          <a:xfrm>
            <a:off x="3346242" y="314367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219" y="225"/>
                </a:lnTo>
                <a:lnTo>
                  <a:pt x="587" y="631"/>
                </a:lnTo>
                <a:lnTo>
                  <a:pt x="0" y="902"/>
                </a:lnTo>
                <a:lnTo>
                  <a:pt x="316" y="1218"/>
                </a:lnTo>
                <a:lnTo>
                  <a:pt x="587" y="1489"/>
                </a:lnTo>
                <a:lnTo>
                  <a:pt x="948" y="1850"/>
                </a:lnTo>
                <a:lnTo>
                  <a:pt x="1580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631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6" name="object 2586"/>
          <p:cNvSpPr/>
          <p:nvPr/>
        </p:nvSpPr>
        <p:spPr>
          <a:xfrm>
            <a:off x="3344119" y="3142317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226" y="0"/>
                </a:lnTo>
                <a:lnTo>
                  <a:pt x="3523" y="1173"/>
                </a:lnTo>
                <a:lnTo>
                  <a:pt x="0" y="2933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7" name="object 2587"/>
          <p:cNvSpPr/>
          <p:nvPr/>
        </p:nvSpPr>
        <p:spPr>
          <a:xfrm>
            <a:off x="3229504" y="3131238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75"/>
                </a:lnTo>
                <a:lnTo>
                  <a:pt x="1761" y="1850"/>
                </a:ln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8" name="object 2588"/>
          <p:cNvSpPr/>
          <p:nvPr/>
        </p:nvSpPr>
        <p:spPr>
          <a:xfrm>
            <a:off x="3228126" y="3129229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3116" y="10786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89" name="object 2589"/>
          <p:cNvSpPr/>
          <p:nvPr/>
        </p:nvSpPr>
        <p:spPr>
          <a:xfrm>
            <a:off x="3483780" y="3131170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806" y="2572"/>
                </a:moveTo>
                <a:lnTo>
                  <a:pt x="1942" y="2617"/>
                </a:lnTo>
                <a:lnTo>
                  <a:pt x="2348" y="2030"/>
                </a:lnTo>
                <a:lnTo>
                  <a:pt x="2664" y="1714"/>
                </a:lnTo>
                <a:lnTo>
                  <a:pt x="2258" y="1218"/>
                </a:lnTo>
                <a:lnTo>
                  <a:pt x="1897" y="586"/>
                </a:lnTo>
                <a:lnTo>
                  <a:pt x="1355" y="180"/>
                </a:lnTo>
                <a:lnTo>
                  <a:pt x="1129" y="0"/>
                </a:lnTo>
                <a:lnTo>
                  <a:pt x="406" y="0"/>
                </a:lnTo>
                <a:lnTo>
                  <a:pt x="225" y="180"/>
                </a:lnTo>
                <a:lnTo>
                  <a:pt x="0" y="406"/>
                </a:lnTo>
                <a:lnTo>
                  <a:pt x="0" y="1083"/>
                </a:lnTo>
                <a:lnTo>
                  <a:pt x="180" y="1353"/>
                </a:lnTo>
                <a:lnTo>
                  <a:pt x="632" y="1850"/>
                </a:lnTo>
                <a:lnTo>
                  <a:pt x="1219" y="2256"/>
                </a:lnTo>
                <a:lnTo>
                  <a:pt x="1806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0" name="object 2590"/>
          <p:cNvSpPr/>
          <p:nvPr/>
        </p:nvSpPr>
        <p:spPr>
          <a:xfrm>
            <a:off x="3482425" y="3129793"/>
            <a:ext cx="3501" cy="3926"/>
          </a:xfrm>
          <a:custGeom>
            <a:avLst/>
            <a:gdLst/>
            <a:ahLst/>
            <a:cxnLst/>
            <a:rect l="l" t="t" r="r" b="b"/>
            <a:pathLst>
              <a:path w="7001" h="7852">
                <a:moveTo>
                  <a:pt x="4516" y="7852"/>
                </a:moveTo>
                <a:lnTo>
                  <a:pt x="6910" y="6498"/>
                </a:lnTo>
                <a:lnTo>
                  <a:pt x="7001" y="2482"/>
                </a:lnTo>
                <a:lnTo>
                  <a:pt x="4381" y="0"/>
                </a:lnTo>
                <a:lnTo>
                  <a:pt x="0" y="2301"/>
                </a:lnTo>
                <a:lnTo>
                  <a:pt x="1580" y="6363"/>
                </a:lnTo>
                <a:lnTo>
                  <a:pt x="4516" y="7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1" name="object 2591"/>
          <p:cNvSpPr/>
          <p:nvPr/>
        </p:nvSpPr>
        <p:spPr>
          <a:xfrm>
            <a:off x="2876964" y="313419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22" y="586"/>
                </a:lnTo>
                <a:lnTo>
                  <a:pt x="1580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632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173"/>
                </a:lnTo>
                <a:lnTo>
                  <a:pt x="275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2" name="object 2592"/>
          <p:cNvSpPr/>
          <p:nvPr/>
        </p:nvSpPr>
        <p:spPr>
          <a:xfrm>
            <a:off x="2874909" y="3132998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617"/>
                </a:lnTo>
                <a:lnTo>
                  <a:pt x="7588" y="812"/>
                </a:lnTo>
                <a:lnTo>
                  <a:pt x="5555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3" name="object 2593"/>
          <p:cNvSpPr/>
          <p:nvPr/>
        </p:nvSpPr>
        <p:spPr>
          <a:xfrm>
            <a:off x="3483870" y="313414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48" y="0"/>
                </a:moveTo>
                <a:lnTo>
                  <a:pt x="587" y="361"/>
                </a:lnTo>
                <a:lnTo>
                  <a:pt x="271" y="676"/>
                </a:lnTo>
                <a:lnTo>
                  <a:pt x="0" y="992"/>
                </a:lnTo>
                <a:lnTo>
                  <a:pt x="587" y="1263"/>
                </a:lnTo>
                <a:lnTo>
                  <a:pt x="1174" y="1669"/>
                </a:lnTo>
                <a:lnTo>
                  <a:pt x="1806" y="1850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92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4" name="object 2594"/>
          <p:cNvSpPr/>
          <p:nvPr/>
        </p:nvSpPr>
        <p:spPr>
          <a:xfrm>
            <a:off x="3481725" y="3132614"/>
            <a:ext cx="5578" cy="3701"/>
          </a:xfrm>
          <a:custGeom>
            <a:avLst/>
            <a:gdLst/>
            <a:ahLst/>
            <a:cxnLst/>
            <a:rect l="l" t="t" r="r" b="b"/>
            <a:pathLst>
              <a:path w="11156" h="7401">
                <a:moveTo>
                  <a:pt x="6142" y="7401"/>
                </a:moveTo>
                <a:lnTo>
                  <a:pt x="8311" y="6363"/>
                </a:lnTo>
                <a:lnTo>
                  <a:pt x="11156" y="3474"/>
                </a:lnTo>
                <a:lnTo>
                  <a:pt x="4787" y="0"/>
                </a:lnTo>
                <a:lnTo>
                  <a:pt x="0" y="4738"/>
                </a:lnTo>
                <a:lnTo>
                  <a:pt x="3613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5" name="object 2595"/>
          <p:cNvSpPr/>
          <p:nvPr/>
        </p:nvSpPr>
        <p:spPr>
          <a:xfrm>
            <a:off x="3489358" y="313554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45"/>
                </a:move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632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68" y="1489"/>
                </a:lnTo>
                <a:lnTo>
                  <a:pt x="2439" y="1173"/>
                </a:lnTo>
                <a:lnTo>
                  <a:pt x="2755" y="902"/>
                </a:lnTo>
                <a:lnTo>
                  <a:pt x="2168" y="586"/>
                </a:lnTo>
                <a:lnTo>
                  <a:pt x="1580" y="180"/>
                </a:lnTo>
                <a:lnTo>
                  <a:pt x="903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6" name="object 2596"/>
          <p:cNvSpPr/>
          <p:nvPr/>
        </p:nvSpPr>
        <p:spPr>
          <a:xfrm>
            <a:off x="3487303" y="3134351"/>
            <a:ext cx="5533" cy="3588"/>
          </a:xfrm>
          <a:custGeom>
            <a:avLst/>
            <a:gdLst/>
            <a:ahLst/>
            <a:cxnLst/>
            <a:rect l="l" t="t" r="r" b="b"/>
            <a:pathLst>
              <a:path w="11066" h="7175">
                <a:moveTo>
                  <a:pt x="6459" y="7175"/>
                </a:moveTo>
                <a:lnTo>
                  <a:pt x="11066" y="2572"/>
                </a:lnTo>
                <a:lnTo>
                  <a:pt x="7543" y="812"/>
                </a:lnTo>
                <a:lnTo>
                  <a:pt x="5555" y="0"/>
                </a:lnTo>
                <a:lnTo>
                  <a:pt x="2935" y="857"/>
                </a:lnTo>
                <a:lnTo>
                  <a:pt x="0" y="3881"/>
                </a:lnTo>
                <a:lnTo>
                  <a:pt x="4697" y="6453"/>
                </a:lnTo>
                <a:lnTo>
                  <a:pt x="6459" y="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7" name="object 2597"/>
          <p:cNvSpPr/>
          <p:nvPr/>
        </p:nvSpPr>
        <p:spPr>
          <a:xfrm>
            <a:off x="2529031" y="31366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8" name="object 2598"/>
          <p:cNvSpPr/>
          <p:nvPr/>
        </p:nvSpPr>
        <p:spPr>
          <a:xfrm>
            <a:off x="2527653" y="3134690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110" y="0"/>
                </a:moveTo>
                <a:lnTo>
                  <a:pt x="0" y="3745"/>
                </a:lnTo>
                <a:lnTo>
                  <a:pt x="1219" y="7401"/>
                </a:lnTo>
                <a:lnTo>
                  <a:pt x="2981" y="10831"/>
                </a:lnTo>
                <a:lnTo>
                  <a:pt x="7723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99" name="object 2599"/>
          <p:cNvSpPr/>
          <p:nvPr/>
        </p:nvSpPr>
        <p:spPr>
          <a:xfrm>
            <a:off x="2851015" y="31366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075"/>
                </a:lnTo>
                <a:lnTo>
                  <a:pt x="1716" y="1534"/>
                </a:lnTo>
                <a:lnTo>
                  <a:pt x="1851" y="857"/>
                </a:lnTo>
                <a:lnTo>
                  <a:pt x="1897" y="631"/>
                </a:lnTo>
                <a:lnTo>
                  <a:pt x="1309" y="270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0" name="object 2600"/>
          <p:cNvSpPr/>
          <p:nvPr/>
        </p:nvSpPr>
        <p:spPr>
          <a:xfrm>
            <a:off x="2849479" y="3134645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42" y="10921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477" y="0"/>
                </a:lnTo>
                <a:lnTo>
                  <a:pt x="0" y="6227"/>
                </a:lnTo>
                <a:lnTo>
                  <a:pt x="4742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1" name="object 2601"/>
          <p:cNvSpPr/>
          <p:nvPr/>
        </p:nvSpPr>
        <p:spPr>
          <a:xfrm>
            <a:off x="2729963" y="313803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57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391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2" name="object 2602"/>
          <p:cNvSpPr/>
          <p:nvPr/>
        </p:nvSpPr>
        <p:spPr>
          <a:xfrm>
            <a:off x="2728585" y="3136066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3" name="object 2603"/>
          <p:cNvSpPr/>
          <p:nvPr/>
        </p:nvSpPr>
        <p:spPr>
          <a:xfrm>
            <a:off x="3107030" y="3138030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857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4" name="object 2604"/>
          <p:cNvSpPr/>
          <p:nvPr/>
        </p:nvSpPr>
        <p:spPr>
          <a:xfrm>
            <a:off x="3105652" y="3136021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5" name="object 2605"/>
          <p:cNvSpPr/>
          <p:nvPr/>
        </p:nvSpPr>
        <p:spPr>
          <a:xfrm>
            <a:off x="2546895" y="30986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2707"/>
                </a:moveTo>
                <a:lnTo>
                  <a:pt x="1264" y="2391"/>
                </a:lnTo>
                <a:lnTo>
                  <a:pt x="1897" y="2030"/>
                </a:lnTo>
                <a:lnTo>
                  <a:pt x="1806" y="1850"/>
                </a:lnTo>
                <a:lnTo>
                  <a:pt x="1671" y="1173"/>
                </a:lnTo>
                <a:lnTo>
                  <a:pt x="1264" y="631"/>
                </a:lnTo>
                <a:lnTo>
                  <a:pt x="993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92"/>
                </a:lnTo>
                <a:lnTo>
                  <a:pt x="316" y="1534"/>
                </a:lnTo>
                <a:lnTo>
                  <a:pt x="632" y="2121"/>
                </a:lnTo>
                <a:lnTo>
                  <a:pt x="99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6" name="object 2606"/>
          <p:cNvSpPr/>
          <p:nvPr/>
        </p:nvSpPr>
        <p:spPr>
          <a:xfrm>
            <a:off x="2545337" y="3096623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3658" y="10786"/>
                </a:moveTo>
                <a:lnTo>
                  <a:pt x="7768" y="7085"/>
                </a:lnTo>
                <a:lnTo>
                  <a:pt x="6504" y="3429"/>
                </a:lnTo>
                <a:lnTo>
                  <a:pt x="4787" y="0"/>
                </a:lnTo>
                <a:lnTo>
                  <a:pt x="0" y="4693"/>
                </a:lnTo>
                <a:lnTo>
                  <a:pt x="3658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7" name="object 2607"/>
          <p:cNvSpPr/>
          <p:nvPr/>
        </p:nvSpPr>
        <p:spPr>
          <a:xfrm>
            <a:off x="2757245" y="3098925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02"/>
                </a:move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8" name="object 2608"/>
          <p:cNvSpPr/>
          <p:nvPr/>
        </p:nvSpPr>
        <p:spPr>
          <a:xfrm>
            <a:off x="2755167" y="3097751"/>
            <a:ext cx="5578" cy="3633"/>
          </a:xfrm>
          <a:custGeom>
            <a:avLst/>
            <a:gdLst/>
            <a:ahLst/>
            <a:cxnLst/>
            <a:rect l="l" t="t" r="r" b="b"/>
            <a:pathLst>
              <a:path w="11156" h="7265">
                <a:moveTo>
                  <a:pt x="6368" y="7265"/>
                </a:moveTo>
                <a:lnTo>
                  <a:pt x="11156" y="2572"/>
                </a:lnTo>
                <a:lnTo>
                  <a:pt x="7588" y="812"/>
                </a:lnTo>
                <a:lnTo>
                  <a:pt x="5600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09" name="object 2609"/>
          <p:cNvSpPr/>
          <p:nvPr/>
        </p:nvSpPr>
        <p:spPr>
          <a:xfrm>
            <a:off x="3277676" y="30986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121"/>
                </a:lnTo>
                <a:lnTo>
                  <a:pt x="1535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173"/>
                </a:lnTo>
                <a:lnTo>
                  <a:pt x="45" y="1850"/>
                </a:ln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0" name="object 2610"/>
          <p:cNvSpPr/>
          <p:nvPr/>
        </p:nvSpPr>
        <p:spPr>
          <a:xfrm>
            <a:off x="3276479" y="3096623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1" name="object 2611"/>
          <p:cNvSpPr/>
          <p:nvPr/>
        </p:nvSpPr>
        <p:spPr>
          <a:xfrm>
            <a:off x="2564782" y="310005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2" name="object 2612"/>
          <p:cNvSpPr/>
          <p:nvPr/>
        </p:nvSpPr>
        <p:spPr>
          <a:xfrm>
            <a:off x="2563223" y="3098022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87" y="10966"/>
                </a:moveTo>
                <a:lnTo>
                  <a:pt x="6549" y="7491"/>
                </a:lnTo>
                <a:lnTo>
                  <a:pt x="7362" y="5505"/>
                </a:lnTo>
                <a:lnTo>
                  <a:pt x="6504" y="2843"/>
                </a:lnTo>
                <a:lnTo>
                  <a:pt x="3523" y="0"/>
                </a:lnTo>
                <a:lnTo>
                  <a:pt x="0" y="6273"/>
                </a:lnTo>
                <a:lnTo>
                  <a:pt x="4787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3" name="object 2613"/>
          <p:cNvSpPr/>
          <p:nvPr/>
        </p:nvSpPr>
        <p:spPr>
          <a:xfrm>
            <a:off x="3148314" y="3101407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30"/>
                </a:lnTo>
                <a:lnTo>
                  <a:pt x="1761" y="1850"/>
                </a:ln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4" name="object 2614"/>
          <p:cNvSpPr/>
          <p:nvPr/>
        </p:nvSpPr>
        <p:spPr>
          <a:xfrm>
            <a:off x="3146936" y="3099398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95"/>
                </a:lnTo>
                <a:lnTo>
                  <a:pt x="6097" y="3294"/>
                </a:lnTo>
                <a:lnTo>
                  <a:pt x="4200" y="0"/>
                </a:lnTo>
                <a:lnTo>
                  <a:pt x="0" y="3790"/>
                </a:lnTo>
                <a:lnTo>
                  <a:pt x="1174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5" name="object 2615"/>
          <p:cNvSpPr/>
          <p:nvPr/>
        </p:nvSpPr>
        <p:spPr>
          <a:xfrm>
            <a:off x="3307939" y="310276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50"/>
                </a:moveTo>
                <a:lnTo>
                  <a:pt x="0" y="2075"/>
                </a:lnTo>
                <a:lnTo>
                  <a:pt x="632" y="2437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632" y="631"/>
                </a:lnTo>
                <a:lnTo>
                  <a:pt x="225" y="1218"/>
                </a:lnTo>
                <a:lnTo>
                  <a:pt x="45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6" name="object 2616"/>
          <p:cNvSpPr/>
          <p:nvPr/>
        </p:nvSpPr>
        <p:spPr>
          <a:xfrm>
            <a:off x="3306742" y="3100685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2619" y="0"/>
                </a:moveTo>
                <a:lnTo>
                  <a:pt x="858" y="3429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21"/>
                </a:lnTo>
                <a:lnTo>
                  <a:pt x="7407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7" name="object 2617"/>
          <p:cNvSpPr/>
          <p:nvPr/>
        </p:nvSpPr>
        <p:spPr>
          <a:xfrm>
            <a:off x="3313450" y="30946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121"/>
                </a:lnTo>
                <a:lnTo>
                  <a:pt x="1897" y="1714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31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8" name="object 2618"/>
          <p:cNvSpPr/>
          <p:nvPr/>
        </p:nvSpPr>
        <p:spPr>
          <a:xfrm>
            <a:off x="3312072" y="3092674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19" name="object 2619"/>
          <p:cNvSpPr/>
          <p:nvPr/>
        </p:nvSpPr>
        <p:spPr>
          <a:xfrm>
            <a:off x="2612977" y="30959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992"/>
                </a:moveTo>
                <a:lnTo>
                  <a:pt x="1535" y="586"/>
                </a:lnTo>
                <a:lnTo>
                  <a:pt x="1219" y="315"/>
                </a:lnTo>
                <a:lnTo>
                  <a:pt x="948" y="0"/>
                </a:lnTo>
                <a:lnTo>
                  <a:pt x="632" y="586"/>
                </a:lnTo>
                <a:lnTo>
                  <a:pt x="225" y="1173"/>
                </a:lnTo>
                <a:lnTo>
                  <a:pt x="45" y="1805"/>
                </a:lnTo>
                <a:lnTo>
                  <a:pt x="0" y="2030"/>
                </a:lnTo>
                <a:lnTo>
                  <a:pt x="632" y="2391"/>
                </a:lnTo>
                <a:lnTo>
                  <a:pt x="948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0" name="object 2620"/>
          <p:cNvSpPr/>
          <p:nvPr/>
        </p:nvSpPr>
        <p:spPr>
          <a:xfrm>
            <a:off x="2611780" y="3093915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3884" y="10921"/>
                </a:moveTo>
                <a:lnTo>
                  <a:pt x="7407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1" name="object 2621"/>
          <p:cNvSpPr/>
          <p:nvPr/>
        </p:nvSpPr>
        <p:spPr>
          <a:xfrm>
            <a:off x="2754489" y="3096217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02"/>
                </a:moveTo>
                <a:lnTo>
                  <a:pt x="2168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806" y="1895"/>
                </a:lnTo>
                <a:lnTo>
                  <a:pt x="2168" y="1534"/>
                </a:lnTo>
                <a:lnTo>
                  <a:pt x="2484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2" name="object 2622"/>
          <p:cNvSpPr/>
          <p:nvPr/>
        </p:nvSpPr>
        <p:spPr>
          <a:xfrm>
            <a:off x="2752412" y="3095021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57"/>
                </a:lnTo>
                <a:lnTo>
                  <a:pt x="5600" y="0"/>
                </a:lnTo>
                <a:lnTo>
                  <a:pt x="2935" y="902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3" name="object 2623"/>
          <p:cNvSpPr/>
          <p:nvPr/>
        </p:nvSpPr>
        <p:spPr>
          <a:xfrm>
            <a:off x="2977667" y="30959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64" y="2121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4" name="object 2624"/>
          <p:cNvSpPr/>
          <p:nvPr/>
        </p:nvSpPr>
        <p:spPr>
          <a:xfrm>
            <a:off x="2976470" y="3093915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5" name="object 2625"/>
          <p:cNvSpPr/>
          <p:nvPr/>
        </p:nvSpPr>
        <p:spPr>
          <a:xfrm>
            <a:off x="3097386" y="3095991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31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6" name="object 2626"/>
          <p:cNvSpPr/>
          <p:nvPr/>
        </p:nvSpPr>
        <p:spPr>
          <a:xfrm>
            <a:off x="3096009" y="3093983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4200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lnTo>
                  <a:pt x="7317" y="6949"/>
                </a:lnTo>
                <a:lnTo>
                  <a:pt x="6142" y="3294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7" name="object 2627"/>
          <p:cNvSpPr/>
          <p:nvPr/>
        </p:nvSpPr>
        <p:spPr>
          <a:xfrm>
            <a:off x="3114799" y="3096600"/>
            <a:ext cx="1626" cy="203"/>
          </a:xfrm>
          <a:custGeom>
            <a:avLst/>
            <a:gdLst/>
            <a:ahLst/>
            <a:cxnLst/>
            <a:rect l="l" t="t" r="r" b="b"/>
            <a:pathLst>
              <a:path w="3252" h="406">
                <a:moveTo>
                  <a:pt x="3252" y="0"/>
                </a:moveTo>
                <a:lnTo>
                  <a:pt x="0" y="225"/>
                </a:lnTo>
                <a:lnTo>
                  <a:pt x="2710" y="406"/>
                </a:lnTo>
                <a:lnTo>
                  <a:pt x="3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8" name="object 2628"/>
          <p:cNvSpPr/>
          <p:nvPr/>
        </p:nvSpPr>
        <p:spPr>
          <a:xfrm>
            <a:off x="3113918" y="3094592"/>
            <a:ext cx="3772" cy="3859"/>
          </a:xfrm>
          <a:custGeom>
            <a:avLst/>
            <a:gdLst/>
            <a:ahLst/>
            <a:cxnLst/>
            <a:rect l="l" t="t" r="r" b="b"/>
            <a:pathLst>
              <a:path w="7543" h="7717">
                <a:moveTo>
                  <a:pt x="496" y="6363"/>
                </a:moveTo>
                <a:lnTo>
                  <a:pt x="3477" y="7717"/>
                </a:lnTo>
                <a:lnTo>
                  <a:pt x="5555" y="6859"/>
                </a:lnTo>
                <a:lnTo>
                  <a:pt x="7543" y="3881"/>
                </a:lnTo>
                <a:lnTo>
                  <a:pt x="6730" y="1083"/>
                </a:lnTo>
                <a:lnTo>
                  <a:pt x="3523" y="0"/>
                </a:lnTo>
                <a:lnTo>
                  <a:pt x="0" y="2437"/>
                </a:lnTo>
                <a:lnTo>
                  <a:pt x="496" y="6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29" name="object 2629"/>
          <p:cNvSpPr/>
          <p:nvPr/>
        </p:nvSpPr>
        <p:spPr>
          <a:xfrm>
            <a:off x="3142803" y="3095991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0" name="object 2630"/>
          <p:cNvSpPr/>
          <p:nvPr/>
        </p:nvSpPr>
        <p:spPr>
          <a:xfrm>
            <a:off x="3141425" y="3093960"/>
            <a:ext cx="3681" cy="5393"/>
          </a:xfrm>
          <a:custGeom>
            <a:avLst/>
            <a:gdLst/>
            <a:ahLst/>
            <a:cxnLst/>
            <a:rect l="l" t="t" r="r" b="b"/>
            <a:pathLst>
              <a:path w="7362" h="10786">
                <a:moveTo>
                  <a:pt x="4200" y="0"/>
                </a:moveTo>
                <a:lnTo>
                  <a:pt x="0" y="3836"/>
                </a:lnTo>
                <a:lnTo>
                  <a:pt x="1219" y="7491"/>
                </a:lnTo>
                <a:lnTo>
                  <a:pt x="3161" y="10786"/>
                </a:lnTo>
                <a:lnTo>
                  <a:pt x="7362" y="6995"/>
                </a:lnTo>
                <a:lnTo>
                  <a:pt x="6097" y="3339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1" name="object 2631"/>
          <p:cNvSpPr/>
          <p:nvPr/>
        </p:nvSpPr>
        <p:spPr>
          <a:xfrm>
            <a:off x="3432943" y="309617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2755" y="992"/>
                </a:moveTo>
                <a:lnTo>
                  <a:pt x="2168" y="676"/>
                </a:lnTo>
                <a:lnTo>
                  <a:pt x="1535" y="315"/>
                </a:lnTo>
                <a:lnTo>
                  <a:pt x="993" y="0"/>
                </a:lnTo>
                <a:lnTo>
                  <a:pt x="632" y="406"/>
                </a:lnTo>
                <a:lnTo>
                  <a:pt x="316" y="676"/>
                </a:lnTo>
                <a:lnTo>
                  <a:pt x="0" y="992"/>
                </a:lnTo>
                <a:lnTo>
                  <a:pt x="632" y="1308"/>
                </a:lnTo>
                <a:lnTo>
                  <a:pt x="1219" y="1714"/>
                </a:lnTo>
                <a:lnTo>
                  <a:pt x="1851" y="1850"/>
                </a:lnTo>
                <a:lnTo>
                  <a:pt x="2077" y="1895"/>
                </a:lnTo>
                <a:lnTo>
                  <a:pt x="2439" y="1308"/>
                </a:lnTo>
                <a:lnTo>
                  <a:pt x="2755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2" name="object 2632"/>
          <p:cNvSpPr/>
          <p:nvPr/>
        </p:nvSpPr>
        <p:spPr>
          <a:xfrm>
            <a:off x="3430820" y="3094637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142" y="7401"/>
                </a:moveTo>
                <a:lnTo>
                  <a:pt x="8265" y="6408"/>
                </a:lnTo>
                <a:lnTo>
                  <a:pt x="11111" y="3474"/>
                </a:lnTo>
                <a:lnTo>
                  <a:pt x="4787" y="0"/>
                </a:lnTo>
                <a:lnTo>
                  <a:pt x="0" y="4738"/>
                </a:lnTo>
                <a:lnTo>
                  <a:pt x="3523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3" name="object 2633"/>
          <p:cNvSpPr/>
          <p:nvPr/>
        </p:nvSpPr>
        <p:spPr>
          <a:xfrm>
            <a:off x="2550825" y="309754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35" y="1669"/>
                </a:lnTo>
                <a:lnTo>
                  <a:pt x="2122" y="1263"/>
                </a:lnTo>
                <a:lnTo>
                  <a:pt x="2755" y="947"/>
                </a:lnTo>
                <a:lnTo>
                  <a:pt x="2439" y="631"/>
                </a:lnTo>
                <a:lnTo>
                  <a:pt x="2122" y="361"/>
                </a:lnTo>
                <a:lnTo>
                  <a:pt x="1761" y="0"/>
                </a:lnTo>
                <a:lnTo>
                  <a:pt x="1174" y="315"/>
                </a:lnTo>
                <a:lnTo>
                  <a:pt x="587" y="631"/>
                </a:lnTo>
                <a:lnTo>
                  <a:pt x="0" y="947"/>
                </a:lnTo>
                <a:lnTo>
                  <a:pt x="271" y="1263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4" name="object 2634"/>
          <p:cNvSpPr/>
          <p:nvPr/>
        </p:nvSpPr>
        <p:spPr>
          <a:xfrm>
            <a:off x="2548815" y="3096014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6233" y="0"/>
                </a:moveTo>
                <a:lnTo>
                  <a:pt x="0" y="3610"/>
                </a:lnTo>
                <a:lnTo>
                  <a:pt x="4878" y="7356"/>
                </a:lnTo>
                <a:lnTo>
                  <a:pt x="7452" y="6453"/>
                </a:lnTo>
                <a:lnTo>
                  <a:pt x="11021" y="4693"/>
                </a:lnTo>
                <a:lnTo>
                  <a:pt x="6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5" name="object 2635"/>
          <p:cNvSpPr/>
          <p:nvPr/>
        </p:nvSpPr>
        <p:spPr>
          <a:xfrm>
            <a:off x="3451056" y="31081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225" y="1534"/>
                </a:lnTo>
                <a:lnTo>
                  <a:pt x="632" y="2075"/>
                </a:lnTo>
                <a:lnTo>
                  <a:pt x="948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31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6" name="object 2636"/>
          <p:cNvSpPr/>
          <p:nvPr/>
        </p:nvSpPr>
        <p:spPr>
          <a:xfrm>
            <a:off x="3449700" y="3106213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35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45"/>
                </a:lnTo>
                <a:lnTo>
                  <a:pt x="1174" y="7401"/>
                </a:lnTo>
                <a:lnTo>
                  <a:pt x="2935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7" name="object 2637"/>
          <p:cNvSpPr/>
          <p:nvPr/>
        </p:nvSpPr>
        <p:spPr>
          <a:xfrm>
            <a:off x="2358393" y="3109553"/>
            <a:ext cx="910" cy="1354"/>
          </a:xfrm>
          <a:custGeom>
            <a:avLst/>
            <a:gdLst/>
            <a:ahLst/>
            <a:cxnLst/>
            <a:rect l="l" t="t" r="r" b="b"/>
            <a:pathLst>
              <a:path w="1820" h="2707">
                <a:moveTo>
                  <a:pt x="45" y="902"/>
                </a:moveTo>
                <a:lnTo>
                  <a:pt x="189" y="1534"/>
                </a:lnTo>
                <a:lnTo>
                  <a:pt x="591" y="2121"/>
                </a:lnTo>
                <a:lnTo>
                  <a:pt x="912" y="2707"/>
                </a:lnTo>
                <a:lnTo>
                  <a:pt x="1205" y="2391"/>
                </a:lnTo>
                <a:lnTo>
                  <a:pt x="1820" y="2030"/>
                </a:lnTo>
                <a:lnTo>
                  <a:pt x="1757" y="1805"/>
                </a:lnTo>
                <a:lnTo>
                  <a:pt x="1607" y="1173"/>
                </a:lnTo>
                <a:lnTo>
                  <a:pt x="1205" y="586"/>
                </a:lnTo>
                <a:lnTo>
                  <a:pt x="912" y="0"/>
                </a:lnTo>
                <a:lnTo>
                  <a:pt x="591" y="270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8" name="object 2638"/>
          <p:cNvSpPr/>
          <p:nvPr/>
        </p:nvSpPr>
        <p:spPr>
          <a:xfrm>
            <a:off x="2357018" y="3107544"/>
            <a:ext cx="3663" cy="5370"/>
          </a:xfrm>
          <a:custGeom>
            <a:avLst/>
            <a:gdLst/>
            <a:ahLst/>
            <a:cxnLst/>
            <a:rect l="l" t="t" r="r" b="b"/>
            <a:pathLst>
              <a:path w="7326" h="10740">
                <a:moveTo>
                  <a:pt x="3134" y="10740"/>
                </a:moveTo>
                <a:lnTo>
                  <a:pt x="7326" y="6949"/>
                </a:lnTo>
                <a:lnTo>
                  <a:pt x="6097" y="3294"/>
                </a:lnTo>
                <a:lnTo>
                  <a:pt x="4169" y="0"/>
                </a:lnTo>
                <a:lnTo>
                  <a:pt x="0" y="3790"/>
                </a:lnTo>
                <a:lnTo>
                  <a:pt x="1205" y="7446"/>
                </a:lnTo>
                <a:lnTo>
                  <a:pt x="3134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39" name="object 2639"/>
          <p:cNvSpPr/>
          <p:nvPr/>
        </p:nvSpPr>
        <p:spPr>
          <a:xfrm>
            <a:off x="3307939" y="310955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632" y="2391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270"/>
                </a:lnTo>
                <a:lnTo>
                  <a:pt x="903" y="0"/>
                </a:lnTo>
                <a:lnTo>
                  <a:pt x="632" y="586"/>
                </a:lnTo>
                <a:lnTo>
                  <a:pt x="225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0" name="object 2640"/>
          <p:cNvSpPr/>
          <p:nvPr/>
        </p:nvSpPr>
        <p:spPr>
          <a:xfrm>
            <a:off x="3306742" y="3107477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2619" y="0"/>
                </a:moveTo>
                <a:lnTo>
                  <a:pt x="858" y="3429"/>
                </a:lnTo>
                <a:lnTo>
                  <a:pt x="0" y="5415"/>
                </a:lnTo>
                <a:lnTo>
                  <a:pt x="948" y="8123"/>
                </a:lnTo>
                <a:lnTo>
                  <a:pt x="3884" y="10921"/>
                </a:lnTo>
                <a:lnTo>
                  <a:pt x="7407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1" name="object 2641"/>
          <p:cNvSpPr/>
          <p:nvPr/>
        </p:nvSpPr>
        <p:spPr>
          <a:xfrm>
            <a:off x="2749227" y="3110907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174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2" name="object 2642"/>
          <p:cNvSpPr/>
          <p:nvPr/>
        </p:nvSpPr>
        <p:spPr>
          <a:xfrm>
            <a:off x="2747850" y="3108876"/>
            <a:ext cx="3659" cy="5416"/>
          </a:xfrm>
          <a:custGeom>
            <a:avLst/>
            <a:gdLst/>
            <a:ahLst/>
            <a:cxnLst/>
            <a:rect l="l" t="t" r="r" b="b"/>
            <a:pathLst>
              <a:path w="7317" h="10831">
                <a:moveTo>
                  <a:pt x="4155" y="0"/>
                </a:moveTo>
                <a:lnTo>
                  <a:pt x="0" y="3836"/>
                </a:lnTo>
                <a:lnTo>
                  <a:pt x="1219" y="7491"/>
                </a:lnTo>
                <a:lnTo>
                  <a:pt x="3161" y="10831"/>
                </a:lnTo>
                <a:lnTo>
                  <a:pt x="7317" y="6995"/>
                </a:lnTo>
                <a:lnTo>
                  <a:pt x="6097" y="3339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3" name="object 2643"/>
          <p:cNvSpPr/>
          <p:nvPr/>
        </p:nvSpPr>
        <p:spPr>
          <a:xfrm>
            <a:off x="2735225" y="3112486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4" name="object 2644"/>
          <p:cNvSpPr/>
          <p:nvPr/>
        </p:nvSpPr>
        <p:spPr>
          <a:xfrm>
            <a:off x="2733170" y="3111132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4968" y="6949"/>
                </a:moveTo>
                <a:lnTo>
                  <a:pt x="7543" y="6047"/>
                </a:lnTo>
                <a:lnTo>
                  <a:pt x="10975" y="4151"/>
                </a:lnTo>
                <a:lnTo>
                  <a:pt x="7091" y="0"/>
                </a:lnTo>
                <a:lnTo>
                  <a:pt x="3432" y="1173"/>
                </a:lnTo>
                <a:lnTo>
                  <a:pt x="0" y="3113"/>
                </a:lnTo>
                <a:lnTo>
                  <a:pt x="4968" y="6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5" name="object 2645"/>
          <p:cNvSpPr/>
          <p:nvPr/>
        </p:nvSpPr>
        <p:spPr>
          <a:xfrm>
            <a:off x="3135915" y="311226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6" name="object 2646"/>
          <p:cNvSpPr/>
          <p:nvPr/>
        </p:nvSpPr>
        <p:spPr>
          <a:xfrm>
            <a:off x="3134537" y="3110252"/>
            <a:ext cx="3681" cy="5370"/>
          </a:xfrm>
          <a:custGeom>
            <a:avLst/>
            <a:gdLst/>
            <a:ahLst/>
            <a:cxnLst/>
            <a:rect l="l" t="t" r="r" b="b"/>
            <a:pathLst>
              <a:path w="7362" h="10740">
                <a:moveTo>
                  <a:pt x="4200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lnTo>
                  <a:pt x="7362" y="6949"/>
                </a:lnTo>
                <a:lnTo>
                  <a:pt x="6142" y="3294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7" name="object 2647"/>
          <p:cNvSpPr/>
          <p:nvPr/>
        </p:nvSpPr>
        <p:spPr>
          <a:xfrm>
            <a:off x="2596467" y="31136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8" name="object 2648"/>
          <p:cNvSpPr/>
          <p:nvPr/>
        </p:nvSpPr>
        <p:spPr>
          <a:xfrm>
            <a:off x="2595090" y="3111651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49" name="object 2649"/>
          <p:cNvSpPr/>
          <p:nvPr/>
        </p:nvSpPr>
        <p:spPr>
          <a:xfrm>
            <a:off x="2754693" y="31136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1850"/>
                </a:moveTo>
                <a:lnTo>
                  <a:pt x="1716" y="1173"/>
                </a:lnTo>
                <a:lnTo>
                  <a:pt x="1264" y="586"/>
                </a:lnTo>
                <a:lnTo>
                  <a:pt x="993" y="0"/>
                </a:lnTo>
                <a:lnTo>
                  <a:pt x="677" y="315"/>
                </a:lnTo>
                <a:lnTo>
                  <a:pt x="361" y="586"/>
                </a:lnTo>
                <a:lnTo>
                  <a:pt x="0" y="947"/>
                </a:lnTo>
                <a:lnTo>
                  <a:pt x="316" y="1534"/>
                </a:lnTo>
                <a:lnTo>
                  <a:pt x="632" y="2121"/>
                </a:lnTo>
                <a:lnTo>
                  <a:pt x="993" y="2707"/>
                </a:lnTo>
                <a:lnTo>
                  <a:pt x="1264" y="2391"/>
                </a:lnTo>
                <a:lnTo>
                  <a:pt x="1897" y="2030"/>
                </a:lnTo>
                <a:lnTo>
                  <a:pt x="1851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0" name="object 2650"/>
          <p:cNvSpPr/>
          <p:nvPr/>
        </p:nvSpPr>
        <p:spPr>
          <a:xfrm>
            <a:off x="2753134" y="3111538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3658" y="10831"/>
                </a:moveTo>
                <a:lnTo>
                  <a:pt x="7723" y="7130"/>
                </a:lnTo>
                <a:lnTo>
                  <a:pt x="6549" y="3429"/>
                </a:lnTo>
                <a:lnTo>
                  <a:pt x="4787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1" name="object 2651"/>
          <p:cNvSpPr/>
          <p:nvPr/>
        </p:nvSpPr>
        <p:spPr>
          <a:xfrm>
            <a:off x="3475785" y="3113614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1851" y="902"/>
                </a:moveTo>
                <a:lnTo>
                  <a:pt x="1942" y="676"/>
                </a:lnTo>
                <a:lnTo>
                  <a:pt x="1309" y="315"/>
                </a:lnTo>
                <a:lnTo>
                  <a:pt x="993" y="0"/>
                </a:lnTo>
                <a:lnTo>
                  <a:pt x="677" y="586"/>
                </a:lnTo>
                <a:lnTo>
                  <a:pt x="361" y="1173"/>
                </a:lnTo>
                <a:lnTo>
                  <a:pt x="0" y="1760"/>
                </a:lnTo>
                <a:lnTo>
                  <a:pt x="406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2" name="object 2652"/>
          <p:cNvSpPr/>
          <p:nvPr/>
        </p:nvSpPr>
        <p:spPr>
          <a:xfrm>
            <a:off x="3474250" y="3111583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6459" y="2798"/>
                </a:move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3" name="object 2653"/>
          <p:cNvSpPr/>
          <p:nvPr/>
        </p:nvSpPr>
        <p:spPr>
          <a:xfrm>
            <a:off x="3386148" y="311519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90"/>
                </a:moveTo>
                <a:lnTo>
                  <a:pt x="1219" y="225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32" y="1489"/>
                </a:lnTo>
                <a:lnTo>
                  <a:pt x="993" y="1850"/>
                </a:lnTo>
                <a:lnTo>
                  <a:pt x="1535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4" name="object 2654"/>
          <p:cNvSpPr/>
          <p:nvPr/>
        </p:nvSpPr>
        <p:spPr>
          <a:xfrm>
            <a:off x="3384025" y="3113840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226" y="0"/>
                </a:lnTo>
                <a:lnTo>
                  <a:pt x="3568" y="1173"/>
                </a:lnTo>
                <a:lnTo>
                  <a:pt x="0" y="2933"/>
                </a:lnTo>
                <a:lnTo>
                  <a:pt x="4787" y="7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5" name="object 2655"/>
          <p:cNvSpPr/>
          <p:nvPr/>
        </p:nvSpPr>
        <p:spPr>
          <a:xfrm>
            <a:off x="3118006" y="3104115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48" y="0"/>
                </a:moveTo>
                <a:lnTo>
                  <a:pt x="632" y="631"/>
                </a:lnTo>
                <a:lnTo>
                  <a:pt x="316" y="1218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48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lnTo>
                  <a:pt x="1851" y="676"/>
                </a:lnTo>
                <a:lnTo>
                  <a:pt x="1264" y="315"/>
                </a:lnTo>
                <a:lnTo>
                  <a:pt x="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6" name="object 2656"/>
          <p:cNvSpPr/>
          <p:nvPr/>
        </p:nvSpPr>
        <p:spPr>
          <a:xfrm>
            <a:off x="3116447" y="3102106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42" y="10921"/>
                </a:moveTo>
                <a:lnTo>
                  <a:pt x="6549" y="7446"/>
                </a:lnTo>
                <a:lnTo>
                  <a:pt x="7362" y="5460"/>
                </a:lnTo>
                <a:lnTo>
                  <a:pt x="6459" y="2798"/>
                </a:lnTo>
                <a:lnTo>
                  <a:pt x="3523" y="0"/>
                </a:lnTo>
                <a:lnTo>
                  <a:pt x="0" y="6227"/>
                </a:lnTo>
                <a:lnTo>
                  <a:pt x="4742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7" name="object 2657"/>
          <p:cNvSpPr/>
          <p:nvPr/>
        </p:nvSpPr>
        <p:spPr>
          <a:xfrm>
            <a:off x="3203035" y="3104250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761" y="0"/>
                </a:moveTo>
                <a:lnTo>
                  <a:pt x="1219" y="406"/>
                </a:lnTo>
                <a:lnTo>
                  <a:pt x="632" y="767"/>
                </a:lnTo>
                <a:lnTo>
                  <a:pt x="225" y="1263"/>
                </a:lnTo>
                <a:lnTo>
                  <a:pt x="0" y="1534"/>
                </a:lnTo>
                <a:lnTo>
                  <a:pt x="0" y="2211"/>
                </a:lnTo>
                <a:lnTo>
                  <a:pt x="225" y="2391"/>
                </a:lnTo>
                <a:lnTo>
                  <a:pt x="406" y="2617"/>
                </a:lnTo>
                <a:lnTo>
                  <a:pt x="1129" y="2617"/>
                </a:lnTo>
                <a:lnTo>
                  <a:pt x="1355" y="2437"/>
                </a:lnTo>
                <a:lnTo>
                  <a:pt x="1897" y="2030"/>
                </a:lnTo>
                <a:lnTo>
                  <a:pt x="2303" y="1399"/>
                </a:lnTo>
                <a:lnTo>
                  <a:pt x="2619" y="812"/>
                </a:lnTo>
                <a:lnTo>
                  <a:pt x="2077" y="315"/>
                </a:lnTo>
                <a:lnTo>
                  <a:pt x="1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8" name="object 2658"/>
          <p:cNvSpPr/>
          <p:nvPr/>
        </p:nvSpPr>
        <p:spPr>
          <a:xfrm>
            <a:off x="3201703" y="3102558"/>
            <a:ext cx="3907" cy="4220"/>
          </a:xfrm>
          <a:custGeom>
            <a:avLst/>
            <a:gdLst/>
            <a:ahLst/>
            <a:cxnLst/>
            <a:rect l="l" t="t" r="r" b="b"/>
            <a:pathLst>
              <a:path w="7814" h="8439">
                <a:moveTo>
                  <a:pt x="3477" y="8439"/>
                </a:moveTo>
                <a:lnTo>
                  <a:pt x="4245" y="8439"/>
                </a:lnTo>
                <a:lnTo>
                  <a:pt x="6910" y="6408"/>
                </a:lnTo>
                <a:lnTo>
                  <a:pt x="7814" y="3023"/>
                </a:lnTo>
                <a:lnTo>
                  <a:pt x="4607" y="0"/>
                </a:lnTo>
                <a:lnTo>
                  <a:pt x="948" y="3068"/>
                </a:lnTo>
                <a:lnTo>
                  <a:pt x="0" y="6453"/>
                </a:lnTo>
                <a:lnTo>
                  <a:pt x="3477" y="8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59" name="object 2659"/>
          <p:cNvSpPr/>
          <p:nvPr/>
        </p:nvSpPr>
        <p:spPr>
          <a:xfrm>
            <a:off x="3236392" y="3104115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50"/>
                </a:moveTo>
                <a:lnTo>
                  <a:pt x="1580" y="1218"/>
                </a:lnTo>
                <a:lnTo>
                  <a:pt x="1174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437"/>
                </a:lnTo>
                <a:lnTo>
                  <a:pt x="1806" y="2075"/>
                </a:lnTo>
                <a:lnTo>
                  <a:pt x="1761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0" name="object 2660"/>
          <p:cNvSpPr/>
          <p:nvPr/>
        </p:nvSpPr>
        <p:spPr>
          <a:xfrm>
            <a:off x="3234992" y="3102106"/>
            <a:ext cx="3681" cy="5393"/>
          </a:xfrm>
          <a:custGeom>
            <a:avLst/>
            <a:gdLst/>
            <a:ahLst/>
            <a:cxnLst/>
            <a:rect l="l" t="t" r="r" b="b"/>
            <a:pathLst>
              <a:path w="7362" h="10786">
                <a:moveTo>
                  <a:pt x="4200" y="0"/>
                </a:moveTo>
                <a:lnTo>
                  <a:pt x="0" y="3836"/>
                </a:lnTo>
                <a:lnTo>
                  <a:pt x="1219" y="7446"/>
                </a:lnTo>
                <a:lnTo>
                  <a:pt x="3161" y="10786"/>
                </a:lnTo>
                <a:lnTo>
                  <a:pt x="7362" y="6995"/>
                </a:lnTo>
                <a:lnTo>
                  <a:pt x="6142" y="3294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1" name="object 2661"/>
          <p:cNvSpPr/>
          <p:nvPr/>
        </p:nvSpPr>
        <p:spPr>
          <a:xfrm>
            <a:off x="2469544" y="3105604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761" y="0"/>
                </a:moveTo>
                <a:lnTo>
                  <a:pt x="1219" y="406"/>
                </a:lnTo>
                <a:lnTo>
                  <a:pt x="632" y="767"/>
                </a:lnTo>
                <a:lnTo>
                  <a:pt x="225" y="1308"/>
                </a:lnTo>
                <a:lnTo>
                  <a:pt x="0" y="1534"/>
                </a:lnTo>
                <a:lnTo>
                  <a:pt x="180" y="2075"/>
                </a:lnTo>
                <a:lnTo>
                  <a:pt x="180" y="2482"/>
                </a:lnTo>
                <a:lnTo>
                  <a:pt x="542" y="2482"/>
                </a:lnTo>
                <a:lnTo>
                  <a:pt x="1129" y="2617"/>
                </a:lnTo>
                <a:lnTo>
                  <a:pt x="1355" y="2437"/>
                </a:lnTo>
                <a:lnTo>
                  <a:pt x="1897" y="2030"/>
                </a:lnTo>
                <a:lnTo>
                  <a:pt x="2258" y="1399"/>
                </a:lnTo>
                <a:lnTo>
                  <a:pt x="2619" y="812"/>
                </a:lnTo>
                <a:lnTo>
                  <a:pt x="2077" y="315"/>
                </a:lnTo>
                <a:lnTo>
                  <a:pt x="1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2" name="object 2662"/>
          <p:cNvSpPr/>
          <p:nvPr/>
        </p:nvSpPr>
        <p:spPr>
          <a:xfrm>
            <a:off x="2468347" y="3103934"/>
            <a:ext cx="4088" cy="4175"/>
          </a:xfrm>
          <a:custGeom>
            <a:avLst/>
            <a:gdLst/>
            <a:ahLst/>
            <a:cxnLst/>
            <a:rect l="l" t="t" r="r" b="b"/>
            <a:pathLst>
              <a:path w="8175" h="8349">
                <a:moveTo>
                  <a:pt x="3387" y="8349"/>
                </a:moveTo>
                <a:lnTo>
                  <a:pt x="3929" y="8349"/>
                </a:lnTo>
                <a:lnTo>
                  <a:pt x="6639" y="6363"/>
                </a:lnTo>
                <a:lnTo>
                  <a:pt x="8175" y="3520"/>
                </a:lnTo>
                <a:lnTo>
                  <a:pt x="4336" y="0"/>
                </a:lnTo>
                <a:lnTo>
                  <a:pt x="1174" y="2437"/>
                </a:lnTo>
                <a:lnTo>
                  <a:pt x="0" y="5144"/>
                </a:lnTo>
                <a:lnTo>
                  <a:pt x="225" y="8303"/>
                </a:lnTo>
                <a:lnTo>
                  <a:pt x="3387" y="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3" name="object 2663"/>
          <p:cNvSpPr/>
          <p:nvPr/>
        </p:nvSpPr>
        <p:spPr>
          <a:xfrm>
            <a:off x="2676258" y="3105468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0" y="1760"/>
                </a:moveTo>
                <a:lnTo>
                  <a:pt x="361" y="2121"/>
                </a:lnTo>
                <a:lnTo>
                  <a:pt x="677" y="2437"/>
                </a:lnTo>
                <a:lnTo>
                  <a:pt x="948" y="2752"/>
                </a:lnTo>
                <a:lnTo>
                  <a:pt x="1264" y="2121"/>
                </a:lnTo>
                <a:lnTo>
                  <a:pt x="1671" y="1579"/>
                </a:lnTo>
                <a:lnTo>
                  <a:pt x="1806" y="947"/>
                </a:lnTo>
                <a:lnTo>
                  <a:pt x="1851" y="676"/>
                </a:lnTo>
                <a:lnTo>
                  <a:pt x="1264" y="315"/>
                </a:lnTo>
                <a:lnTo>
                  <a:pt x="948" y="0"/>
                </a:lnTo>
                <a:lnTo>
                  <a:pt x="632" y="631"/>
                </a:lnTo>
                <a:lnTo>
                  <a:pt x="316" y="1218"/>
                </a:lnTo>
                <a:lnTo>
                  <a:pt x="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4" name="object 2664"/>
          <p:cNvSpPr/>
          <p:nvPr/>
        </p:nvSpPr>
        <p:spPr>
          <a:xfrm>
            <a:off x="2674699" y="3103438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49" y="7491"/>
                </a:lnTo>
                <a:lnTo>
                  <a:pt x="7362" y="5550"/>
                </a:lnTo>
                <a:lnTo>
                  <a:pt x="6459" y="2843"/>
                </a:lnTo>
                <a:lnTo>
                  <a:pt x="3523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5" name="object 2665"/>
          <p:cNvSpPr/>
          <p:nvPr/>
        </p:nvSpPr>
        <p:spPr>
          <a:xfrm>
            <a:off x="3201500" y="3105401"/>
            <a:ext cx="1694" cy="1331"/>
          </a:xfrm>
          <a:custGeom>
            <a:avLst/>
            <a:gdLst/>
            <a:ahLst/>
            <a:cxnLst/>
            <a:rect l="l" t="t" r="r" b="b"/>
            <a:pathLst>
              <a:path w="3387" h="2662">
                <a:moveTo>
                  <a:pt x="2032" y="180"/>
                </a:moveTo>
                <a:lnTo>
                  <a:pt x="1129" y="812"/>
                </a:lnTo>
                <a:lnTo>
                  <a:pt x="0" y="1579"/>
                </a:lnTo>
                <a:lnTo>
                  <a:pt x="1671" y="2527"/>
                </a:lnTo>
                <a:lnTo>
                  <a:pt x="1897" y="2662"/>
                </a:lnTo>
                <a:lnTo>
                  <a:pt x="2710" y="1805"/>
                </a:lnTo>
                <a:lnTo>
                  <a:pt x="3252" y="1399"/>
                </a:lnTo>
                <a:lnTo>
                  <a:pt x="3252" y="947"/>
                </a:lnTo>
                <a:lnTo>
                  <a:pt x="3387" y="406"/>
                </a:lnTo>
                <a:lnTo>
                  <a:pt x="3206" y="225"/>
                </a:lnTo>
                <a:lnTo>
                  <a:pt x="2981" y="0"/>
                </a:lnTo>
                <a:lnTo>
                  <a:pt x="2303" y="0"/>
                </a:lnTo>
                <a:lnTo>
                  <a:pt x="2032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6" name="object 2666"/>
          <p:cNvSpPr/>
          <p:nvPr/>
        </p:nvSpPr>
        <p:spPr>
          <a:xfrm>
            <a:off x="3200619" y="3104611"/>
            <a:ext cx="3749" cy="3317"/>
          </a:xfrm>
          <a:custGeom>
            <a:avLst/>
            <a:gdLst/>
            <a:ahLst/>
            <a:cxnLst/>
            <a:rect l="l" t="t" r="r" b="b"/>
            <a:pathLst>
              <a:path w="7497" h="6634">
                <a:moveTo>
                  <a:pt x="0" y="1353"/>
                </a:moveTo>
                <a:lnTo>
                  <a:pt x="496" y="5325"/>
                </a:lnTo>
                <a:lnTo>
                  <a:pt x="3432" y="6634"/>
                </a:lnTo>
                <a:lnTo>
                  <a:pt x="5510" y="5821"/>
                </a:lnTo>
                <a:lnTo>
                  <a:pt x="7497" y="2798"/>
                </a:lnTo>
                <a:lnTo>
                  <a:pt x="6684" y="0"/>
                </a:lnTo>
                <a:lnTo>
                  <a:pt x="3342" y="1083"/>
                </a:lnTo>
                <a:lnTo>
                  <a:pt x="0" y="1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7" name="object 2667"/>
          <p:cNvSpPr/>
          <p:nvPr/>
        </p:nvSpPr>
        <p:spPr>
          <a:xfrm>
            <a:off x="3214124" y="310567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92"/>
                </a:moveTo>
                <a:lnTo>
                  <a:pt x="316" y="1263"/>
                </a:lnTo>
                <a:lnTo>
                  <a:pt x="677" y="1895"/>
                </a:lnTo>
                <a:lnTo>
                  <a:pt x="948" y="1805"/>
                </a:lnTo>
                <a:lnTo>
                  <a:pt x="1580" y="1669"/>
                </a:lnTo>
                <a:lnTo>
                  <a:pt x="2168" y="1263"/>
                </a:lnTo>
                <a:lnTo>
                  <a:pt x="2755" y="992"/>
                </a:lnTo>
                <a:lnTo>
                  <a:pt x="2439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587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8" name="object 2668"/>
          <p:cNvSpPr/>
          <p:nvPr/>
        </p:nvSpPr>
        <p:spPr>
          <a:xfrm>
            <a:off x="3212114" y="3104137"/>
            <a:ext cx="5511" cy="3701"/>
          </a:xfrm>
          <a:custGeom>
            <a:avLst/>
            <a:gdLst/>
            <a:ahLst/>
            <a:cxnLst/>
            <a:rect l="l" t="t" r="r" b="b"/>
            <a:pathLst>
              <a:path w="11021" h="7401">
                <a:moveTo>
                  <a:pt x="4878" y="7401"/>
                </a:moveTo>
                <a:lnTo>
                  <a:pt x="7452" y="6498"/>
                </a:lnTo>
                <a:lnTo>
                  <a:pt x="11021" y="4738"/>
                </a:lnTo>
                <a:lnTo>
                  <a:pt x="6233" y="0"/>
                </a:lnTo>
                <a:lnTo>
                  <a:pt x="0" y="3655"/>
                </a:lnTo>
                <a:lnTo>
                  <a:pt x="4878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69" name="object 2669"/>
          <p:cNvSpPr/>
          <p:nvPr/>
        </p:nvSpPr>
        <p:spPr>
          <a:xfrm>
            <a:off x="2468212" y="3107251"/>
            <a:ext cx="1445" cy="948"/>
          </a:xfrm>
          <a:custGeom>
            <a:avLst/>
            <a:gdLst/>
            <a:ahLst/>
            <a:cxnLst/>
            <a:rect l="l" t="t" r="r" b="b"/>
            <a:pathLst>
              <a:path w="2890" h="1895">
                <a:moveTo>
                  <a:pt x="90" y="1895"/>
                </a:moveTo>
                <a:lnTo>
                  <a:pt x="2890" y="1037"/>
                </a:lnTo>
                <a:lnTo>
                  <a:pt x="0" y="0"/>
                </a:lnTo>
                <a:lnTo>
                  <a:pt x="90" y="1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0" name="object 2670"/>
          <p:cNvSpPr/>
          <p:nvPr/>
        </p:nvSpPr>
        <p:spPr>
          <a:xfrm>
            <a:off x="2466969" y="3105604"/>
            <a:ext cx="3930" cy="3836"/>
          </a:xfrm>
          <a:custGeom>
            <a:avLst/>
            <a:gdLst/>
            <a:ahLst/>
            <a:cxnLst/>
            <a:rect l="l" t="t" r="r" b="b"/>
            <a:pathLst>
              <a:path w="7859" h="7672">
                <a:moveTo>
                  <a:pt x="2755" y="7672"/>
                </a:moveTo>
                <a:lnTo>
                  <a:pt x="5555" y="7220"/>
                </a:lnTo>
                <a:lnTo>
                  <a:pt x="7859" y="4422"/>
                </a:lnTo>
                <a:lnTo>
                  <a:pt x="5375" y="0"/>
                </a:lnTo>
                <a:lnTo>
                  <a:pt x="2393" y="361"/>
                </a:lnTo>
                <a:lnTo>
                  <a:pt x="0" y="3204"/>
                </a:lnTo>
                <a:lnTo>
                  <a:pt x="180" y="7581"/>
                </a:lnTo>
                <a:lnTo>
                  <a:pt x="2755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1" name="object 2671"/>
          <p:cNvSpPr/>
          <p:nvPr/>
        </p:nvSpPr>
        <p:spPr>
          <a:xfrm>
            <a:off x="2729715" y="3107025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92"/>
                </a:moveTo>
                <a:lnTo>
                  <a:pt x="316" y="1263"/>
                </a:lnTo>
                <a:lnTo>
                  <a:pt x="677" y="1895"/>
                </a:lnTo>
                <a:lnTo>
                  <a:pt x="903" y="1850"/>
                </a:lnTo>
                <a:lnTo>
                  <a:pt x="1580" y="1669"/>
                </a:lnTo>
                <a:lnTo>
                  <a:pt x="2168" y="1263"/>
                </a:lnTo>
                <a:lnTo>
                  <a:pt x="2755" y="992"/>
                </a:lnTo>
                <a:lnTo>
                  <a:pt x="2439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587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2" name="object 2672"/>
          <p:cNvSpPr/>
          <p:nvPr/>
        </p:nvSpPr>
        <p:spPr>
          <a:xfrm>
            <a:off x="2727705" y="3105491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4923" y="7356"/>
                </a:moveTo>
                <a:lnTo>
                  <a:pt x="7497" y="6498"/>
                </a:lnTo>
                <a:lnTo>
                  <a:pt x="11021" y="4738"/>
                </a:lnTo>
                <a:lnTo>
                  <a:pt x="6233" y="0"/>
                </a:lnTo>
                <a:lnTo>
                  <a:pt x="0" y="3655"/>
                </a:lnTo>
                <a:lnTo>
                  <a:pt x="4923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3" name="object 2673"/>
          <p:cNvSpPr/>
          <p:nvPr/>
        </p:nvSpPr>
        <p:spPr>
          <a:xfrm>
            <a:off x="3356111" y="3106845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4" name="object 2674"/>
          <p:cNvSpPr/>
          <p:nvPr/>
        </p:nvSpPr>
        <p:spPr>
          <a:xfrm>
            <a:off x="3354734" y="3104814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200" y="0"/>
                </a:moveTo>
                <a:lnTo>
                  <a:pt x="0" y="3836"/>
                </a:lnTo>
                <a:lnTo>
                  <a:pt x="1219" y="7446"/>
                </a:lnTo>
                <a:lnTo>
                  <a:pt x="3161" y="10786"/>
                </a:lnTo>
                <a:lnTo>
                  <a:pt x="7317" y="6995"/>
                </a:lnTo>
                <a:lnTo>
                  <a:pt x="6097" y="3339"/>
                </a:lnTo>
                <a:lnTo>
                  <a:pt x="4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5" name="object 2675"/>
          <p:cNvSpPr/>
          <p:nvPr/>
        </p:nvSpPr>
        <p:spPr>
          <a:xfrm>
            <a:off x="2466631" y="3108109"/>
            <a:ext cx="1694" cy="1354"/>
          </a:xfrm>
          <a:custGeom>
            <a:avLst/>
            <a:gdLst/>
            <a:ahLst/>
            <a:cxnLst/>
            <a:rect l="l" t="t" r="r" b="b"/>
            <a:pathLst>
              <a:path w="3387" h="2707">
                <a:moveTo>
                  <a:pt x="2032" y="180"/>
                </a:moveTo>
                <a:lnTo>
                  <a:pt x="1129" y="812"/>
                </a:lnTo>
                <a:lnTo>
                  <a:pt x="0" y="1579"/>
                </a:lnTo>
                <a:lnTo>
                  <a:pt x="1626" y="2572"/>
                </a:lnTo>
                <a:lnTo>
                  <a:pt x="1897" y="2707"/>
                </a:lnTo>
                <a:lnTo>
                  <a:pt x="2664" y="1805"/>
                </a:lnTo>
                <a:lnTo>
                  <a:pt x="3252" y="1399"/>
                </a:lnTo>
                <a:lnTo>
                  <a:pt x="3252" y="992"/>
                </a:lnTo>
                <a:lnTo>
                  <a:pt x="3387" y="406"/>
                </a:lnTo>
                <a:lnTo>
                  <a:pt x="3206" y="225"/>
                </a:lnTo>
                <a:lnTo>
                  <a:pt x="2981" y="0"/>
                </a:lnTo>
                <a:lnTo>
                  <a:pt x="2303" y="0"/>
                </a:lnTo>
                <a:lnTo>
                  <a:pt x="2032" y="1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6" name="object 2676"/>
          <p:cNvSpPr/>
          <p:nvPr/>
        </p:nvSpPr>
        <p:spPr>
          <a:xfrm>
            <a:off x="2465750" y="3106800"/>
            <a:ext cx="3749" cy="3836"/>
          </a:xfrm>
          <a:custGeom>
            <a:avLst/>
            <a:gdLst/>
            <a:ahLst/>
            <a:cxnLst/>
            <a:rect l="l" t="t" r="r" b="b"/>
            <a:pathLst>
              <a:path w="7497" h="7672">
                <a:moveTo>
                  <a:pt x="496" y="6363"/>
                </a:moveTo>
                <a:lnTo>
                  <a:pt x="3432" y="7672"/>
                </a:lnTo>
                <a:lnTo>
                  <a:pt x="5510" y="6859"/>
                </a:lnTo>
                <a:lnTo>
                  <a:pt x="7497" y="3881"/>
                </a:lnTo>
                <a:lnTo>
                  <a:pt x="6730" y="1037"/>
                </a:lnTo>
                <a:lnTo>
                  <a:pt x="3477" y="0"/>
                </a:lnTo>
                <a:lnTo>
                  <a:pt x="0" y="2391"/>
                </a:lnTo>
                <a:lnTo>
                  <a:pt x="496" y="6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7" name="object 2677"/>
          <p:cNvSpPr/>
          <p:nvPr/>
        </p:nvSpPr>
        <p:spPr>
          <a:xfrm>
            <a:off x="3446900" y="31787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075"/>
                </a:lnTo>
                <a:lnTo>
                  <a:pt x="1716" y="1489"/>
                </a:lnTo>
                <a:lnTo>
                  <a:pt x="1851" y="857"/>
                </a:lnTo>
                <a:lnTo>
                  <a:pt x="1897" y="676"/>
                </a:lnTo>
                <a:lnTo>
                  <a:pt x="1264" y="270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8" name="object 2678"/>
          <p:cNvSpPr/>
          <p:nvPr/>
        </p:nvSpPr>
        <p:spPr>
          <a:xfrm>
            <a:off x="3445342" y="3176683"/>
            <a:ext cx="3681" cy="5438"/>
          </a:xfrm>
          <a:custGeom>
            <a:avLst/>
            <a:gdLst/>
            <a:ahLst/>
            <a:cxnLst/>
            <a:rect l="l" t="t" r="r" b="b"/>
            <a:pathLst>
              <a:path w="7362" h="10876">
                <a:moveTo>
                  <a:pt x="4787" y="10876"/>
                </a:moveTo>
                <a:lnTo>
                  <a:pt x="6549" y="7491"/>
                </a:lnTo>
                <a:lnTo>
                  <a:pt x="7362" y="5460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79" name="object 2679"/>
          <p:cNvSpPr/>
          <p:nvPr/>
        </p:nvSpPr>
        <p:spPr>
          <a:xfrm>
            <a:off x="3236347" y="31800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47"/>
                </a:moveTo>
                <a:lnTo>
                  <a:pt x="316" y="1489"/>
                </a:lnTo>
                <a:lnTo>
                  <a:pt x="632" y="2075"/>
                </a:lnTo>
                <a:lnTo>
                  <a:pt x="993" y="2707"/>
                </a:lnTo>
                <a:lnTo>
                  <a:pt x="1264" y="2391"/>
                </a:lnTo>
                <a:lnTo>
                  <a:pt x="1897" y="2030"/>
                </a:lnTo>
                <a:lnTo>
                  <a:pt x="1851" y="1805"/>
                </a:lnTo>
                <a:lnTo>
                  <a:pt x="1671" y="1173"/>
                </a:lnTo>
                <a:lnTo>
                  <a:pt x="1264" y="586"/>
                </a:lnTo>
                <a:lnTo>
                  <a:pt x="993" y="0"/>
                </a:ln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0" name="object 2680"/>
          <p:cNvSpPr/>
          <p:nvPr/>
        </p:nvSpPr>
        <p:spPr>
          <a:xfrm>
            <a:off x="3234789" y="3177969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3658" y="10831"/>
                </a:moveTo>
                <a:lnTo>
                  <a:pt x="7768" y="7130"/>
                </a:lnTo>
                <a:lnTo>
                  <a:pt x="6549" y="3474"/>
                </a:lnTo>
                <a:lnTo>
                  <a:pt x="4787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1" name="object 2681"/>
          <p:cNvSpPr/>
          <p:nvPr/>
        </p:nvSpPr>
        <p:spPr>
          <a:xfrm>
            <a:off x="2692563" y="318160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903" y="1805"/>
                </a:moveTo>
                <a:lnTo>
                  <a:pt x="1535" y="1714"/>
                </a:lnTo>
                <a:lnTo>
                  <a:pt x="2122" y="1308"/>
                </a:lnTo>
                <a:lnTo>
                  <a:pt x="2755" y="992"/>
                </a:lnTo>
                <a:lnTo>
                  <a:pt x="2439" y="676"/>
                </a:lnTo>
                <a:lnTo>
                  <a:pt x="2122" y="361"/>
                </a:lnTo>
                <a:lnTo>
                  <a:pt x="1761" y="0"/>
                </a:lnTo>
                <a:lnTo>
                  <a:pt x="1219" y="361"/>
                </a:lnTo>
                <a:lnTo>
                  <a:pt x="587" y="676"/>
                </a:lnTo>
                <a:lnTo>
                  <a:pt x="0" y="992"/>
                </a:lnTo>
                <a:lnTo>
                  <a:pt x="316" y="1308"/>
                </a:lnTo>
                <a:lnTo>
                  <a:pt x="677" y="1895"/>
                </a:lnTo>
                <a:lnTo>
                  <a:pt x="90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2" name="object 2682"/>
          <p:cNvSpPr/>
          <p:nvPr/>
        </p:nvSpPr>
        <p:spPr>
          <a:xfrm>
            <a:off x="2690576" y="3180090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33" y="7356"/>
                </a:moveTo>
                <a:lnTo>
                  <a:pt x="7407" y="6453"/>
                </a:lnTo>
                <a:lnTo>
                  <a:pt x="10975" y="4693"/>
                </a:lnTo>
                <a:lnTo>
                  <a:pt x="6188" y="0"/>
                </a:lnTo>
                <a:lnTo>
                  <a:pt x="0" y="3565"/>
                </a:lnTo>
                <a:lnTo>
                  <a:pt x="4833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3" name="object 2683"/>
          <p:cNvSpPr/>
          <p:nvPr/>
        </p:nvSpPr>
        <p:spPr>
          <a:xfrm>
            <a:off x="3065723" y="318142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" y="857"/>
                </a:moveTo>
                <a:lnTo>
                  <a:pt x="225" y="1489"/>
                </a:lnTo>
                <a:lnTo>
                  <a:pt x="632" y="2075"/>
                </a:lnTo>
                <a:lnTo>
                  <a:pt x="948" y="2707"/>
                </a:lnTo>
                <a:lnTo>
                  <a:pt x="1264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71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9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4" name="object 2684"/>
          <p:cNvSpPr/>
          <p:nvPr/>
        </p:nvSpPr>
        <p:spPr>
          <a:xfrm>
            <a:off x="3064368" y="3179391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3116" y="10786"/>
                </a:moveTo>
                <a:lnTo>
                  <a:pt x="7317" y="6995"/>
                </a:lnTo>
                <a:lnTo>
                  <a:pt x="6097" y="3339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5" name="object 2685"/>
          <p:cNvSpPr/>
          <p:nvPr/>
        </p:nvSpPr>
        <p:spPr>
          <a:xfrm>
            <a:off x="3238899" y="318164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174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32" y="1489"/>
                </a:lnTo>
                <a:lnTo>
                  <a:pt x="993" y="1850"/>
                </a:lnTo>
                <a:lnTo>
                  <a:pt x="1535" y="153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6" name="object 2686"/>
          <p:cNvSpPr/>
          <p:nvPr/>
        </p:nvSpPr>
        <p:spPr>
          <a:xfrm>
            <a:off x="3236776" y="3180271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226" y="0"/>
                </a:lnTo>
                <a:lnTo>
                  <a:pt x="3568" y="1173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7" name="object 2687"/>
          <p:cNvSpPr/>
          <p:nvPr/>
        </p:nvSpPr>
        <p:spPr>
          <a:xfrm>
            <a:off x="2956799" y="3182956"/>
            <a:ext cx="1355" cy="948"/>
          </a:xfrm>
          <a:custGeom>
            <a:avLst/>
            <a:gdLst/>
            <a:ahLst/>
            <a:cxnLst/>
            <a:rect l="l" t="t" r="r" b="b"/>
            <a:pathLst>
              <a:path w="2710" h="1895">
                <a:moveTo>
                  <a:pt x="903" y="1805"/>
                </a:moveTo>
                <a:lnTo>
                  <a:pt x="1535" y="1714"/>
                </a:lnTo>
                <a:lnTo>
                  <a:pt x="2122" y="1308"/>
                </a:lnTo>
                <a:lnTo>
                  <a:pt x="2710" y="992"/>
                </a:lnTo>
                <a:lnTo>
                  <a:pt x="2439" y="676"/>
                </a:lnTo>
                <a:lnTo>
                  <a:pt x="2122" y="361"/>
                </a:lnTo>
                <a:lnTo>
                  <a:pt x="1761" y="0"/>
                </a:lnTo>
                <a:lnTo>
                  <a:pt x="1174" y="315"/>
                </a:lnTo>
                <a:lnTo>
                  <a:pt x="587" y="676"/>
                </a:lnTo>
                <a:lnTo>
                  <a:pt x="0" y="992"/>
                </a:lnTo>
                <a:lnTo>
                  <a:pt x="316" y="1308"/>
                </a:lnTo>
                <a:lnTo>
                  <a:pt x="677" y="1895"/>
                </a:lnTo>
                <a:lnTo>
                  <a:pt x="90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8" name="object 2688"/>
          <p:cNvSpPr/>
          <p:nvPr/>
        </p:nvSpPr>
        <p:spPr>
          <a:xfrm>
            <a:off x="2954789" y="3181444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6188" y="0"/>
                </a:moveTo>
                <a:lnTo>
                  <a:pt x="0" y="3565"/>
                </a:lnTo>
                <a:lnTo>
                  <a:pt x="4833" y="7356"/>
                </a:lnTo>
                <a:lnTo>
                  <a:pt x="7407" y="6453"/>
                </a:lnTo>
                <a:lnTo>
                  <a:pt x="10975" y="4693"/>
                </a:lnTo>
                <a:lnTo>
                  <a:pt x="6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89" name="object 2689"/>
          <p:cNvSpPr/>
          <p:nvPr/>
        </p:nvSpPr>
        <p:spPr>
          <a:xfrm>
            <a:off x="3007907" y="31827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075"/>
                </a:lnTo>
                <a:lnTo>
                  <a:pt x="1671" y="1534"/>
                </a:lnTo>
                <a:lnTo>
                  <a:pt x="1806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0" name="object 2690"/>
          <p:cNvSpPr/>
          <p:nvPr/>
        </p:nvSpPr>
        <p:spPr>
          <a:xfrm>
            <a:off x="3006349" y="3180745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87" y="10921"/>
                </a:moveTo>
                <a:lnTo>
                  <a:pt x="6549" y="7491"/>
                </a:lnTo>
                <a:lnTo>
                  <a:pt x="7362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1" name="object 2691"/>
          <p:cNvSpPr/>
          <p:nvPr/>
        </p:nvSpPr>
        <p:spPr>
          <a:xfrm>
            <a:off x="3358821" y="31827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075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2" name="object 2692"/>
          <p:cNvSpPr/>
          <p:nvPr/>
        </p:nvSpPr>
        <p:spPr>
          <a:xfrm>
            <a:off x="3357263" y="3180745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87" y="10921"/>
                </a:moveTo>
                <a:lnTo>
                  <a:pt x="6549" y="7491"/>
                </a:lnTo>
                <a:lnTo>
                  <a:pt x="7362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3" name="object 2693"/>
          <p:cNvSpPr/>
          <p:nvPr/>
        </p:nvSpPr>
        <p:spPr>
          <a:xfrm>
            <a:off x="2683168" y="318413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075"/>
                </a:lnTo>
                <a:lnTo>
                  <a:pt x="1851" y="1714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4" name="object 2694"/>
          <p:cNvSpPr/>
          <p:nvPr/>
        </p:nvSpPr>
        <p:spPr>
          <a:xfrm>
            <a:off x="2681791" y="3182166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5" name="object 2695"/>
          <p:cNvSpPr/>
          <p:nvPr/>
        </p:nvSpPr>
        <p:spPr>
          <a:xfrm>
            <a:off x="2835928" y="31841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6" name="object 2696"/>
          <p:cNvSpPr/>
          <p:nvPr/>
        </p:nvSpPr>
        <p:spPr>
          <a:xfrm>
            <a:off x="2834528" y="3182166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110" y="0"/>
                </a:moveTo>
                <a:lnTo>
                  <a:pt x="0" y="3700"/>
                </a:lnTo>
                <a:lnTo>
                  <a:pt x="1264" y="7356"/>
                </a:lnTo>
                <a:lnTo>
                  <a:pt x="2981" y="10786"/>
                </a:lnTo>
                <a:lnTo>
                  <a:pt x="7723" y="6002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7" name="object 2697"/>
          <p:cNvSpPr/>
          <p:nvPr/>
        </p:nvSpPr>
        <p:spPr>
          <a:xfrm>
            <a:off x="2954270" y="31841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947"/>
                </a:move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632" y="586"/>
                </a:lnTo>
                <a:lnTo>
                  <a:pt x="180" y="1173"/>
                </a:lnTo>
                <a:lnTo>
                  <a:pt x="45" y="1805"/>
                </a:lnTo>
                <a:lnTo>
                  <a:pt x="0" y="2030"/>
                </a:lnTo>
                <a:lnTo>
                  <a:pt x="632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8" name="object 2698"/>
          <p:cNvSpPr/>
          <p:nvPr/>
        </p:nvSpPr>
        <p:spPr>
          <a:xfrm>
            <a:off x="2953073" y="3182054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3884" y="10921"/>
                </a:moveTo>
                <a:lnTo>
                  <a:pt x="7407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99" name="object 2699"/>
          <p:cNvSpPr/>
          <p:nvPr/>
        </p:nvSpPr>
        <p:spPr>
          <a:xfrm>
            <a:off x="3098538" y="3176209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90"/>
                </a:moveTo>
                <a:lnTo>
                  <a:pt x="1174" y="225"/>
                </a:lnTo>
                <a:lnTo>
                  <a:pt x="587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22" y="1218"/>
                </a:lnTo>
                <a:lnTo>
                  <a:pt x="2755" y="947"/>
                </a:lnTo>
                <a:lnTo>
                  <a:pt x="2439" y="631"/>
                </a:lnTo>
                <a:lnTo>
                  <a:pt x="2077" y="0"/>
                </a:lnTo>
                <a:lnTo>
                  <a:pt x="1851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0" name="object 2700"/>
          <p:cNvSpPr/>
          <p:nvPr/>
        </p:nvSpPr>
        <p:spPr>
          <a:xfrm>
            <a:off x="3096483" y="3174855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23" y="6995"/>
                </a:moveTo>
                <a:lnTo>
                  <a:pt x="7543" y="6047"/>
                </a:lnTo>
                <a:lnTo>
                  <a:pt x="10975" y="4151"/>
                </a:lnTo>
                <a:lnTo>
                  <a:pt x="7046" y="0"/>
                </a:lnTo>
                <a:lnTo>
                  <a:pt x="3432" y="1173"/>
                </a:lnTo>
                <a:lnTo>
                  <a:pt x="0" y="3068"/>
                </a:lnTo>
                <a:lnTo>
                  <a:pt x="4923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1" name="object 2701"/>
          <p:cNvSpPr/>
          <p:nvPr/>
        </p:nvSpPr>
        <p:spPr>
          <a:xfrm>
            <a:off x="3175799" y="317600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47"/>
                </a:moveTo>
                <a:lnTo>
                  <a:pt x="316" y="1489"/>
                </a:lnTo>
                <a:lnTo>
                  <a:pt x="677" y="2075"/>
                </a:lnTo>
                <a:lnTo>
                  <a:pt x="993" y="2707"/>
                </a:lnTo>
                <a:lnTo>
                  <a:pt x="1264" y="2391"/>
                </a:lnTo>
                <a:lnTo>
                  <a:pt x="1897" y="2030"/>
                </a:lnTo>
                <a:lnTo>
                  <a:pt x="1851" y="1805"/>
                </a:lnTo>
                <a:lnTo>
                  <a:pt x="1716" y="1128"/>
                </a:lnTo>
                <a:lnTo>
                  <a:pt x="1264" y="586"/>
                </a:lnTo>
                <a:lnTo>
                  <a:pt x="993" y="0"/>
                </a:ln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2" name="object 2702"/>
          <p:cNvSpPr/>
          <p:nvPr/>
        </p:nvSpPr>
        <p:spPr>
          <a:xfrm>
            <a:off x="3174240" y="3173908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3658" y="10786"/>
                </a:moveTo>
                <a:lnTo>
                  <a:pt x="7768" y="7085"/>
                </a:lnTo>
                <a:lnTo>
                  <a:pt x="6549" y="3474"/>
                </a:lnTo>
                <a:lnTo>
                  <a:pt x="4787" y="0"/>
                </a:lnTo>
                <a:lnTo>
                  <a:pt x="0" y="4693"/>
                </a:lnTo>
                <a:lnTo>
                  <a:pt x="3658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3" name="object 2703"/>
          <p:cNvSpPr/>
          <p:nvPr/>
        </p:nvSpPr>
        <p:spPr>
          <a:xfrm>
            <a:off x="3413904" y="317600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180" y="1489"/>
                </a:lnTo>
                <a:lnTo>
                  <a:pt x="632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28"/>
                </a:lnTo>
                <a:lnTo>
                  <a:pt x="1264" y="541"/>
                </a:lnTo>
                <a:lnTo>
                  <a:pt x="903" y="0"/>
                </a:lnTo>
                <a:lnTo>
                  <a:pt x="632" y="270"/>
                </a:lnTo>
                <a:lnTo>
                  <a:pt x="0" y="631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4" name="object 2704"/>
          <p:cNvSpPr/>
          <p:nvPr/>
        </p:nvSpPr>
        <p:spPr>
          <a:xfrm>
            <a:off x="3412527" y="3174021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5" name="object 2705"/>
          <p:cNvSpPr/>
          <p:nvPr/>
        </p:nvSpPr>
        <p:spPr>
          <a:xfrm>
            <a:off x="2354127" y="3177112"/>
            <a:ext cx="1355" cy="1670"/>
          </a:xfrm>
          <a:custGeom>
            <a:avLst/>
            <a:gdLst/>
            <a:ahLst/>
            <a:cxnLst/>
            <a:rect l="l" t="t" r="r" b="b"/>
            <a:pathLst>
              <a:path w="2710" h="3339">
                <a:moveTo>
                  <a:pt x="2520" y="1985"/>
                </a:moveTo>
                <a:lnTo>
                  <a:pt x="1883" y="1083"/>
                </a:lnTo>
                <a:lnTo>
                  <a:pt x="1102" y="0"/>
                </a:lnTo>
                <a:lnTo>
                  <a:pt x="126" y="1624"/>
                </a:lnTo>
                <a:lnTo>
                  <a:pt x="0" y="1850"/>
                </a:lnTo>
                <a:lnTo>
                  <a:pt x="912" y="2617"/>
                </a:lnTo>
                <a:lnTo>
                  <a:pt x="1332" y="3204"/>
                </a:lnTo>
                <a:lnTo>
                  <a:pt x="1738" y="3204"/>
                </a:lnTo>
                <a:lnTo>
                  <a:pt x="2308" y="3339"/>
                </a:lnTo>
                <a:lnTo>
                  <a:pt x="2497" y="3159"/>
                </a:lnTo>
                <a:lnTo>
                  <a:pt x="2710" y="2933"/>
                </a:lnTo>
                <a:lnTo>
                  <a:pt x="2710" y="2256"/>
                </a:lnTo>
                <a:lnTo>
                  <a:pt x="2520" y="1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6" name="object 2706"/>
          <p:cNvSpPr/>
          <p:nvPr/>
        </p:nvSpPr>
        <p:spPr>
          <a:xfrm>
            <a:off x="2352603" y="3176209"/>
            <a:ext cx="4203" cy="3768"/>
          </a:xfrm>
          <a:custGeom>
            <a:avLst/>
            <a:gdLst/>
            <a:ahLst/>
            <a:cxnLst/>
            <a:rect l="l" t="t" r="r" b="b"/>
            <a:pathLst>
              <a:path w="8405" h="7536">
                <a:moveTo>
                  <a:pt x="6011" y="0"/>
                </a:moveTo>
                <a:lnTo>
                  <a:pt x="2009" y="541"/>
                </a:lnTo>
                <a:lnTo>
                  <a:pt x="0" y="3881"/>
                </a:lnTo>
                <a:lnTo>
                  <a:pt x="2434" y="6543"/>
                </a:lnTo>
                <a:lnTo>
                  <a:pt x="5167" y="7536"/>
                </a:lnTo>
                <a:lnTo>
                  <a:pt x="7303" y="6724"/>
                </a:lnTo>
                <a:lnTo>
                  <a:pt x="8405" y="3474"/>
                </a:lnTo>
                <a:lnTo>
                  <a:pt x="6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7" name="object 2707"/>
          <p:cNvSpPr/>
          <p:nvPr/>
        </p:nvSpPr>
        <p:spPr>
          <a:xfrm>
            <a:off x="2517987" y="31773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47"/>
                </a:moveTo>
                <a:lnTo>
                  <a:pt x="316" y="1489"/>
                </a:lnTo>
                <a:lnTo>
                  <a:pt x="632" y="2075"/>
                </a:lnTo>
                <a:lnTo>
                  <a:pt x="993" y="2707"/>
                </a:lnTo>
                <a:lnTo>
                  <a:pt x="1264" y="2391"/>
                </a:lnTo>
                <a:lnTo>
                  <a:pt x="1897" y="2030"/>
                </a:lnTo>
                <a:lnTo>
                  <a:pt x="1851" y="1805"/>
                </a:lnTo>
                <a:lnTo>
                  <a:pt x="1716" y="1173"/>
                </a:lnTo>
                <a:lnTo>
                  <a:pt x="1264" y="586"/>
                </a:lnTo>
                <a:lnTo>
                  <a:pt x="993" y="0"/>
                </a:ln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8" name="object 2708"/>
          <p:cNvSpPr/>
          <p:nvPr/>
        </p:nvSpPr>
        <p:spPr>
          <a:xfrm>
            <a:off x="2516429" y="3175262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3658" y="10831"/>
                </a:moveTo>
                <a:lnTo>
                  <a:pt x="7768" y="7130"/>
                </a:lnTo>
                <a:lnTo>
                  <a:pt x="6549" y="3474"/>
                </a:lnTo>
                <a:lnTo>
                  <a:pt x="4787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09" name="object 2709"/>
          <p:cNvSpPr/>
          <p:nvPr/>
        </p:nvSpPr>
        <p:spPr>
          <a:xfrm>
            <a:off x="2669166" y="3177563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47"/>
                </a:moveTo>
                <a:lnTo>
                  <a:pt x="632" y="1263"/>
                </a:lnTo>
                <a:lnTo>
                  <a:pt x="1219" y="1579"/>
                </a:lnTo>
                <a:lnTo>
                  <a:pt x="1761" y="1895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47"/>
                </a:lnTo>
                <a:lnTo>
                  <a:pt x="2122" y="631"/>
                </a:lnTo>
                <a:lnTo>
                  <a:pt x="1580" y="225"/>
                </a:lnTo>
                <a:lnTo>
                  <a:pt x="903" y="90"/>
                </a:lnTo>
                <a:lnTo>
                  <a:pt x="677" y="0"/>
                </a:lnTo>
                <a:lnTo>
                  <a:pt x="316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0" name="object 2710"/>
          <p:cNvSpPr/>
          <p:nvPr/>
        </p:nvSpPr>
        <p:spPr>
          <a:xfrm>
            <a:off x="2667111" y="3176390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617"/>
                </a:lnTo>
                <a:lnTo>
                  <a:pt x="7543" y="812"/>
                </a:lnTo>
                <a:lnTo>
                  <a:pt x="5555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1" name="object 2711"/>
          <p:cNvSpPr/>
          <p:nvPr/>
        </p:nvSpPr>
        <p:spPr>
          <a:xfrm>
            <a:off x="2711828" y="317754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92"/>
                </a:move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92"/>
                </a:ln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2" name="object 2712"/>
          <p:cNvSpPr/>
          <p:nvPr/>
        </p:nvSpPr>
        <p:spPr>
          <a:xfrm>
            <a:off x="2709705" y="3176006"/>
            <a:ext cx="5578" cy="3701"/>
          </a:xfrm>
          <a:custGeom>
            <a:avLst/>
            <a:gdLst/>
            <a:ahLst/>
            <a:cxnLst/>
            <a:rect l="l" t="t" r="r" b="b"/>
            <a:pathLst>
              <a:path w="11156" h="7401">
                <a:moveTo>
                  <a:pt x="6142" y="7401"/>
                </a:moveTo>
                <a:lnTo>
                  <a:pt x="8311" y="6363"/>
                </a:lnTo>
                <a:lnTo>
                  <a:pt x="11156" y="3429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3" name="object 2713"/>
          <p:cNvSpPr/>
          <p:nvPr/>
        </p:nvSpPr>
        <p:spPr>
          <a:xfrm>
            <a:off x="3400151" y="317736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57"/>
                </a:move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51" y="1714"/>
                </a:lnTo>
                <a:lnTo>
                  <a:pt x="1535" y="1128"/>
                </a:lnTo>
                <a:lnTo>
                  <a:pt x="1219" y="541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4" name="object 2714"/>
          <p:cNvSpPr/>
          <p:nvPr/>
        </p:nvSpPr>
        <p:spPr>
          <a:xfrm>
            <a:off x="3398773" y="3175374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219" y="7401"/>
                </a:lnTo>
                <a:lnTo>
                  <a:pt x="2981" y="10831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5" name="object 2715"/>
          <p:cNvSpPr/>
          <p:nvPr/>
        </p:nvSpPr>
        <p:spPr>
          <a:xfrm>
            <a:off x="2355324" y="3178624"/>
            <a:ext cx="1344" cy="1309"/>
          </a:xfrm>
          <a:custGeom>
            <a:avLst/>
            <a:gdLst/>
            <a:ahLst/>
            <a:cxnLst/>
            <a:rect l="l" t="t" r="r" b="b"/>
            <a:pathLst>
              <a:path w="2687" h="2617">
                <a:moveTo>
                  <a:pt x="212" y="225"/>
                </a:moveTo>
                <a:lnTo>
                  <a:pt x="0" y="406"/>
                </a:lnTo>
                <a:lnTo>
                  <a:pt x="0" y="1083"/>
                </a:lnTo>
                <a:lnTo>
                  <a:pt x="189" y="1353"/>
                </a:lnTo>
                <a:lnTo>
                  <a:pt x="632" y="1850"/>
                </a:lnTo>
                <a:lnTo>
                  <a:pt x="1228" y="2256"/>
                </a:lnTo>
                <a:lnTo>
                  <a:pt x="1820" y="2572"/>
                </a:lnTo>
                <a:lnTo>
                  <a:pt x="1924" y="2617"/>
                </a:lnTo>
                <a:lnTo>
                  <a:pt x="2371" y="2030"/>
                </a:lnTo>
                <a:lnTo>
                  <a:pt x="2687" y="1714"/>
                </a:lnTo>
                <a:lnTo>
                  <a:pt x="2262" y="1218"/>
                </a:lnTo>
                <a:lnTo>
                  <a:pt x="1883" y="586"/>
                </a:lnTo>
                <a:lnTo>
                  <a:pt x="1355" y="180"/>
                </a:lnTo>
                <a:lnTo>
                  <a:pt x="1120" y="0"/>
                </a:lnTo>
                <a:lnTo>
                  <a:pt x="401" y="0"/>
                </a:lnTo>
                <a:lnTo>
                  <a:pt x="212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6" name="object 2716"/>
          <p:cNvSpPr/>
          <p:nvPr/>
        </p:nvSpPr>
        <p:spPr>
          <a:xfrm>
            <a:off x="2353980" y="3177247"/>
            <a:ext cx="3503" cy="3904"/>
          </a:xfrm>
          <a:custGeom>
            <a:avLst/>
            <a:gdLst/>
            <a:ahLst/>
            <a:cxnLst/>
            <a:rect l="l" t="t" r="r" b="b"/>
            <a:pathLst>
              <a:path w="7005" h="7807">
                <a:moveTo>
                  <a:pt x="4507" y="7807"/>
                </a:moveTo>
                <a:lnTo>
                  <a:pt x="6879" y="6543"/>
                </a:lnTo>
                <a:lnTo>
                  <a:pt x="7005" y="2527"/>
                </a:lnTo>
                <a:lnTo>
                  <a:pt x="4358" y="0"/>
                </a:lnTo>
                <a:lnTo>
                  <a:pt x="0" y="2301"/>
                </a:lnTo>
                <a:lnTo>
                  <a:pt x="1562" y="6363"/>
                </a:lnTo>
                <a:lnTo>
                  <a:pt x="4507" y="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7" name="object 2717"/>
          <p:cNvSpPr/>
          <p:nvPr/>
        </p:nvSpPr>
        <p:spPr>
          <a:xfrm>
            <a:off x="2736512" y="3185596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761" y="0"/>
                </a:moveTo>
                <a:lnTo>
                  <a:pt x="1219" y="406"/>
                </a:lnTo>
                <a:lnTo>
                  <a:pt x="632" y="812"/>
                </a:lnTo>
                <a:lnTo>
                  <a:pt x="180" y="1308"/>
                </a:lnTo>
                <a:lnTo>
                  <a:pt x="0" y="1534"/>
                </a:lnTo>
                <a:lnTo>
                  <a:pt x="0" y="2211"/>
                </a:lnTo>
                <a:lnTo>
                  <a:pt x="225" y="2437"/>
                </a:lnTo>
                <a:lnTo>
                  <a:pt x="451" y="2617"/>
                </a:lnTo>
                <a:lnTo>
                  <a:pt x="1129" y="2662"/>
                </a:lnTo>
                <a:lnTo>
                  <a:pt x="1400" y="2482"/>
                </a:ln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122" y="315"/>
                </a:lnTo>
                <a:lnTo>
                  <a:pt x="1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8" name="object 2718"/>
          <p:cNvSpPr/>
          <p:nvPr/>
        </p:nvSpPr>
        <p:spPr>
          <a:xfrm>
            <a:off x="2735180" y="3183927"/>
            <a:ext cx="4223" cy="4220"/>
          </a:xfrm>
          <a:custGeom>
            <a:avLst/>
            <a:gdLst/>
            <a:ahLst/>
            <a:cxnLst/>
            <a:rect l="l" t="t" r="r" b="b"/>
            <a:pathLst>
              <a:path w="8446" h="8439">
                <a:moveTo>
                  <a:pt x="4607" y="0"/>
                </a:moveTo>
                <a:lnTo>
                  <a:pt x="948" y="3068"/>
                </a:lnTo>
                <a:lnTo>
                  <a:pt x="0" y="6453"/>
                </a:lnTo>
                <a:lnTo>
                  <a:pt x="3477" y="8439"/>
                </a:lnTo>
                <a:lnTo>
                  <a:pt x="4245" y="8439"/>
                </a:lnTo>
                <a:lnTo>
                  <a:pt x="6910" y="6363"/>
                </a:lnTo>
                <a:lnTo>
                  <a:pt x="8446" y="3565"/>
                </a:lnTo>
                <a:lnTo>
                  <a:pt x="4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19" name="object 2719"/>
          <p:cNvSpPr/>
          <p:nvPr/>
        </p:nvSpPr>
        <p:spPr>
          <a:xfrm>
            <a:off x="3112043" y="3185393"/>
            <a:ext cx="1716" cy="1354"/>
          </a:xfrm>
          <a:custGeom>
            <a:avLst/>
            <a:gdLst/>
            <a:ahLst/>
            <a:cxnLst/>
            <a:rect l="l" t="t" r="r" b="b"/>
            <a:pathLst>
              <a:path w="3432" h="2707">
                <a:moveTo>
                  <a:pt x="2032" y="225"/>
                </a:moveTo>
                <a:lnTo>
                  <a:pt x="1174" y="857"/>
                </a:lnTo>
                <a:lnTo>
                  <a:pt x="0" y="1579"/>
                </a:lnTo>
                <a:lnTo>
                  <a:pt x="1671" y="2572"/>
                </a:lnTo>
                <a:lnTo>
                  <a:pt x="1897" y="2707"/>
                </a:lnTo>
                <a:lnTo>
                  <a:pt x="2710" y="1805"/>
                </a:lnTo>
                <a:lnTo>
                  <a:pt x="3252" y="1399"/>
                </a:lnTo>
                <a:lnTo>
                  <a:pt x="3252" y="992"/>
                </a:lnTo>
                <a:lnTo>
                  <a:pt x="3432" y="451"/>
                </a:lnTo>
                <a:lnTo>
                  <a:pt x="3206" y="225"/>
                </a:lnTo>
                <a:lnTo>
                  <a:pt x="2981" y="0"/>
                </a:lnTo>
                <a:lnTo>
                  <a:pt x="2303" y="0"/>
                </a:lnTo>
                <a:lnTo>
                  <a:pt x="2032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0" name="object 2720"/>
          <p:cNvSpPr/>
          <p:nvPr/>
        </p:nvSpPr>
        <p:spPr>
          <a:xfrm>
            <a:off x="3111163" y="3184626"/>
            <a:ext cx="3772" cy="3294"/>
          </a:xfrm>
          <a:custGeom>
            <a:avLst/>
            <a:gdLst/>
            <a:ahLst/>
            <a:cxnLst/>
            <a:rect l="l" t="t" r="r" b="b"/>
            <a:pathLst>
              <a:path w="7543" h="6588">
                <a:moveTo>
                  <a:pt x="0" y="1353"/>
                </a:moveTo>
                <a:lnTo>
                  <a:pt x="542" y="5280"/>
                </a:lnTo>
                <a:lnTo>
                  <a:pt x="3477" y="6588"/>
                </a:lnTo>
                <a:lnTo>
                  <a:pt x="5555" y="5776"/>
                </a:lnTo>
                <a:lnTo>
                  <a:pt x="7543" y="2798"/>
                </a:lnTo>
                <a:lnTo>
                  <a:pt x="6730" y="0"/>
                </a:lnTo>
                <a:lnTo>
                  <a:pt x="3342" y="1083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1" name="object 2721"/>
          <p:cNvSpPr/>
          <p:nvPr/>
        </p:nvSpPr>
        <p:spPr>
          <a:xfrm>
            <a:off x="3122161" y="318548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225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2" name="object 2722"/>
          <p:cNvSpPr/>
          <p:nvPr/>
        </p:nvSpPr>
        <p:spPr>
          <a:xfrm>
            <a:off x="3120964" y="3183408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619" y="0"/>
                </a:move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66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3" name="object 2723"/>
          <p:cNvSpPr/>
          <p:nvPr/>
        </p:nvSpPr>
        <p:spPr>
          <a:xfrm>
            <a:off x="2373516" y="3186837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19" y="2391"/>
                </a:lnTo>
                <a:lnTo>
                  <a:pt x="1851" y="2075"/>
                </a:lnTo>
                <a:lnTo>
                  <a:pt x="1806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4" name="object 2724"/>
          <p:cNvSpPr/>
          <p:nvPr/>
        </p:nvSpPr>
        <p:spPr>
          <a:xfrm>
            <a:off x="2372138" y="3184829"/>
            <a:ext cx="3681" cy="5393"/>
          </a:xfrm>
          <a:custGeom>
            <a:avLst/>
            <a:gdLst/>
            <a:ahLst/>
            <a:cxnLst/>
            <a:rect l="l" t="t" r="r" b="b"/>
            <a:pathLst>
              <a:path w="7362" h="10786">
                <a:moveTo>
                  <a:pt x="4200" y="0"/>
                </a:moveTo>
                <a:lnTo>
                  <a:pt x="0" y="3790"/>
                </a:lnTo>
                <a:lnTo>
                  <a:pt x="1264" y="7446"/>
                </a:lnTo>
                <a:lnTo>
                  <a:pt x="3161" y="10786"/>
                </a:lnTo>
                <a:lnTo>
                  <a:pt x="7362" y="6949"/>
                </a:lnTo>
                <a:lnTo>
                  <a:pt x="6142" y="3294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5" name="object 2725"/>
          <p:cNvSpPr/>
          <p:nvPr/>
        </p:nvSpPr>
        <p:spPr>
          <a:xfrm>
            <a:off x="2734977" y="3186747"/>
            <a:ext cx="1626" cy="1354"/>
          </a:xfrm>
          <a:custGeom>
            <a:avLst/>
            <a:gdLst/>
            <a:ahLst/>
            <a:cxnLst/>
            <a:rect l="l" t="t" r="r" b="b"/>
            <a:pathLst>
              <a:path w="3252" h="2707">
                <a:moveTo>
                  <a:pt x="2032" y="225"/>
                </a:moveTo>
                <a:lnTo>
                  <a:pt x="1129" y="857"/>
                </a:lnTo>
                <a:lnTo>
                  <a:pt x="0" y="1624"/>
                </a:lnTo>
                <a:lnTo>
                  <a:pt x="1671" y="2572"/>
                </a:lnTo>
                <a:lnTo>
                  <a:pt x="1897" y="2707"/>
                </a:lnTo>
                <a:lnTo>
                  <a:pt x="2710" y="1805"/>
                </a:lnTo>
                <a:lnTo>
                  <a:pt x="3252" y="1399"/>
                </a:lnTo>
                <a:lnTo>
                  <a:pt x="3252" y="180"/>
                </a:lnTo>
                <a:lnTo>
                  <a:pt x="2845" y="180"/>
                </a:lnTo>
                <a:lnTo>
                  <a:pt x="2303" y="0"/>
                </a:lnTo>
                <a:lnTo>
                  <a:pt x="2032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6" name="object 2726"/>
          <p:cNvSpPr/>
          <p:nvPr/>
        </p:nvSpPr>
        <p:spPr>
          <a:xfrm>
            <a:off x="2734096" y="3185596"/>
            <a:ext cx="3749" cy="3701"/>
          </a:xfrm>
          <a:custGeom>
            <a:avLst/>
            <a:gdLst/>
            <a:ahLst/>
            <a:cxnLst/>
            <a:rect l="l" t="t" r="r" b="b"/>
            <a:pathLst>
              <a:path w="7497" h="7401">
                <a:moveTo>
                  <a:pt x="0" y="2121"/>
                </a:moveTo>
                <a:lnTo>
                  <a:pt x="542" y="6092"/>
                </a:lnTo>
                <a:lnTo>
                  <a:pt x="3432" y="7401"/>
                </a:lnTo>
                <a:lnTo>
                  <a:pt x="4607" y="7401"/>
                </a:lnTo>
                <a:lnTo>
                  <a:pt x="7497" y="4919"/>
                </a:lnTo>
                <a:lnTo>
                  <a:pt x="7362" y="0"/>
                </a:lnTo>
                <a:lnTo>
                  <a:pt x="3342" y="1850"/>
                </a:lnTo>
                <a:lnTo>
                  <a:pt x="0" y="2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7" name="object 2727"/>
          <p:cNvSpPr/>
          <p:nvPr/>
        </p:nvSpPr>
        <p:spPr>
          <a:xfrm>
            <a:off x="2954586" y="3186589"/>
            <a:ext cx="203" cy="1602"/>
          </a:xfrm>
          <a:custGeom>
            <a:avLst/>
            <a:gdLst/>
            <a:ahLst/>
            <a:cxnLst/>
            <a:rect l="l" t="t" r="r" b="b"/>
            <a:pathLst>
              <a:path w="406" h="3204">
                <a:moveTo>
                  <a:pt x="406" y="3204"/>
                </a:moveTo>
                <a:lnTo>
                  <a:pt x="180" y="0"/>
                </a:lnTo>
                <a:lnTo>
                  <a:pt x="0" y="2662"/>
                </a:lnTo>
                <a:lnTo>
                  <a:pt x="406" y="3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8" name="object 2728"/>
          <p:cNvSpPr/>
          <p:nvPr/>
        </p:nvSpPr>
        <p:spPr>
          <a:xfrm>
            <a:off x="2952621" y="3185687"/>
            <a:ext cx="4178" cy="3768"/>
          </a:xfrm>
          <a:custGeom>
            <a:avLst/>
            <a:gdLst/>
            <a:ahLst/>
            <a:cxnLst/>
            <a:rect l="l" t="t" r="r" b="b"/>
            <a:pathLst>
              <a:path w="8356" h="7536">
                <a:moveTo>
                  <a:pt x="5917" y="0"/>
                </a:moveTo>
                <a:lnTo>
                  <a:pt x="1987" y="541"/>
                </a:lnTo>
                <a:lnTo>
                  <a:pt x="0" y="3926"/>
                </a:lnTo>
                <a:lnTo>
                  <a:pt x="2393" y="6543"/>
                </a:lnTo>
                <a:lnTo>
                  <a:pt x="5149" y="7536"/>
                </a:lnTo>
                <a:lnTo>
                  <a:pt x="7317" y="6724"/>
                </a:lnTo>
                <a:lnTo>
                  <a:pt x="8356" y="3520"/>
                </a:lnTo>
                <a:lnTo>
                  <a:pt x="5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29" name="object 2729"/>
          <p:cNvSpPr/>
          <p:nvPr/>
        </p:nvSpPr>
        <p:spPr>
          <a:xfrm>
            <a:off x="3126294" y="31868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121"/>
                </a:lnTo>
                <a:lnTo>
                  <a:pt x="1897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0" name="object 2730"/>
          <p:cNvSpPr/>
          <p:nvPr/>
        </p:nvSpPr>
        <p:spPr>
          <a:xfrm>
            <a:off x="3124916" y="3184874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35" y="10786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35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1" name="object 2731"/>
          <p:cNvSpPr/>
          <p:nvPr/>
        </p:nvSpPr>
        <p:spPr>
          <a:xfrm>
            <a:off x="2362513" y="3188191"/>
            <a:ext cx="953" cy="1354"/>
          </a:xfrm>
          <a:custGeom>
            <a:avLst/>
            <a:gdLst/>
            <a:ahLst/>
            <a:cxnLst/>
            <a:rect l="l" t="t" r="r" b="b"/>
            <a:pathLst>
              <a:path w="1906" h="2707">
                <a:moveTo>
                  <a:pt x="63" y="1805"/>
                </a:moveTo>
                <a:lnTo>
                  <a:pt x="0" y="2075"/>
                </a:lnTo>
                <a:lnTo>
                  <a:pt x="614" y="2391"/>
                </a:lnTo>
                <a:lnTo>
                  <a:pt x="930" y="2707"/>
                </a:lnTo>
                <a:lnTo>
                  <a:pt x="1246" y="2121"/>
                </a:lnTo>
                <a:lnTo>
                  <a:pt x="1585" y="1534"/>
                </a:lnTo>
                <a:lnTo>
                  <a:pt x="1906" y="992"/>
                </a:lnTo>
                <a:lnTo>
                  <a:pt x="1522" y="631"/>
                </a:lnTo>
                <a:lnTo>
                  <a:pt x="1228" y="315"/>
                </a:lnTo>
                <a:lnTo>
                  <a:pt x="930" y="0"/>
                </a:lnTo>
                <a:lnTo>
                  <a:pt x="614" y="631"/>
                </a:lnTo>
                <a:lnTo>
                  <a:pt x="212" y="1173"/>
                </a:lnTo>
                <a:lnTo>
                  <a:pt x="6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2" name="object 2732"/>
          <p:cNvSpPr/>
          <p:nvPr/>
        </p:nvSpPr>
        <p:spPr>
          <a:xfrm>
            <a:off x="2361327" y="3186115"/>
            <a:ext cx="3683" cy="5461"/>
          </a:xfrm>
          <a:custGeom>
            <a:avLst/>
            <a:gdLst/>
            <a:ahLst/>
            <a:cxnLst/>
            <a:rect l="l" t="t" r="r" b="b"/>
            <a:pathLst>
              <a:path w="7366" h="10921">
                <a:moveTo>
                  <a:pt x="2624" y="0"/>
                </a:moveTo>
                <a:lnTo>
                  <a:pt x="844" y="3474"/>
                </a:lnTo>
                <a:lnTo>
                  <a:pt x="0" y="5415"/>
                </a:lnTo>
                <a:lnTo>
                  <a:pt x="907" y="8123"/>
                </a:lnTo>
                <a:lnTo>
                  <a:pt x="3870" y="10921"/>
                </a:lnTo>
                <a:lnTo>
                  <a:pt x="7366" y="4693"/>
                </a:lnTo>
                <a:lnTo>
                  <a:pt x="26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3" name="object 2733"/>
          <p:cNvSpPr/>
          <p:nvPr/>
        </p:nvSpPr>
        <p:spPr>
          <a:xfrm>
            <a:off x="3023084" y="31881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75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4" name="object 2734"/>
          <p:cNvSpPr/>
          <p:nvPr/>
        </p:nvSpPr>
        <p:spPr>
          <a:xfrm>
            <a:off x="3021887" y="3186115"/>
            <a:ext cx="3613" cy="5461"/>
          </a:xfrm>
          <a:custGeom>
            <a:avLst/>
            <a:gdLst/>
            <a:ahLst/>
            <a:cxnLst/>
            <a:rect l="l" t="t" r="r" b="b"/>
            <a:pathLst>
              <a:path w="7226" h="10921">
                <a:moveTo>
                  <a:pt x="3884" y="10921"/>
                </a:moveTo>
                <a:lnTo>
                  <a:pt x="5465" y="8078"/>
                </a:lnTo>
                <a:lnTo>
                  <a:pt x="7226" y="4512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5" name="object 2735"/>
          <p:cNvSpPr/>
          <p:nvPr/>
        </p:nvSpPr>
        <p:spPr>
          <a:xfrm>
            <a:off x="3342312" y="31502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16" y="1128"/>
                </a:lnTo>
                <a:lnTo>
                  <a:pt x="0" y="1714"/>
                </a:ln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671" y="1489"/>
                </a:lnTo>
                <a:lnTo>
                  <a:pt x="1851" y="857"/>
                </a:lnTo>
                <a:lnTo>
                  <a:pt x="1897" y="631"/>
                </a:lnTo>
                <a:lnTo>
                  <a:pt x="1309" y="270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6" name="object 2736"/>
          <p:cNvSpPr/>
          <p:nvPr/>
        </p:nvSpPr>
        <p:spPr>
          <a:xfrm>
            <a:off x="3340754" y="3148206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91"/>
                </a:lnTo>
                <a:lnTo>
                  <a:pt x="7407" y="5460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7" name="object 2737"/>
          <p:cNvSpPr/>
          <p:nvPr/>
        </p:nvSpPr>
        <p:spPr>
          <a:xfrm>
            <a:off x="3012063" y="31515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225" y="148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8" name="object 2738"/>
          <p:cNvSpPr/>
          <p:nvPr/>
        </p:nvSpPr>
        <p:spPr>
          <a:xfrm>
            <a:off x="3010685" y="3149628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39" name="object 2739"/>
          <p:cNvSpPr/>
          <p:nvPr/>
        </p:nvSpPr>
        <p:spPr>
          <a:xfrm>
            <a:off x="3214373" y="3155653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437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174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0" name="object 2740"/>
          <p:cNvSpPr/>
          <p:nvPr/>
        </p:nvSpPr>
        <p:spPr>
          <a:xfrm>
            <a:off x="3212972" y="3153644"/>
            <a:ext cx="3681" cy="5370"/>
          </a:xfrm>
          <a:custGeom>
            <a:avLst/>
            <a:gdLst/>
            <a:ahLst/>
            <a:cxnLst/>
            <a:rect l="l" t="t" r="r" b="b"/>
            <a:pathLst>
              <a:path w="7362" h="10740">
                <a:moveTo>
                  <a:pt x="4245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lnTo>
                  <a:pt x="7362" y="6949"/>
                </a:lnTo>
                <a:lnTo>
                  <a:pt x="6142" y="3294"/>
                </a:lnTo>
                <a:lnTo>
                  <a:pt x="4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1" name="object 2741"/>
          <p:cNvSpPr/>
          <p:nvPr/>
        </p:nvSpPr>
        <p:spPr>
          <a:xfrm>
            <a:off x="2441856" y="3156916"/>
            <a:ext cx="1716" cy="1331"/>
          </a:xfrm>
          <a:custGeom>
            <a:avLst/>
            <a:gdLst/>
            <a:ahLst/>
            <a:cxnLst/>
            <a:rect l="l" t="t" r="r" b="b"/>
            <a:pathLst>
              <a:path w="3432" h="2662">
                <a:moveTo>
                  <a:pt x="2032" y="225"/>
                </a:moveTo>
                <a:lnTo>
                  <a:pt x="1129" y="857"/>
                </a:lnTo>
                <a:lnTo>
                  <a:pt x="0" y="1624"/>
                </a:lnTo>
                <a:lnTo>
                  <a:pt x="1671" y="2572"/>
                </a:lnTo>
                <a:lnTo>
                  <a:pt x="1897" y="2662"/>
                </a:lnTo>
                <a:lnTo>
                  <a:pt x="2710" y="1805"/>
                </a:lnTo>
                <a:lnTo>
                  <a:pt x="3252" y="1399"/>
                </a:lnTo>
                <a:lnTo>
                  <a:pt x="3252" y="992"/>
                </a:lnTo>
                <a:lnTo>
                  <a:pt x="3432" y="406"/>
                </a:lnTo>
                <a:lnTo>
                  <a:pt x="3206" y="225"/>
                </a:lnTo>
                <a:lnTo>
                  <a:pt x="2981" y="0"/>
                </a:lnTo>
                <a:lnTo>
                  <a:pt x="2303" y="0"/>
                </a:lnTo>
                <a:lnTo>
                  <a:pt x="2032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2" name="object 2742"/>
          <p:cNvSpPr/>
          <p:nvPr/>
        </p:nvSpPr>
        <p:spPr>
          <a:xfrm>
            <a:off x="2440975" y="3156149"/>
            <a:ext cx="3772" cy="3294"/>
          </a:xfrm>
          <a:custGeom>
            <a:avLst/>
            <a:gdLst/>
            <a:ahLst/>
            <a:cxnLst/>
            <a:rect l="l" t="t" r="r" b="b"/>
            <a:pathLst>
              <a:path w="7543" h="6588">
                <a:moveTo>
                  <a:pt x="0" y="1353"/>
                </a:moveTo>
                <a:lnTo>
                  <a:pt x="496" y="5280"/>
                </a:lnTo>
                <a:lnTo>
                  <a:pt x="3477" y="6588"/>
                </a:lnTo>
                <a:lnTo>
                  <a:pt x="5510" y="5776"/>
                </a:lnTo>
                <a:lnTo>
                  <a:pt x="7543" y="2798"/>
                </a:lnTo>
                <a:lnTo>
                  <a:pt x="6730" y="0"/>
                </a:lnTo>
                <a:lnTo>
                  <a:pt x="3342" y="1083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3" name="object 2743"/>
          <p:cNvSpPr/>
          <p:nvPr/>
        </p:nvSpPr>
        <p:spPr>
          <a:xfrm>
            <a:off x="2438197" y="31583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1805"/>
                </a:moveTo>
                <a:lnTo>
                  <a:pt x="0" y="2030"/>
                </a:lnTo>
                <a:lnTo>
                  <a:pt x="632" y="2437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586"/>
                </a:lnTo>
                <a:lnTo>
                  <a:pt x="1264" y="315"/>
                </a:lnTo>
                <a:lnTo>
                  <a:pt x="903" y="0"/>
                </a:lnTo>
                <a:lnTo>
                  <a:pt x="632" y="586"/>
                </a:lnTo>
                <a:lnTo>
                  <a:pt x="225" y="1173"/>
                </a:lnTo>
                <a:lnTo>
                  <a:pt x="90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4" name="object 2744"/>
          <p:cNvSpPr/>
          <p:nvPr/>
        </p:nvSpPr>
        <p:spPr>
          <a:xfrm>
            <a:off x="2437000" y="3156285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3884" y="10921"/>
                </a:moveTo>
                <a:lnTo>
                  <a:pt x="7407" y="4693"/>
                </a:lnTo>
                <a:lnTo>
                  <a:pt x="2619" y="0"/>
                </a:lnTo>
                <a:lnTo>
                  <a:pt x="903" y="3429"/>
                </a:lnTo>
                <a:lnTo>
                  <a:pt x="0" y="5460"/>
                </a:lnTo>
                <a:lnTo>
                  <a:pt x="948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5" name="object 2745"/>
          <p:cNvSpPr/>
          <p:nvPr/>
        </p:nvSpPr>
        <p:spPr>
          <a:xfrm>
            <a:off x="2593712" y="31597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6" name="object 2746"/>
          <p:cNvSpPr/>
          <p:nvPr/>
        </p:nvSpPr>
        <p:spPr>
          <a:xfrm>
            <a:off x="2592335" y="3157751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7" name="object 2747"/>
          <p:cNvSpPr/>
          <p:nvPr/>
        </p:nvSpPr>
        <p:spPr>
          <a:xfrm>
            <a:off x="2709073" y="3161294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1851" y="45"/>
                </a:moveTo>
                <a:lnTo>
                  <a:pt x="1219" y="225"/>
                </a:lnTo>
                <a:lnTo>
                  <a:pt x="632" y="631"/>
                </a:lnTo>
                <a:lnTo>
                  <a:pt x="0" y="902"/>
                </a:lnTo>
                <a:lnTo>
                  <a:pt x="316" y="1218"/>
                </a:lnTo>
                <a:lnTo>
                  <a:pt x="632" y="1534"/>
                </a:lnTo>
                <a:lnTo>
                  <a:pt x="993" y="1895"/>
                </a:lnTo>
                <a:lnTo>
                  <a:pt x="1535" y="1579"/>
                </a:lnTo>
                <a:lnTo>
                  <a:pt x="2168" y="1263"/>
                </a:lnTo>
                <a:lnTo>
                  <a:pt x="2755" y="902"/>
                </a:lnTo>
                <a:lnTo>
                  <a:pt x="2484" y="631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8" name="object 2748"/>
          <p:cNvSpPr/>
          <p:nvPr/>
        </p:nvSpPr>
        <p:spPr>
          <a:xfrm>
            <a:off x="2706950" y="3159940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226" y="0"/>
                </a:lnTo>
                <a:lnTo>
                  <a:pt x="3568" y="1173"/>
                </a:lnTo>
                <a:lnTo>
                  <a:pt x="0" y="2933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49" name="object 2749"/>
          <p:cNvSpPr/>
          <p:nvPr/>
        </p:nvSpPr>
        <p:spPr>
          <a:xfrm>
            <a:off x="2332245" y="3144799"/>
            <a:ext cx="942" cy="1354"/>
          </a:xfrm>
          <a:custGeom>
            <a:avLst/>
            <a:gdLst/>
            <a:ahLst/>
            <a:cxnLst/>
            <a:rect l="l" t="t" r="r" b="b"/>
            <a:pathLst>
              <a:path w="1883" h="2707">
                <a:moveTo>
                  <a:pt x="40" y="1850"/>
                </a:moveTo>
                <a:lnTo>
                  <a:pt x="0" y="2075"/>
                </a:lnTo>
                <a:lnTo>
                  <a:pt x="591" y="2437"/>
                </a:lnTo>
                <a:lnTo>
                  <a:pt x="912" y="2707"/>
                </a:lnTo>
                <a:lnTo>
                  <a:pt x="1228" y="2121"/>
                </a:lnTo>
                <a:lnTo>
                  <a:pt x="1567" y="1534"/>
                </a:lnTo>
                <a:lnTo>
                  <a:pt x="1883" y="992"/>
                </a:lnTo>
                <a:lnTo>
                  <a:pt x="1526" y="631"/>
                </a:lnTo>
                <a:lnTo>
                  <a:pt x="1205" y="315"/>
                </a:lnTo>
                <a:lnTo>
                  <a:pt x="912" y="0"/>
                </a:lnTo>
                <a:lnTo>
                  <a:pt x="591" y="631"/>
                </a:lnTo>
                <a:lnTo>
                  <a:pt x="189" y="1173"/>
                </a:lnTo>
                <a:lnTo>
                  <a:pt x="40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0" name="object 2750"/>
          <p:cNvSpPr/>
          <p:nvPr/>
        </p:nvSpPr>
        <p:spPr>
          <a:xfrm>
            <a:off x="2331048" y="3142723"/>
            <a:ext cx="3611" cy="5483"/>
          </a:xfrm>
          <a:custGeom>
            <a:avLst/>
            <a:gdLst/>
            <a:ahLst/>
            <a:cxnLst/>
            <a:rect l="l" t="t" r="r" b="b"/>
            <a:pathLst>
              <a:path w="7222" h="10966">
                <a:moveTo>
                  <a:pt x="5483" y="8078"/>
                </a:moveTo>
                <a:lnTo>
                  <a:pt x="7222" y="4512"/>
                </a:lnTo>
                <a:lnTo>
                  <a:pt x="2646" y="0"/>
                </a:lnTo>
                <a:lnTo>
                  <a:pt x="871" y="3429"/>
                </a:lnTo>
                <a:lnTo>
                  <a:pt x="0" y="5415"/>
                </a:lnTo>
                <a:lnTo>
                  <a:pt x="912" y="8123"/>
                </a:lnTo>
                <a:lnTo>
                  <a:pt x="3875" y="10966"/>
                </a:lnTo>
                <a:lnTo>
                  <a:pt x="5483" y="8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1" name="object 2751"/>
          <p:cNvSpPr/>
          <p:nvPr/>
        </p:nvSpPr>
        <p:spPr>
          <a:xfrm>
            <a:off x="3124871" y="31447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2" name="object 2752"/>
          <p:cNvSpPr/>
          <p:nvPr/>
        </p:nvSpPr>
        <p:spPr>
          <a:xfrm>
            <a:off x="3123335" y="3142768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843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3" name="object 2753"/>
          <p:cNvSpPr/>
          <p:nvPr/>
        </p:nvSpPr>
        <p:spPr>
          <a:xfrm>
            <a:off x="3490984" y="3144799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437"/>
                </a:lnTo>
                <a:lnTo>
                  <a:pt x="1806" y="2075"/>
                </a:lnTo>
                <a:lnTo>
                  <a:pt x="1761" y="1850"/>
                </a:lnTo>
                <a:lnTo>
                  <a:pt x="1580" y="1173"/>
                </a:lnTo>
                <a:lnTo>
                  <a:pt x="1174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4" name="object 2754"/>
          <p:cNvSpPr/>
          <p:nvPr/>
        </p:nvSpPr>
        <p:spPr>
          <a:xfrm>
            <a:off x="3489607" y="3142791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3116" y="10786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174" y="7446"/>
                </a:lnTo>
                <a:lnTo>
                  <a:pt x="3116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5" name="object 2755"/>
          <p:cNvSpPr/>
          <p:nvPr/>
        </p:nvSpPr>
        <p:spPr>
          <a:xfrm>
            <a:off x="3273317" y="3146401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0" y="857"/>
                </a:move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10" y="857"/>
                </a:lnTo>
                <a:lnTo>
                  <a:pt x="2122" y="586"/>
                </a:lnTo>
                <a:lnTo>
                  <a:pt x="1535" y="180"/>
                </a:lnTo>
                <a:lnTo>
                  <a:pt x="858" y="0"/>
                </a:lnTo>
                <a:lnTo>
                  <a:pt x="677" y="0"/>
                </a:lnTo>
                <a:lnTo>
                  <a:pt x="271" y="586"/>
                </a:lnTo>
                <a:lnTo>
                  <a:pt x="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6" name="object 2756"/>
          <p:cNvSpPr/>
          <p:nvPr/>
        </p:nvSpPr>
        <p:spPr>
          <a:xfrm>
            <a:off x="3271240" y="3145205"/>
            <a:ext cx="5556" cy="3656"/>
          </a:xfrm>
          <a:custGeom>
            <a:avLst/>
            <a:gdLst/>
            <a:ahLst/>
            <a:cxnLst/>
            <a:rect l="l" t="t" r="r" b="b"/>
            <a:pathLst>
              <a:path w="11111" h="7311">
                <a:moveTo>
                  <a:pt x="6323" y="7311"/>
                </a:moveTo>
                <a:lnTo>
                  <a:pt x="11111" y="2572"/>
                </a:lnTo>
                <a:lnTo>
                  <a:pt x="7588" y="812"/>
                </a:lnTo>
                <a:lnTo>
                  <a:pt x="5555" y="0"/>
                </a:lnTo>
                <a:lnTo>
                  <a:pt x="2935" y="812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7" name="object 2757"/>
          <p:cNvSpPr/>
          <p:nvPr/>
        </p:nvSpPr>
        <p:spPr>
          <a:xfrm>
            <a:off x="2606111" y="3147507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45" y="1850"/>
                </a:moveTo>
                <a:lnTo>
                  <a:pt x="0" y="2075"/>
                </a:lnTo>
                <a:lnTo>
                  <a:pt x="587" y="2437"/>
                </a:lnTo>
                <a:lnTo>
                  <a:pt x="903" y="2752"/>
                </a:lnTo>
                <a:lnTo>
                  <a:pt x="1219" y="2166"/>
                </a:lnTo>
                <a:lnTo>
                  <a:pt x="1535" y="1534"/>
                </a:lnTo>
                <a:lnTo>
                  <a:pt x="1851" y="992"/>
                </a:lnTo>
                <a:lnTo>
                  <a:pt x="1490" y="631"/>
                </a:lnTo>
                <a:lnTo>
                  <a:pt x="1174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173"/>
                </a:lnTo>
                <a:lnTo>
                  <a:pt x="45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8" name="object 2758"/>
          <p:cNvSpPr/>
          <p:nvPr/>
        </p:nvSpPr>
        <p:spPr>
          <a:xfrm>
            <a:off x="2604914" y="3145431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574" y="0"/>
                </a:moveTo>
                <a:lnTo>
                  <a:pt x="813" y="3474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lnTo>
                  <a:pt x="7362" y="4693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59" name="object 2759"/>
          <p:cNvSpPr/>
          <p:nvPr/>
        </p:nvSpPr>
        <p:spPr>
          <a:xfrm>
            <a:off x="2714583" y="314775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857"/>
                </a:moveTo>
                <a:lnTo>
                  <a:pt x="587" y="1218"/>
                </a:lnTo>
                <a:lnTo>
                  <a:pt x="1219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55" y="857"/>
                </a:lnTo>
                <a:lnTo>
                  <a:pt x="2122" y="586"/>
                </a:lnTo>
                <a:lnTo>
                  <a:pt x="1535" y="180"/>
                </a:lnTo>
                <a:lnTo>
                  <a:pt x="903" y="0"/>
                </a:lnTo>
                <a:lnTo>
                  <a:pt x="677" y="0"/>
                </a:lnTo>
                <a:lnTo>
                  <a:pt x="316" y="586"/>
                </a:lnTo>
                <a:lnTo>
                  <a:pt x="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0" name="object 2760"/>
          <p:cNvSpPr/>
          <p:nvPr/>
        </p:nvSpPr>
        <p:spPr>
          <a:xfrm>
            <a:off x="2712505" y="3146559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555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1" name="object 2761"/>
          <p:cNvSpPr/>
          <p:nvPr/>
        </p:nvSpPr>
        <p:spPr>
          <a:xfrm>
            <a:off x="3361938" y="3147281"/>
            <a:ext cx="790" cy="1557"/>
          </a:xfrm>
          <a:custGeom>
            <a:avLst/>
            <a:gdLst/>
            <a:ahLst/>
            <a:cxnLst/>
            <a:rect l="l" t="t" r="r" b="b"/>
            <a:pathLst>
              <a:path w="1580" h="3113">
                <a:moveTo>
                  <a:pt x="1580" y="3113"/>
                </a:moveTo>
                <a:lnTo>
                  <a:pt x="180" y="0"/>
                </a:lnTo>
                <a:lnTo>
                  <a:pt x="0" y="2662"/>
                </a:lnTo>
                <a:lnTo>
                  <a:pt x="1580" y="3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2" name="object 2762"/>
          <p:cNvSpPr/>
          <p:nvPr/>
        </p:nvSpPr>
        <p:spPr>
          <a:xfrm>
            <a:off x="3359951" y="3146379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5917" y="0"/>
                </a:moveTo>
                <a:lnTo>
                  <a:pt x="1987" y="496"/>
                </a:lnTo>
                <a:lnTo>
                  <a:pt x="0" y="3881"/>
                </a:lnTo>
                <a:lnTo>
                  <a:pt x="2439" y="6498"/>
                </a:lnTo>
                <a:lnTo>
                  <a:pt x="5149" y="7536"/>
                </a:lnTo>
                <a:lnTo>
                  <a:pt x="7317" y="6724"/>
                </a:lnTo>
                <a:lnTo>
                  <a:pt x="8401" y="3474"/>
                </a:lnTo>
                <a:lnTo>
                  <a:pt x="5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3" name="object 2763"/>
          <p:cNvSpPr/>
          <p:nvPr/>
        </p:nvSpPr>
        <p:spPr>
          <a:xfrm>
            <a:off x="3485248" y="3147710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47"/>
                </a:move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47"/>
                </a:ln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77" y="1850"/>
                </a:lnTo>
                <a:lnTo>
                  <a:pt x="2393" y="1263"/>
                </a:lnTo>
                <a:lnTo>
                  <a:pt x="2755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4" name="object 2764"/>
          <p:cNvSpPr/>
          <p:nvPr/>
        </p:nvSpPr>
        <p:spPr>
          <a:xfrm>
            <a:off x="3483103" y="3146175"/>
            <a:ext cx="5578" cy="3701"/>
          </a:xfrm>
          <a:custGeom>
            <a:avLst/>
            <a:gdLst/>
            <a:ahLst/>
            <a:cxnLst/>
            <a:rect l="l" t="t" r="r" b="b"/>
            <a:pathLst>
              <a:path w="11156" h="7401">
                <a:moveTo>
                  <a:pt x="6142" y="7401"/>
                </a:moveTo>
                <a:lnTo>
                  <a:pt x="8265" y="6408"/>
                </a:lnTo>
                <a:lnTo>
                  <a:pt x="11156" y="3474"/>
                </a:lnTo>
                <a:lnTo>
                  <a:pt x="4787" y="0"/>
                </a:lnTo>
                <a:lnTo>
                  <a:pt x="0" y="4693"/>
                </a:lnTo>
                <a:lnTo>
                  <a:pt x="3568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5" name="object 2765"/>
          <p:cNvSpPr/>
          <p:nvPr/>
        </p:nvSpPr>
        <p:spPr>
          <a:xfrm>
            <a:off x="3189598" y="314888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489"/>
                </a:lnTo>
                <a:lnTo>
                  <a:pt x="1897" y="947"/>
                </a:lnTo>
                <a:lnTo>
                  <a:pt x="1535" y="586"/>
                </a:lnTo>
                <a:lnTo>
                  <a:pt x="1219" y="270"/>
                </a:lnTo>
                <a:lnTo>
                  <a:pt x="903" y="0"/>
                </a:lnTo>
                <a:lnTo>
                  <a:pt x="587" y="586"/>
                </a:lnTo>
                <a:lnTo>
                  <a:pt x="180" y="1128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6" name="object 2766"/>
          <p:cNvSpPr/>
          <p:nvPr/>
        </p:nvSpPr>
        <p:spPr>
          <a:xfrm>
            <a:off x="3188401" y="3146785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7" name="object 2767"/>
          <p:cNvSpPr/>
          <p:nvPr/>
        </p:nvSpPr>
        <p:spPr>
          <a:xfrm>
            <a:off x="3036793" y="3167860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0" y="947"/>
                </a:moveTo>
                <a:lnTo>
                  <a:pt x="316" y="1534"/>
                </a:lnTo>
                <a:lnTo>
                  <a:pt x="677" y="2121"/>
                </a:lnTo>
                <a:lnTo>
                  <a:pt x="993" y="2707"/>
                </a:lnTo>
                <a:lnTo>
                  <a:pt x="1309" y="2391"/>
                </a:lnTo>
                <a:lnTo>
                  <a:pt x="1942" y="2030"/>
                </a:lnTo>
                <a:lnTo>
                  <a:pt x="1851" y="1805"/>
                </a:lnTo>
                <a:lnTo>
                  <a:pt x="1716" y="1173"/>
                </a:lnTo>
                <a:lnTo>
                  <a:pt x="1309" y="586"/>
                </a:lnTo>
                <a:lnTo>
                  <a:pt x="993" y="0"/>
                </a:lnTo>
                <a:lnTo>
                  <a:pt x="677" y="315"/>
                </a:lnTo>
                <a:lnTo>
                  <a:pt x="406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8" name="object 2768"/>
          <p:cNvSpPr/>
          <p:nvPr/>
        </p:nvSpPr>
        <p:spPr>
          <a:xfrm>
            <a:off x="3035257" y="3165762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3658" y="10831"/>
                </a:moveTo>
                <a:lnTo>
                  <a:pt x="7723" y="7130"/>
                </a:lnTo>
                <a:lnTo>
                  <a:pt x="6504" y="3474"/>
                </a:lnTo>
                <a:lnTo>
                  <a:pt x="4742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69" name="object 2769"/>
          <p:cNvSpPr/>
          <p:nvPr/>
        </p:nvSpPr>
        <p:spPr>
          <a:xfrm>
            <a:off x="3135915" y="31678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857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0" name="object 2770"/>
          <p:cNvSpPr/>
          <p:nvPr/>
        </p:nvSpPr>
        <p:spPr>
          <a:xfrm>
            <a:off x="3134537" y="3165875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065" y="0"/>
                </a:moveTo>
                <a:lnTo>
                  <a:pt x="0" y="3700"/>
                </a:lnTo>
                <a:lnTo>
                  <a:pt x="1219" y="7401"/>
                </a:lnTo>
                <a:lnTo>
                  <a:pt x="2981" y="10831"/>
                </a:lnTo>
                <a:lnTo>
                  <a:pt x="7768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1" name="object 2771"/>
          <p:cNvSpPr/>
          <p:nvPr/>
        </p:nvSpPr>
        <p:spPr>
          <a:xfrm>
            <a:off x="3218483" y="31678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2" name="object 2772"/>
          <p:cNvSpPr/>
          <p:nvPr/>
        </p:nvSpPr>
        <p:spPr>
          <a:xfrm>
            <a:off x="3217128" y="3165875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174" y="7401"/>
                </a:lnTo>
                <a:lnTo>
                  <a:pt x="2981" y="10831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3" name="object 2773"/>
          <p:cNvSpPr/>
          <p:nvPr/>
        </p:nvSpPr>
        <p:spPr>
          <a:xfrm>
            <a:off x="2385440" y="3169124"/>
            <a:ext cx="1694" cy="1331"/>
          </a:xfrm>
          <a:custGeom>
            <a:avLst/>
            <a:gdLst/>
            <a:ahLst/>
            <a:cxnLst/>
            <a:rect l="l" t="t" r="r" b="b"/>
            <a:pathLst>
              <a:path w="3387" h="2662">
                <a:moveTo>
                  <a:pt x="2032" y="225"/>
                </a:moveTo>
                <a:lnTo>
                  <a:pt x="1129" y="812"/>
                </a:lnTo>
                <a:lnTo>
                  <a:pt x="0" y="1624"/>
                </a:lnTo>
                <a:lnTo>
                  <a:pt x="1626" y="2572"/>
                </a:lnTo>
                <a:lnTo>
                  <a:pt x="1851" y="2662"/>
                </a:lnTo>
                <a:lnTo>
                  <a:pt x="2710" y="1805"/>
                </a:lnTo>
                <a:lnTo>
                  <a:pt x="3206" y="1399"/>
                </a:lnTo>
                <a:lnTo>
                  <a:pt x="3206" y="992"/>
                </a:lnTo>
                <a:lnTo>
                  <a:pt x="3387" y="406"/>
                </a:lnTo>
                <a:lnTo>
                  <a:pt x="3161" y="225"/>
                </a:lnTo>
                <a:lnTo>
                  <a:pt x="2981" y="0"/>
                </a:lnTo>
                <a:lnTo>
                  <a:pt x="2303" y="0"/>
                </a:lnTo>
                <a:lnTo>
                  <a:pt x="2032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4" name="object 2774"/>
          <p:cNvSpPr/>
          <p:nvPr/>
        </p:nvSpPr>
        <p:spPr>
          <a:xfrm>
            <a:off x="2384559" y="3168357"/>
            <a:ext cx="3749" cy="3294"/>
          </a:xfrm>
          <a:custGeom>
            <a:avLst/>
            <a:gdLst/>
            <a:ahLst/>
            <a:cxnLst/>
            <a:rect l="l" t="t" r="r" b="b"/>
            <a:pathLst>
              <a:path w="7497" h="6588">
                <a:moveTo>
                  <a:pt x="0" y="1353"/>
                </a:moveTo>
                <a:lnTo>
                  <a:pt x="496" y="5280"/>
                </a:lnTo>
                <a:lnTo>
                  <a:pt x="3432" y="6588"/>
                </a:lnTo>
                <a:lnTo>
                  <a:pt x="5510" y="5776"/>
                </a:lnTo>
                <a:lnTo>
                  <a:pt x="7497" y="2798"/>
                </a:lnTo>
                <a:lnTo>
                  <a:pt x="6684" y="0"/>
                </a:lnTo>
                <a:lnTo>
                  <a:pt x="3297" y="1083"/>
                </a:lnTo>
                <a:lnTo>
                  <a:pt x="0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5" name="object 2775"/>
          <p:cNvSpPr/>
          <p:nvPr/>
        </p:nvSpPr>
        <p:spPr>
          <a:xfrm>
            <a:off x="2757471" y="31692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48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48" y="0"/>
                </a:lnTo>
                <a:lnTo>
                  <a:pt x="587" y="586"/>
                </a:lnTo>
                <a:lnTo>
                  <a:pt x="225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6" name="object 2776"/>
          <p:cNvSpPr/>
          <p:nvPr/>
        </p:nvSpPr>
        <p:spPr>
          <a:xfrm>
            <a:off x="2756296" y="3167138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619" y="0"/>
                </a:moveTo>
                <a:lnTo>
                  <a:pt x="813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lnTo>
                  <a:pt x="7362" y="4648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7" name="object 2777"/>
          <p:cNvSpPr/>
          <p:nvPr/>
        </p:nvSpPr>
        <p:spPr>
          <a:xfrm>
            <a:off x="3046233" y="3169440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8" name="object 2778"/>
          <p:cNvSpPr/>
          <p:nvPr/>
        </p:nvSpPr>
        <p:spPr>
          <a:xfrm>
            <a:off x="3044178" y="3168063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68" y="6995"/>
                </a:moveTo>
                <a:lnTo>
                  <a:pt x="7543" y="6092"/>
                </a:lnTo>
                <a:lnTo>
                  <a:pt x="10975" y="4197"/>
                </a:lnTo>
                <a:lnTo>
                  <a:pt x="7091" y="0"/>
                </a:lnTo>
                <a:lnTo>
                  <a:pt x="3432" y="1218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79" name="object 2779"/>
          <p:cNvSpPr/>
          <p:nvPr/>
        </p:nvSpPr>
        <p:spPr>
          <a:xfrm>
            <a:off x="2574222" y="3170794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0" name="object 2780"/>
          <p:cNvSpPr/>
          <p:nvPr/>
        </p:nvSpPr>
        <p:spPr>
          <a:xfrm>
            <a:off x="2572167" y="3169417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68" y="6995"/>
                </a:move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lnTo>
                  <a:pt x="3432" y="1218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1" name="object 2781"/>
          <p:cNvSpPr/>
          <p:nvPr/>
        </p:nvSpPr>
        <p:spPr>
          <a:xfrm>
            <a:off x="3040926" y="31705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47"/>
                </a:moveTo>
                <a:lnTo>
                  <a:pt x="316" y="1534"/>
                </a:lnTo>
                <a:lnTo>
                  <a:pt x="677" y="2121"/>
                </a:lnTo>
                <a:lnTo>
                  <a:pt x="993" y="2707"/>
                </a:lnTo>
                <a:lnTo>
                  <a:pt x="1309" y="2437"/>
                </a:lnTo>
                <a:lnTo>
                  <a:pt x="1897" y="2030"/>
                </a:lnTo>
                <a:lnTo>
                  <a:pt x="1851" y="1805"/>
                </a:lnTo>
                <a:lnTo>
                  <a:pt x="1716" y="1173"/>
                </a:lnTo>
                <a:lnTo>
                  <a:pt x="1309" y="586"/>
                </a:lnTo>
                <a:lnTo>
                  <a:pt x="993" y="0"/>
                </a:lnTo>
                <a:lnTo>
                  <a:pt x="677" y="315"/>
                </a:lnTo>
                <a:lnTo>
                  <a:pt x="406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2" name="object 2782"/>
          <p:cNvSpPr/>
          <p:nvPr/>
        </p:nvSpPr>
        <p:spPr>
          <a:xfrm>
            <a:off x="3039390" y="3168492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3658" y="10786"/>
                </a:moveTo>
                <a:lnTo>
                  <a:pt x="7723" y="7085"/>
                </a:lnTo>
                <a:lnTo>
                  <a:pt x="6504" y="3429"/>
                </a:lnTo>
                <a:lnTo>
                  <a:pt x="4742" y="0"/>
                </a:lnTo>
                <a:lnTo>
                  <a:pt x="0" y="4648"/>
                </a:lnTo>
                <a:lnTo>
                  <a:pt x="3658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3" name="object 2783"/>
          <p:cNvSpPr/>
          <p:nvPr/>
        </p:nvSpPr>
        <p:spPr>
          <a:xfrm>
            <a:off x="3051743" y="3172148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1851" y="45"/>
                </a:moveTo>
                <a:lnTo>
                  <a:pt x="1174" y="225"/>
                </a:lnTo>
                <a:lnTo>
                  <a:pt x="587" y="631"/>
                </a:lnTo>
                <a:lnTo>
                  <a:pt x="0" y="902"/>
                </a:lnTo>
                <a:lnTo>
                  <a:pt x="316" y="1218"/>
                </a:lnTo>
                <a:lnTo>
                  <a:pt x="632" y="1489"/>
                </a:lnTo>
                <a:lnTo>
                  <a:pt x="993" y="1895"/>
                </a:lnTo>
                <a:lnTo>
                  <a:pt x="1535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631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4" name="object 2784"/>
          <p:cNvSpPr/>
          <p:nvPr/>
        </p:nvSpPr>
        <p:spPr>
          <a:xfrm>
            <a:off x="3049620" y="3170794"/>
            <a:ext cx="5488" cy="3813"/>
          </a:xfrm>
          <a:custGeom>
            <a:avLst/>
            <a:gdLst/>
            <a:ahLst/>
            <a:cxnLst/>
            <a:rect l="l" t="t" r="r" b="b"/>
            <a:pathLst>
              <a:path w="10975" h="7626">
                <a:moveTo>
                  <a:pt x="4787" y="7626"/>
                </a:moveTo>
                <a:lnTo>
                  <a:pt x="10975" y="4016"/>
                </a:lnTo>
                <a:lnTo>
                  <a:pt x="7226" y="0"/>
                </a:lnTo>
                <a:lnTo>
                  <a:pt x="3568" y="1173"/>
                </a:lnTo>
                <a:lnTo>
                  <a:pt x="0" y="2933"/>
                </a:lnTo>
                <a:lnTo>
                  <a:pt x="4787" y="7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5" name="object 2785"/>
          <p:cNvSpPr/>
          <p:nvPr/>
        </p:nvSpPr>
        <p:spPr>
          <a:xfrm>
            <a:off x="3361622" y="31719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97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6" name="object 2786"/>
          <p:cNvSpPr/>
          <p:nvPr/>
        </p:nvSpPr>
        <p:spPr>
          <a:xfrm>
            <a:off x="3360244" y="3169936"/>
            <a:ext cx="3839" cy="5416"/>
          </a:xfrm>
          <a:custGeom>
            <a:avLst/>
            <a:gdLst/>
            <a:ahLst/>
            <a:cxnLst/>
            <a:rect l="l" t="t" r="r" b="b"/>
            <a:pathLst>
              <a:path w="7678" h="10831">
                <a:moveTo>
                  <a:pt x="4065" y="0"/>
                </a:moveTo>
                <a:lnTo>
                  <a:pt x="0" y="3745"/>
                </a:lnTo>
                <a:lnTo>
                  <a:pt x="1219" y="7401"/>
                </a:lnTo>
                <a:lnTo>
                  <a:pt x="2981" y="10831"/>
                </a:lnTo>
                <a:lnTo>
                  <a:pt x="7678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7" name="object 2787"/>
          <p:cNvSpPr/>
          <p:nvPr/>
        </p:nvSpPr>
        <p:spPr>
          <a:xfrm>
            <a:off x="2918248" y="317350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02"/>
                </a:moveTo>
                <a:lnTo>
                  <a:pt x="587" y="1263"/>
                </a:lnTo>
                <a:lnTo>
                  <a:pt x="1219" y="1579"/>
                </a:lnTo>
                <a:lnTo>
                  <a:pt x="1806" y="1895"/>
                </a:lnTo>
                <a:lnTo>
                  <a:pt x="2168" y="1534"/>
                </a:lnTo>
                <a:lnTo>
                  <a:pt x="2484" y="1218"/>
                </a:lnTo>
                <a:lnTo>
                  <a:pt x="2755" y="902"/>
                </a:lnTo>
                <a:lnTo>
                  <a:pt x="2168" y="631"/>
                </a:lnTo>
                <a:lnTo>
                  <a:pt x="1535" y="225"/>
                </a:lnTo>
                <a:lnTo>
                  <a:pt x="903" y="45"/>
                </a:lnTo>
                <a:lnTo>
                  <a:pt x="677" y="0"/>
                </a:lnTo>
                <a:lnTo>
                  <a:pt x="316" y="631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8" name="object 2788"/>
          <p:cNvSpPr/>
          <p:nvPr/>
        </p:nvSpPr>
        <p:spPr>
          <a:xfrm>
            <a:off x="2916170" y="3172306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368" y="7356"/>
                </a:moveTo>
                <a:lnTo>
                  <a:pt x="11156" y="2617"/>
                </a:lnTo>
                <a:lnTo>
                  <a:pt x="7588" y="857"/>
                </a:lnTo>
                <a:lnTo>
                  <a:pt x="5646" y="0"/>
                </a:lnTo>
                <a:lnTo>
                  <a:pt x="2981" y="902"/>
                </a:lnTo>
                <a:lnTo>
                  <a:pt x="0" y="3881"/>
                </a:lnTo>
                <a:lnTo>
                  <a:pt x="636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89" name="object 2789"/>
          <p:cNvSpPr/>
          <p:nvPr/>
        </p:nvSpPr>
        <p:spPr>
          <a:xfrm>
            <a:off x="3062990" y="3173276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75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0" name="object 2790"/>
          <p:cNvSpPr/>
          <p:nvPr/>
        </p:nvSpPr>
        <p:spPr>
          <a:xfrm>
            <a:off x="3061613" y="3171290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04"/>
                </a:lnTo>
                <a:lnTo>
                  <a:pt x="6097" y="3249"/>
                </a:lnTo>
                <a:lnTo>
                  <a:pt x="4155" y="0"/>
                </a:lnTo>
                <a:lnTo>
                  <a:pt x="0" y="3745"/>
                </a:lnTo>
                <a:lnTo>
                  <a:pt x="1219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1" name="object 2791"/>
          <p:cNvSpPr/>
          <p:nvPr/>
        </p:nvSpPr>
        <p:spPr>
          <a:xfrm>
            <a:off x="3137293" y="31732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2" name="object 2792"/>
          <p:cNvSpPr/>
          <p:nvPr/>
        </p:nvSpPr>
        <p:spPr>
          <a:xfrm>
            <a:off x="3135915" y="3171313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3" name="object 2793"/>
          <p:cNvSpPr/>
          <p:nvPr/>
        </p:nvSpPr>
        <p:spPr>
          <a:xfrm>
            <a:off x="3409546" y="3173502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1851" y="45"/>
                </a:moveTo>
                <a:lnTo>
                  <a:pt x="1219" y="225"/>
                </a:lnTo>
                <a:lnTo>
                  <a:pt x="632" y="631"/>
                </a:lnTo>
                <a:lnTo>
                  <a:pt x="0" y="902"/>
                </a:lnTo>
                <a:lnTo>
                  <a:pt x="316" y="1218"/>
                </a:lnTo>
                <a:lnTo>
                  <a:pt x="632" y="1534"/>
                </a:lnTo>
                <a:lnTo>
                  <a:pt x="993" y="1895"/>
                </a:lnTo>
                <a:lnTo>
                  <a:pt x="1580" y="1579"/>
                </a:lnTo>
                <a:lnTo>
                  <a:pt x="2168" y="1263"/>
                </a:lnTo>
                <a:lnTo>
                  <a:pt x="2755" y="902"/>
                </a:lnTo>
                <a:lnTo>
                  <a:pt x="2439" y="631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4" name="object 2794"/>
          <p:cNvSpPr/>
          <p:nvPr/>
        </p:nvSpPr>
        <p:spPr>
          <a:xfrm>
            <a:off x="3407423" y="3172148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16"/>
                </a:lnTo>
                <a:lnTo>
                  <a:pt x="7181" y="0"/>
                </a:lnTo>
                <a:lnTo>
                  <a:pt x="3568" y="1173"/>
                </a:lnTo>
                <a:lnTo>
                  <a:pt x="0" y="2933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5" name="object 2795"/>
          <p:cNvSpPr/>
          <p:nvPr/>
        </p:nvSpPr>
        <p:spPr>
          <a:xfrm>
            <a:off x="3357241" y="3162648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47"/>
                </a:moveTo>
                <a:lnTo>
                  <a:pt x="632" y="1263"/>
                </a:lnTo>
                <a:lnTo>
                  <a:pt x="1219" y="1579"/>
                </a:lnTo>
                <a:lnTo>
                  <a:pt x="1806" y="1895"/>
                </a:lnTo>
                <a:lnTo>
                  <a:pt x="2168" y="1534"/>
                </a:lnTo>
                <a:lnTo>
                  <a:pt x="2484" y="1218"/>
                </a:lnTo>
                <a:lnTo>
                  <a:pt x="2755" y="947"/>
                </a:lnTo>
                <a:lnTo>
                  <a:pt x="2168" y="631"/>
                </a:lnTo>
                <a:lnTo>
                  <a:pt x="1580" y="225"/>
                </a:lnTo>
                <a:lnTo>
                  <a:pt x="948" y="90"/>
                </a:lnTo>
                <a:lnTo>
                  <a:pt x="677" y="0"/>
                </a:lnTo>
                <a:lnTo>
                  <a:pt x="316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6" name="object 2796"/>
          <p:cNvSpPr/>
          <p:nvPr/>
        </p:nvSpPr>
        <p:spPr>
          <a:xfrm>
            <a:off x="3355185" y="3161474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23" y="7311"/>
                </a:moveTo>
                <a:lnTo>
                  <a:pt x="11156" y="2572"/>
                </a:lnTo>
                <a:lnTo>
                  <a:pt x="7543" y="812"/>
                </a:lnTo>
                <a:lnTo>
                  <a:pt x="5600" y="0"/>
                </a:lnTo>
                <a:lnTo>
                  <a:pt x="2890" y="857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7" name="object 2797"/>
          <p:cNvSpPr/>
          <p:nvPr/>
        </p:nvSpPr>
        <p:spPr>
          <a:xfrm>
            <a:off x="3130178" y="3166710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632" y="1218"/>
                </a:lnTo>
                <a:lnTo>
                  <a:pt x="1219" y="1669"/>
                </a:lnTo>
                <a:lnTo>
                  <a:pt x="2077" y="1850"/>
                </a:lnTo>
                <a:lnTo>
                  <a:pt x="2484" y="1218"/>
                </a:lnTo>
                <a:lnTo>
                  <a:pt x="2755" y="947"/>
                </a:ln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8" name="object 2798"/>
          <p:cNvSpPr/>
          <p:nvPr/>
        </p:nvSpPr>
        <p:spPr>
          <a:xfrm>
            <a:off x="3128056" y="3165175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142" y="7356"/>
                </a:moveTo>
                <a:lnTo>
                  <a:pt x="8311" y="6318"/>
                </a:lnTo>
                <a:lnTo>
                  <a:pt x="11156" y="3429"/>
                </a:lnTo>
                <a:lnTo>
                  <a:pt x="4787" y="0"/>
                </a:lnTo>
                <a:lnTo>
                  <a:pt x="0" y="4693"/>
                </a:lnTo>
                <a:lnTo>
                  <a:pt x="3613" y="6453"/>
                </a:lnTo>
                <a:lnTo>
                  <a:pt x="6142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799" name="object 2799"/>
          <p:cNvSpPr/>
          <p:nvPr/>
        </p:nvSpPr>
        <p:spPr>
          <a:xfrm>
            <a:off x="3012402" y="3096555"/>
            <a:ext cx="971" cy="1151"/>
          </a:xfrm>
          <a:custGeom>
            <a:avLst/>
            <a:gdLst/>
            <a:ahLst/>
            <a:cxnLst/>
            <a:rect l="l" t="t" r="r" b="b"/>
            <a:pathLst>
              <a:path w="1942" h="2301">
                <a:moveTo>
                  <a:pt x="632" y="2166"/>
                </a:moveTo>
                <a:lnTo>
                  <a:pt x="1174" y="1760"/>
                </a:lnTo>
                <a:lnTo>
                  <a:pt x="1580" y="1173"/>
                </a:lnTo>
                <a:lnTo>
                  <a:pt x="1897" y="541"/>
                </a:lnTo>
                <a:lnTo>
                  <a:pt x="1355" y="0"/>
                </a:lnTo>
                <a:lnTo>
                  <a:pt x="225" y="947"/>
                </a:lnTo>
                <a:lnTo>
                  <a:pt x="45" y="1895"/>
                </a:lnTo>
                <a:lnTo>
                  <a:pt x="0" y="2301"/>
                </a:lnTo>
                <a:lnTo>
                  <a:pt x="632" y="216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0" name="object 2800"/>
          <p:cNvSpPr/>
          <p:nvPr/>
        </p:nvSpPr>
        <p:spPr>
          <a:xfrm>
            <a:off x="3011047" y="3095427"/>
            <a:ext cx="3388" cy="3475"/>
          </a:xfrm>
          <a:custGeom>
            <a:avLst/>
            <a:gdLst/>
            <a:ahLst/>
            <a:cxnLst/>
            <a:rect l="l" t="t" r="r" b="b"/>
            <a:pathLst>
              <a:path w="6775" h="6949">
                <a:moveTo>
                  <a:pt x="5194" y="0"/>
                </a:moveTo>
                <a:lnTo>
                  <a:pt x="1355" y="1308"/>
                </a:lnTo>
                <a:lnTo>
                  <a:pt x="225" y="4332"/>
                </a:lnTo>
                <a:lnTo>
                  <a:pt x="0" y="6949"/>
                </a:lnTo>
                <a:lnTo>
                  <a:pt x="4200" y="6949"/>
                </a:lnTo>
                <a:lnTo>
                  <a:pt x="6775" y="4016"/>
                </a:lnTo>
                <a:lnTo>
                  <a:pt x="519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1" name="object 2801"/>
          <p:cNvSpPr/>
          <p:nvPr/>
        </p:nvSpPr>
        <p:spPr>
          <a:xfrm>
            <a:off x="3012108" y="3096623"/>
            <a:ext cx="565" cy="519"/>
          </a:xfrm>
          <a:custGeom>
            <a:avLst/>
            <a:gdLst/>
            <a:ahLst/>
            <a:cxnLst/>
            <a:rect l="l" t="t" r="r" b="b"/>
            <a:pathLst>
              <a:path w="1129" h="1037">
                <a:moveTo>
                  <a:pt x="90" y="857"/>
                </a:moveTo>
                <a:lnTo>
                  <a:pt x="0" y="1037"/>
                </a:lnTo>
                <a:lnTo>
                  <a:pt x="542" y="902"/>
                </a:lnTo>
                <a:lnTo>
                  <a:pt x="813" y="812"/>
                </a:lnTo>
                <a:lnTo>
                  <a:pt x="1129" y="0"/>
                </a:lnTo>
                <a:lnTo>
                  <a:pt x="496" y="361"/>
                </a:lnTo>
                <a:lnTo>
                  <a:pt x="90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2" name="object 2802"/>
          <p:cNvSpPr/>
          <p:nvPr/>
        </p:nvSpPr>
        <p:spPr>
          <a:xfrm>
            <a:off x="3010301" y="3095427"/>
            <a:ext cx="3704" cy="3565"/>
          </a:xfrm>
          <a:custGeom>
            <a:avLst/>
            <a:gdLst/>
            <a:ahLst/>
            <a:cxnLst/>
            <a:rect l="l" t="t" r="r" b="b"/>
            <a:pathLst>
              <a:path w="7407" h="7130">
                <a:moveTo>
                  <a:pt x="4652" y="0"/>
                </a:moveTo>
                <a:lnTo>
                  <a:pt x="1400" y="2211"/>
                </a:lnTo>
                <a:lnTo>
                  <a:pt x="2077" y="2437"/>
                </a:lnTo>
                <a:lnTo>
                  <a:pt x="3432" y="2888"/>
                </a:lnTo>
                <a:lnTo>
                  <a:pt x="4200" y="5505"/>
                </a:lnTo>
                <a:lnTo>
                  <a:pt x="4562" y="5776"/>
                </a:lnTo>
                <a:lnTo>
                  <a:pt x="6413" y="5189"/>
                </a:lnTo>
                <a:lnTo>
                  <a:pt x="7407" y="2211"/>
                </a:lnTo>
                <a:lnTo>
                  <a:pt x="4652" y="0"/>
                </a:lnTo>
                <a:close/>
              </a:path>
              <a:path w="7407" h="7130">
                <a:moveTo>
                  <a:pt x="4200" y="5505"/>
                </a:moveTo>
                <a:lnTo>
                  <a:pt x="2077" y="2437"/>
                </a:lnTo>
                <a:lnTo>
                  <a:pt x="1400" y="2211"/>
                </a:lnTo>
                <a:lnTo>
                  <a:pt x="0" y="7130"/>
                </a:lnTo>
                <a:lnTo>
                  <a:pt x="4562" y="5776"/>
                </a:lnTo>
                <a:lnTo>
                  <a:pt x="4200" y="550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3" name="object 2803"/>
          <p:cNvSpPr/>
          <p:nvPr/>
        </p:nvSpPr>
        <p:spPr>
          <a:xfrm>
            <a:off x="3063781" y="3077398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315"/>
                </a:moveTo>
                <a:lnTo>
                  <a:pt x="0" y="3384"/>
                </a:lnTo>
                <a:lnTo>
                  <a:pt x="1038" y="0"/>
                </a:lnTo>
                <a:lnTo>
                  <a:pt x="45" y="31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4" name="object 2804"/>
          <p:cNvSpPr/>
          <p:nvPr/>
        </p:nvSpPr>
        <p:spPr>
          <a:xfrm>
            <a:off x="3062245" y="3076360"/>
            <a:ext cx="3365" cy="4039"/>
          </a:xfrm>
          <a:custGeom>
            <a:avLst/>
            <a:gdLst/>
            <a:ahLst/>
            <a:cxnLst/>
            <a:rect l="l" t="t" r="r" b="b"/>
            <a:pathLst>
              <a:path w="6730" h="8078">
                <a:moveTo>
                  <a:pt x="0" y="2798"/>
                </a:moveTo>
                <a:lnTo>
                  <a:pt x="45" y="6273"/>
                </a:lnTo>
                <a:lnTo>
                  <a:pt x="3432" y="8078"/>
                </a:lnTo>
                <a:lnTo>
                  <a:pt x="5329" y="7717"/>
                </a:lnTo>
                <a:lnTo>
                  <a:pt x="6730" y="4197"/>
                </a:lnTo>
                <a:lnTo>
                  <a:pt x="5465" y="586"/>
                </a:lnTo>
                <a:lnTo>
                  <a:pt x="2393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5" name="object 2805"/>
          <p:cNvSpPr/>
          <p:nvPr/>
        </p:nvSpPr>
        <p:spPr>
          <a:xfrm>
            <a:off x="3097409" y="3098225"/>
            <a:ext cx="1491" cy="1309"/>
          </a:xfrm>
          <a:custGeom>
            <a:avLst/>
            <a:gdLst/>
            <a:ahLst/>
            <a:cxnLst/>
            <a:rect l="l" t="t" r="r" b="b"/>
            <a:pathLst>
              <a:path w="2981" h="2617">
                <a:moveTo>
                  <a:pt x="0" y="1037"/>
                </a:moveTo>
                <a:lnTo>
                  <a:pt x="45" y="1669"/>
                </a:lnTo>
                <a:lnTo>
                  <a:pt x="722" y="2617"/>
                </a:lnTo>
                <a:lnTo>
                  <a:pt x="2484" y="2572"/>
                </a:lnTo>
                <a:lnTo>
                  <a:pt x="2981" y="1624"/>
                </a:lnTo>
                <a:lnTo>
                  <a:pt x="2935" y="947"/>
                </a:lnTo>
                <a:lnTo>
                  <a:pt x="2303" y="0"/>
                </a:lnTo>
                <a:lnTo>
                  <a:pt x="496" y="45"/>
                </a:lnTo>
                <a:lnTo>
                  <a:pt x="0" y="10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6" name="object 2806"/>
          <p:cNvSpPr/>
          <p:nvPr/>
        </p:nvSpPr>
        <p:spPr>
          <a:xfrm>
            <a:off x="3096054" y="3097052"/>
            <a:ext cx="4110" cy="3588"/>
          </a:xfrm>
          <a:custGeom>
            <a:avLst/>
            <a:gdLst/>
            <a:ahLst/>
            <a:cxnLst/>
            <a:rect l="l" t="t" r="r" b="b"/>
            <a:pathLst>
              <a:path w="8220" h="7175">
                <a:moveTo>
                  <a:pt x="5420" y="0"/>
                </a:moveTo>
                <a:lnTo>
                  <a:pt x="2348" y="225"/>
                </a:lnTo>
                <a:lnTo>
                  <a:pt x="0" y="3249"/>
                </a:lnTo>
                <a:lnTo>
                  <a:pt x="1490" y="6543"/>
                </a:lnTo>
                <a:lnTo>
                  <a:pt x="4245" y="7175"/>
                </a:lnTo>
                <a:lnTo>
                  <a:pt x="4516" y="7175"/>
                </a:lnTo>
                <a:lnTo>
                  <a:pt x="7272" y="6318"/>
                </a:lnTo>
                <a:lnTo>
                  <a:pt x="8220" y="2662"/>
                </a:lnTo>
                <a:lnTo>
                  <a:pt x="542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7" name="object 2807"/>
          <p:cNvSpPr/>
          <p:nvPr/>
        </p:nvSpPr>
        <p:spPr>
          <a:xfrm>
            <a:off x="3108091" y="306686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767" y="1669"/>
                </a:lnTo>
                <a:lnTo>
                  <a:pt x="948" y="1489"/>
                </a:lnTo>
                <a:lnTo>
                  <a:pt x="1219" y="1218"/>
                </a:lnTo>
                <a:lnTo>
                  <a:pt x="993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8" name="object 2808"/>
          <p:cNvSpPr/>
          <p:nvPr/>
        </p:nvSpPr>
        <p:spPr>
          <a:xfrm>
            <a:off x="3106736" y="3064716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03" y="6995"/>
                </a:lnTo>
                <a:lnTo>
                  <a:pt x="2619" y="10605"/>
                </a:lnTo>
                <a:lnTo>
                  <a:pt x="6955" y="5957"/>
                </a:lnTo>
                <a:lnTo>
                  <a:pt x="3839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09" name="object 2809"/>
          <p:cNvSpPr/>
          <p:nvPr/>
        </p:nvSpPr>
        <p:spPr>
          <a:xfrm>
            <a:off x="3035031" y="3063182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400" y="451"/>
                </a:lnTo>
                <a:lnTo>
                  <a:pt x="1038" y="180"/>
                </a:lnTo>
                <a:lnTo>
                  <a:pt x="587" y="45"/>
                </a:lnTo>
                <a:lnTo>
                  <a:pt x="451" y="0"/>
                </a:lnTo>
                <a:lnTo>
                  <a:pt x="180" y="451"/>
                </a:lnTo>
                <a:lnTo>
                  <a:pt x="0" y="631"/>
                </a:lnTo>
                <a:lnTo>
                  <a:pt x="361" y="902"/>
                </a:lnTo>
                <a:lnTo>
                  <a:pt x="767" y="1128"/>
                </a:lnTo>
                <a:lnTo>
                  <a:pt x="1129" y="1308"/>
                </a:lnTo>
                <a:lnTo>
                  <a:pt x="1400" y="1083"/>
                </a:lnTo>
                <a:lnTo>
                  <a:pt x="1580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0" name="object 2810"/>
          <p:cNvSpPr/>
          <p:nvPr/>
        </p:nvSpPr>
        <p:spPr>
          <a:xfrm>
            <a:off x="3033066" y="3062076"/>
            <a:ext cx="4743" cy="3362"/>
          </a:xfrm>
          <a:custGeom>
            <a:avLst/>
            <a:gdLst/>
            <a:ahLst/>
            <a:cxnLst/>
            <a:rect l="l" t="t" r="r" b="b"/>
            <a:pathLst>
              <a:path w="9485" h="6724">
                <a:moveTo>
                  <a:pt x="9485" y="2075"/>
                </a:moveTo>
                <a:lnTo>
                  <a:pt x="6684" y="541"/>
                </a:lnTo>
                <a:lnTo>
                  <a:pt x="5781" y="0"/>
                </a:lnTo>
                <a:lnTo>
                  <a:pt x="2981" y="45"/>
                </a:lnTo>
                <a:lnTo>
                  <a:pt x="0" y="3474"/>
                </a:lnTo>
                <a:lnTo>
                  <a:pt x="5555" y="6724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1" name="object 2811"/>
          <p:cNvSpPr/>
          <p:nvPr/>
        </p:nvSpPr>
        <p:spPr>
          <a:xfrm>
            <a:off x="3041400" y="3079271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45" y="631"/>
                </a:moveTo>
                <a:lnTo>
                  <a:pt x="135" y="1083"/>
                </a:lnTo>
                <a:lnTo>
                  <a:pt x="406" y="1534"/>
                </a:lnTo>
                <a:lnTo>
                  <a:pt x="587" y="1940"/>
                </a:lnTo>
                <a:lnTo>
                  <a:pt x="813" y="1714"/>
                </a:lnTo>
                <a:lnTo>
                  <a:pt x="993" y="1534"/>
                </a:lnTo>
                <a:lnTo>
                  <a:pt x="1219" y="1263"/>
                </a:lnTo>
                <a:lnTo>
                  <a:pt x="1038" y="857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2" name="object 2812"/>
          <p:cNvSpPr/>
          <p:nvPr/>
        </p:nvSpPr>
        <p:spPr>
          <a:xfrm>
            <a:off x="3040045" y="3077149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36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3" name="object 2813"/>
          <p:cNvSpPr/>
          <p:nvPr/>
        </p:nvSpPr>
        <p:spPr>
          <a:xfrm>
            <a:off x="3012040" y="3097029"/>
            <a:ext cx="474" cy="677"/>
          </a:xfrm>
          <a:custGeom>
            <a:avLst/>
            <a:gdLst/>
            <a:ahLst/>
            <a:cxnLst/>
            <a:rect l="l" t="t" r="r" b="b"/>
            <a:pathLst>
              <a:path w="948" h="1353">
                <a:moveTo>
                  <a:pt x="135" y="225"/>
                </a:moveTo>
                <a:lnTo>
                  <a:pt x="0" y="541"/>
                </a:lnTo>
                <a:lnTo>
                  <a:pt x="45" y="1037"/>
                </a:lnTo>
                <a:lnTo>
                  <a:pt x="225" y="1218"/>
                </a:lnTo>
                <a:lnTo>
                  <a:pt x="542" y="1353"/>
                </a:lnTo>
                <a:lnTo>
                  <a:pt x="722" y="1353"/>
                </a:lnTo>
                <a:lnTo>
                  <a:pt x="858" y="496"/>
                </a:lnTo>
                <a:lnTo>
                  <a:pt x="948" y="0"/>
                </a:lnTo>
                <a:lnTo>
                  <a:pt x="406" y="135"/>
                </a:lnTo>
                <a:lnTo>
                  <a:pt x="135" y="22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4" name="object 2814"/>
          <p:cNvSpPr/>
          <p:nvPr/>
        </p:nvSpPr>
        <p:spPr>
          <a:xfrm>
            <a:off x="3010753" y="3095156"/>
            <a:ext cx="3501" cy="3836"/>
          </a:xfrm>
          <a:custGeom>
            <a:avLst/>
            <a:gdLst/>
            <a:ahLst/>
            <a:cxnLst/>
            <a:rect l="l" t="t" r="r" b="b"/>
            <a:pathLst>
              <a:path w="7001" h="7672">
                <a:moveTo>
                  <a:pt x="2348" y="7581"/>
                </a:moveTo>
                <a:lnTo>
                  <a:pt x="5555" y="7672"/>
                </a:lnTo>
                <a:lnTo>
                  <a:pt x="5962" y="4332"/>
                </a:lnTo>
                <a:lnTo>
                  <a:pt x="7001" y="0"/>
                </a:lnTo>
                <a:lnTo>
                  <a:pt x="813" y="1940"/>
                </a:lnTo>
                <a:lnTo>
                  <a:pt x="0" y="4151"/>
                </a:lnTo>
                <a:lnTo>
                  <a:pt x="2348" y="758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5" name="object 2815"/>
          <p:cNvSpPr/>
          <p:nvPr/>
        </p:nvSpPr>
        <p:spPr>
          <a:xfrm>
            <a:off x="3113218" y="3069229"/>
            <a:ext cx="8447" cy="18007"/>
          </a:xfrm>
          <a:custGeom>
            <a:avLst/>
            <a:gdLst/>
            <a:ahLst/>
            <a:cxnLst/>
            <a:rect l="l" t="t" r="r" b="b"/>
            <a:pathLst>
              <a:path w="16893" h="36013">
                <a:moveTo>
                  <a:pt x="13279" y="5686"/>
                </a:moveTo>
                <a:lnTo>
                  <a:pt x="12376" y="6408"/>
                </a:lnTo>
                <a:lnTo>
                  <a:pt x="8988" y="9071"/>
                </a:lnTo>
                <a:lnTo>
                  <a:pt x="9801" y="12455"/>
                </a:lnTo>
                <a:lnTo>
                  <a:pt x="9711" y="15930"/>
                </a:lnTo>
                <a:lnTo>
                  <a:pt x="6052" y="18006"/>
                </a:lnTo>
                <a:lnTo>
                  <a:pt x="4155" y="18864"/>
                </a:lnTo>
                <a:lnTo>
                  <a:pt x="1580" y="19992"/>
                </a:lnTo>
                <a:lnTo>
                  <a:pt x="3884" y="22564"/>
                </a:lnTo>
                <a:lnTo>
                  <a:pt x="2213" y="25633"/>
                </a:lnTo>
                <a:lnTo>
                  <a:pt x="632" y="28612"/>
                </a:lnTo>
                <a:lnTo>
                  <a:pt x="0" y="29785"/>
                </a:lnTo>
                <a:lnTo>
                  <a:pt x="1174" y="32448"/>
                </a:lnTo>
                <a:lnTo>
                  <a:pt x="2755" y="36013"/>
                </a:lnTo>
                <a:lnTo>
                  <a:pt x="4878" y="32809"/>
                </a:lnTo>
                <a:lnTo>
                  <a:pt x="3929" y="30552"/>
                </a:lnTo>
                <a:lnTo>
                  <a:pt x="4381" y="27799"/>
                </a:lnTo>
                <a:lnTo>
                  <a:pt x="7949" y="24731"/>
                </a:lnTo>
                <a:lnTo>
                  <a:pt x="9756" y="20759"/>
                </a:lnTo>
                <a:lnTo>
                  <a:pt x="9756" y="16427"/>
                </a:lnTo>
                <a:lnTo>
                  <a:pt x="13234" y="13629"/>
                </a:lnTo>
                <a:lnTo>
                  <a:pt x="15221" y="10154"/>
                </a:lnTo>
                <a:lnTo>
                  <a:pt x="15312" y="5776"/>
                </a:lnTo>
                <a:lnTo>
                  <a:pt x="16893" y="2437"/>
                </a:lnTo>
                <a:lnTo>
                  <a:pt x="16079" y="0"/>
                </a:lnTo>
                <a:lnTo>
                  <a:pt x="12963" y="496"/>
                </a:lnTo>
                <a:lnTo>
                  <a:pt x="12195" y="2843"/>
                </a:lnTo>
                <a:lnTo>
                  <a:pt x="13279" y="56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6" name="object 2816"/>
          <p:cNvSpPr/>
          <p:nvPr/>
        </p:nvSpPr>
        <p:spPr>
          <a:xfrm>
            <a:off x="3111840" y="3067943"/>
            <a:ext cx="11495" cy="21888"/>
          </a:xfrm>
          <a:custGeom>
            <a:avLst/>
            <a:gdLst/>
            <a:ahLst/>
            <a:cxnLst/>
            <a:rect l="l" t="t" r="r" b="b"/>
            <a:pathLst>
              <a:path w="22990" h="43775">
                <a:moveTo>
                  <a:pt x="9440" y="37141"/>
                </a:moveTo>
                <a:lnTo>
                  <a:pt x="9485" y="31635"/>
                </a:lnTo>
                <a:lnTo>
                  <a:pt x="14995" y="26987"/>
                </a:lnTo>
                <a:lnTo>
                  <a:pt x="14995" y="20759"/>
                </a:lnTo>
                <a:lnTo>
                  <a:pt x="17886" y="18277"/>
                </a:lnTo>
                <a:lnTo>
                  <a:pt x="20506" y="16111"/>
                </a:lnTo>
                <a:lnTo>
                  <a:pt x="20370" y="10018"/>
                </a:lnTo>
                <a:lnTo>
                  <a:pt x="21409" y="6814"/>
                </a:lnTo>
                <a:lnTo>
                  <a:pt x="22990" y="3384"/>
                </a:lnTo>
                <a:lnTo>
                  <a:pt x="20416" y="180"/>
                </a:lnTo>
                <a:lnTo>
                  <a:pt x="17480" y="0"/>
                </a:lnTo>
                <a:lnTo>
                  <a:pt x="13911" y="586"/>
                </a:lnTo>
                <a:lnTo>
                  <a:pt x="12692" y="4287"/>
                </a:lnTo>
                <a:lnTo>
                  <a:pt x="13008" y="7491"/>
                </a:lnTo>
                <a:lnTo>
                  <a:pt x="9801" y="10379"/>
                </a:lnTo>
                <a:lnTo>
                  <a:pt x="9982" y="16788"/>
                </a:lnTo>
                <a:lnTo>
                  <a:pt x="8356" y="17961"/>
                </a:lnTo>
                <a:lnTo>
                  <a:pt x="5736" y="19225"/>
                </a:lnTo>
                <a:lnTo>
                  <a:pt x="2484" y="22158"/>
                </a:lnTo>
                <a:lnTo>
                  <a:pt x="3613" y="25498"/>
                </a:lnTo>
                <a:lnTo>
                  <a:pt x="0" y="32222"/>
                </a:lnTo>
                <a:lnTo>
                  <a:pt x="5058" y="43775"/>
                </a:lnTo>
                <a:lnTo>
                  <a:pt x="7588" y="39984"/>
                </a:lnTo>
                <a:lnTo>
                  <a:pt x="9440" y="37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7" name="object 2817"/>
          <p:cNvSpPr/>
          <p:nvPr/>
        </p:nvSpPr>
        <p:spPr>
          <a:xfrm>
            <a:off x="3056192" y="3063723"/>
            <a:ext cx="2688" cy="4084"/>
          </a:xfrm>
          <a:custGeom>
            <a:avLst/>
            <a:gdLst/>
            <a:ahLst/>
            <a:cxnLst/>
            <a:rect l="l" t="t" r="r" b="b"/>
            <a:pathLst>
              <a:path w="5375" h="8168">
                <a:moveTo>
                  <a:pt x="3974" y="0"/>
                </a:moveTo>
                <a:lnTo>
                  <a:pt x="1174" y="3159"/>
                </a:lnTo>
                <a:lnTo>
                  <a:pt x="0" y="6634"/>
                </a:lnTo>
                <a:lnTo>
                  <a:pt x="2664" y="8168"/>
                </a:lnTo>
                <a:lnTo>
                  <a:pt x="5329" y="7491"/>
                </a:lnTo>
                <a:lnTo>
                  <a:pt x="5375" y="4151"/>
                </a:lnTo>
                <a:lnTo>
                  <a:pt x="397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8" name="object 2818"/>
          <p:cNvSpPr/>
          <p:nvPr/>
        </p:nvSpPr>
        <p:spPr>
          <a:xfrm>
            <a:off x="3054589" y="3061986"/>
            <a:ext cx="5804" cy="7108"/>
          </a:xfrm>
          <a:custGeom>
            <a:avLst/>
            <a:gdLst/>
            <a:ahLst/>
            <a:cxnLst/>
            <a:rect l="l" t="t" r="r" b="b"/>
            <a:pathLst>
              <a:path w="11608" h="14215">
                <a:moveTo>
                  <a:pt x="2032" y="5596"/>
                </a:moveTo>
                <a:lnTo>
                  <a:pt x="0" y="8710"/>
                </a:lnTo>
                <a:lnTo>
                  <a:pt x="2664" y="13493"/>
                </a:lnTo>
                <a:lnTo>
                  <a:pt x="6549" y="14215"/>
                </a:lnTo>
                <a:lnTo>
                  <a:pt x="7588" y="14215"/>
                </a:lnTo>
                <a:lnTo>
                  <a:pt x="10388" y="12410"/>
                </a:lnTo>
                <a:lnTo>
                  <a:pt x="11066" y="9341"/>
                </a:lnTo>
                <a:lnTo>
                  <a:pt x="11337" y="6769"/>
                </a:lnTo>
                <a:lnTo>
                  <a:pt x="11608" y="3790"/>
                </a:lnTo>
                <a:lnTo>
                  <a:pt x="8717" y="1489"/>
                </a:lnTo>
                <a:lnTo>
                  <a:pt x="6775" y="0"/>
                </a:lnTo>
                <a:lnTo>
                  <a:pt x="4516" y="2752"/>
                </a:lnTo>
                <a:lnTo>
                  <a:pt x="2032" y="559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19" name="object 2819"/>
          <p:cNvSpPr/>
          <p:nvPr/>
        </p:nvSpPr>
        <p:spPr>
          <a:xfrm>
            <a:off x="3043726" y="3062212"/>
            <a:ext cx="2800" cy="4062"/>
          </a:xfrm>
          <a:custGeom>
            <a:avLst/>
            <a:gdLst/>
            <a:ahLst/>
            <a:cxnLst/>
            <a:rect l="l" t="t" r="r" b="b"/>
            <a:pathLst>
              <a:path w="5600" h="8123">
                <a:moveTo>
                  <a:pt x="1897" y="8123"/>
                </a:moveTo>
                <a:lnTo>
                  <a:pt x="5600" y="4467"/>
                </a:lnTo>
                <a:lnTo>
                  <a:pt x="1084" y="0"/>
                </a:lnTo>
                <a:lnTo>
                  <a:pt x="0" y="5957"/>
                </a:lnTo>
                <a:lnTo>
                  <a:pt x="1897" y="8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0" name="object 2820"/>
          <p:cNvSpPr/>
          <p:nvPr/>
        </p:nvSpPr>
        <p:spPr>
          <a:xfrm>
            <a:off x="3042416" y="3059684"/>
            <a:ext cx="5804" cy="8417"/>
          </a:xfrm>
          <a:custGeom>
            <a:avLst/>
            <a:gdLst/>
            <a:ahLst/>
            <a:cxnLst/>
            <a:rect l="l" t="t" r="r" b="b"/>
            <a:pathLst>
              <a:path w="11608" h="16833">
                <a:moveTo>
                  <a:pt x="9982" y="11282"/>
                </a:moveTo>
                <a:lnTo>
                  <a:pt x="11608" y="9296"/>
                </a:lnTo>
                <a:lnTo>
                  <a:pt x="2122" y="0"/>
                </a:lnTo>
                <a:lnTo>
                  <a:pt x="1264" y="4603"/>
                </a:lnTo>
                <a:lnTo>
                  <a:pt x="180" y="10605"/>
                </a:lnTo>
                <a:lnTo>
                  <a:pt x="0" y="11688"/>
                </a:lnTo>
                <a:lnTo>
                  <a:pt x="2529" y="14712"/>
                </a:lnTo>
                <a:lnTo>
                  <a:pt x="4516" y="13177"/>
                </a:lnTo>
                <a:lnTo>
                  <a:pt x="4336" y="16833"/>
                </a:lnTo>
                <a:lnTo>
                  <a:pt x="9982" y="11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1" name="object 2821"/>
          <p:cNvSpPr/>
          <p:nvPr/>
        </p:nvSpPr>
        <p:spPr>
          <a:xfrm>
            <a:off x="3001764" y="3097638"/>
            <a:ext cx="1762" cy="1557"/>
          </a:xfrm>
          <a:custGeom>
            <a:avLst/>
            <a:gdLst/>
            <a:ahLst/>
            <a:cxnLst/>
            <a:rect l="l" t="t" r="r" b="b"/>
            <a:pathLst>
              <a:path w="3523" h="3113">
                <a:moveTo>
                  <a:pt x="3523" y="767"/>
                </a:moveTo>
                <a:lnTo>
                  <a:pt x="0" y="0"/>
                </a:lnTo>
                <a:lnTo>
                  <a:pt x="1445" y="3113"/>
                </a:lnTo>
                <a:lnTo>
                  <a:pt x="3523" y="76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2" name="object 2822"/>
          <p:cNvSpPr/>
          <p:nvPr/>
        </p:nvSpPr>
        <p:spPr>
          <a:xfrm>
            <a:off x="2999596" y="3096172"/>
            <a:ext cx="5465" cy="4084"/>
          </a:xfrm>
          <a:custGeom>
            <a:avLst/>
            <a:gdLst/>
            <a:ahLst/>
            <a:cxnLst/>
            <a:rect l="l" t="t" r="r" b="b"/>
            <a:pathLst>
              <a:path w="10930" h="8168">
                <a:moveTo>
                  <a:pt x="6142" y="8168"/>
                </a:moveTo>
                <a:lnTo>
                  <a:pt x="7001" y="8168"/>
                </a:lnTo>
                <a:lnTo>
                  <a:pt x="9666" y="7130"/>
                </a:lnTo>
                <a:lnTo>
                  <a:pt x="10930" y="4242"/>
                </a:lnTo>
                <a:lnTo>
                  <a:pt x="8491" y="1308"/>
                </a:lnTo>
                <a:lnTo>
                  <a:pt x="5510" y="676"/>
                </a:lnTo>
                <a:lnTo>
                  <a:pt x="2890" y="0"/>
                </a:lnTo>
                <a:lnTo>
                  <a:pt x="0" y="3204"/>
                </a:lnTo>
                <a:lnTo>
                  <a:pt x="2800" y="7356"/>
                </a:lnTo>
                <a:lnTo>
                  <a:pt x="6142" y="816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3" name="object 2823"/>
          <p:cNvSpPr/>
          <p:nvPr/>
        </p:nvSpPr>
        <p:spPr>
          <a:xfrm>
            <a:off x="3127468" y="3069432"/>
            <a:ext cx="1874" cy="1850"/>
          </a:xfrm>
          <a:custGeom>
            <a:avLst/>
            <a:gdLst/>
            <a:ahLst/>
            <a:cxnLst/>
            <a:rect l="l" t="t" r="r" b="b"/>
            <a:pathLst>
              <a:path w="3748" h="3700">
                <a:moveTo>
                  <a:pt x="2393" y="0"/>
                </a:moveTo>
                <a:lnTo>
                  <a:pt x="45" y="676"/>
                </a:lnTo>
                <a:lnTo>
                  <a:pt x="0" y="3384"/>
                </a:lnTo>
                <a:lnTo>
                  <a:pt x="3703" y="3700"/>
                </a:lnTo>
                <a:lnTo>
                  <a:pt x="3748" y="992"/>
                </a:lnTo>
                <a:lnTo>
                  <a:pt x="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4" name="object 2824"/>
          <p:cNvSpPr/>
          <p:nvPr/>
        </p:nvSpPr>
        <p:spPr>
          <a:xfrm>
            <a:off x="3126339" y="3068033"/>
            <a:ext cx="4065" cy="4919"/>
          </a:xfrm>
          <a:custGeom>
            <a:avLst/>
            <a:gdLst/>
            <a:ahLst/>
            <a:cxnLst/>
            <a:rect l="l" t="t" r="r" b="b"/>
            <a:pathLst>
              <a:path w="8130" h="9838">
                <a:moveTo>
                  <a:pt x="271" y="2752"/>
                </a:moveTo>
                <a:lnTo>
                  <a:pt x="0" y="6408"/>
                </a:lnTo>
                <a:lnTo>
                  <a:pt x="2168" y="9206"/>
                </a:lnTo>
                <a:lnTo>
                  <a:pt x="5149" y="9838"/>
                </a:lnTo>
                <a:lnTo>
                  <a:pt x="7136" y="8664"/>
                </a:lnTo>
                <a:lnTo>
                  <a:pt x="8130" y="5415"/>
                </a:lnTo>
                <a:lnTo>
                  <a:pt x="7452" y="1805"/>
                </a:lnTo>
                <a:lnTo>
                  <a:pt x="3613" y="0"/>
                </a:lnTo>
                <a:lnTo>
                  <a:pt x="271" y="2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5" name="object 2825"/>
          <p:cNvSpPr/>
          <p:nvPr/>
        </p:nvSpPr>
        <p:spPr>
          <a:xfrm>
            <a:off x="3067394" y="306918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57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19" y="2391"/>
                </a:lnTo>
                <a:lnTo>
                  <a:pt x="1851" y="2030"/>
                </a:lnTo>
                <a:lnTo>
                  <a:pt x="1671" y="1173"/>
                </a:lnTo>
                <a:lnTo>
                  <a:pt x="1219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6" name="object 2826"/>
          <p:cNvSpPr/>
          <p:nvPr/>
        </p:nvSpPr>
        <p:spPr>
          <a:xfrm>
            <a:off x="3066039" y="3067176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174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7" name="object 2827"/>
          <p:cNvSpPr/>
          <p:nvPr/>
        </p:nvSpPr>
        <p:spPr>
          <a:xfrm>
            <a:off x="3085258" y="307595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8" name="object 2828"/>
          <p:cNvSpPr/>
          <p:nvPr/>
        </p:nvSpPr>
        <p:spPr>
          <a:xfrm>
            <a:off x="3083700" y="3073923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87" y="10921"/>
                </a:moveTo>
                <a:lnTo>
                  <a:pt x="6549" y="7491"/>
                </a:lnTo>
                <a:lnTo>
                  <a:pt x="7362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73"/>
                </a:lnTo>
                <a:lnTo>
                  <a:pt x="4787" y="1092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29" name="object 2829"/>
          <p:cNvSpPr/>
          <p:nvPr/>
        </p:nvSpPr>
        <p:spPr>
          <a:xfrm>
            <a:off x="3096302" y="3099015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075"/>
                </a:lnTo>
                <a:lnTo>
                  <a:pt x="1897" y="1714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0" name="object 2830"/>
          <p:cNvSpPr/>
          <p:nvPr/>
        </p:nvSpPr>
        <p:spPr>
          <a:xfrm>
            <a:off x="3094924" y="3097029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065" y="0"/>
                </a:moveTo>
                <a:lnTo>
                  <a:pt x="0" y="3745"/>
                </a:lnTo>
                <a:lnTo>
                  <a:pt x="1219" y="7356"/>
                </a:lnTo>
                <a:lnTo>
                  <a:pt x="2981" y="10831"/>
                </a:lnTo>
                <a:lnTo>
                  <a:pt x="7768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1" name="object 2831"/>
          <p:cNvSpPr/>
          <p:nvPr/>
        </p:nvSpPr>
        <p:spPr>
          <a:xfrm>
            <a:off x="3006620" y="3100594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579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2" name="object 2832"/>
          <p:cNvSpPr/>
          <p:nvPr/>
        </p:nvSpPr>
        <p:spPr>
          <a:xfrm>
            <a:off x="3004565" y="3099218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68" y="6995"/>
                </a:moveTo>
                <a:lnTo>
                  <a:pt x="7543" y="6092"/>
                </a:lnTo>
                <a:lnTo>
                  <a:pt x="10975" y="4197"/>
                </a:lnTo>
                <a:lnTo>
                  <a:pt x="7046" y="0"/>
                </a:lnTo>
                <a:lnTo>
                  <a:pt x="3387" y="1218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3" name="object 2833"/>
          <p:cNvSpPr/>
          <p:nvPr/>
        </p:nvSpPr>
        <p:spPr>
          <a:xfrm>
            <a:off x="3090566" y="3097841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92"/>
                </a:moveTo>
                <a:lnTo>
                  <a:pt x="632" y="1308"/>
                </a:lnTo>
                <a:lnTo>
                  <a:pt x="1174" y="1669"/>
                </a:lnTo>
                <a:lnTo>
                  <a:pt x="1851" y="1805"/>
                </a:lnTo>
                <a:lnTo>
                  <a:pt x="2077" y="1895"/>
                </a:lnTo>
                <a:lnTo>
                  <a:pt x="2439" y="1308"/>
                </a:lnTo>
                <a:lnTo>
                  <a:pt x="2755" y="992"/>
                </a:lnTo>
                <a:lnTo>
                  <a:pt x="2122" y="676"/>
                </a:lnTo>
                <a:lnTo>
                  <a:pt x="1535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4" name="object 2834"/>
          <p:cNvSpPr/>
          <p:nvPr/>
        </p:nvSpPr>
        <p:spPr>
          <a:xfrm>
            <a:off x="3088443" y="3096307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142" y="7401"/>
                </a:moveTo>
                <a:lnTo>
                  <a:pt x="8311" y="6363"/>
                </a:lnTo>
                <a:lnTo>
                  <a:pt x="11111" y="3474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5" name="object 2835"/>
          <p:cNvSpPr/>
          <p:nvPr/>
        </p:nvSpPr>
        <p:spPr>
          <a:xfrm>
            <a:off x="3026201" y="3042354"/>
            <a:ext cx="949" cy="1151"/>
          </a:xfrm>
          <a:custGeom>
            <a:avLst/>
            <a:gdLst/>
            <a:ahLst/>
            <a:cxnLst/>
            <a:rect l="l" t="t" r="r" b="b"/>
            <a:pathLst>
              <a:path w="1897" h="2301">
                <a:moveTo>
                  <a:pt x="587" y="2121"/>
                </a:moveTo>
                <a:lnTo>
                  <a:pt x="1129" y="1714"/>
                </a:lnTo>
                <a:lnTo>
                  <a:pt x="1535" y="1128"/>
                </a:lnTo>
                <a:lnTo>
                  <a:pt x="1851" y="541"/>
                </a:lnTo>
                <a:lnTo>
                  <a:pt x="1309" y="0"/>
                </a:lnTo>
                <a:lnTo>
                  <a:pt x="225" y="947"/>
                </a:lnTo>
                <a:lnTo>
                  <a:pt x="90" y="1399"/>
                </a:lnTo>
                <a:lnTo>
                  <a:pt x="0" y="2301"/>
                </a:lnTo>
                <a:lnTo>
                  <a:pt x="451" y="2256"/>
                </a:lnTo>
                <a:lnTo>
                  <a:pt x="587" y="2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6" name="object 2836"/>
          <p:cNvSpPr/>
          <p:nvPr/>
        </p:nvSpPr>
        <p:spPr>
          <a:xfrm>
            <a:off x="3024823" y="3041204"/>
            <a:ext cx="3388" cy="3498"/>
          </a:xfrm>
          <a:custGeom>
            <a:avLst/>
            <a:gdLst/>
            <a:ahLst/>
            <a:cxnLst/>
            <a:rect l="l" t="t" r="r" b="b"/>
            <a:pathLst>
              <a:path w="6775" h="6995">
                <a:moveTo>
                  <a:pt x="5194" y="0"/>
                </a:moveTo>
                <a:lnTo>
                  <a:pt x="1355" y="1308"/>
                </a:lnTo>
                <a:lnTo>
                  <a:pt x="271" y="4332"/>
                </a:lnTo>
                <a:lnTo>
                  <a:pt x="0" y="6995"/>
                </a:lnTo>
                <a:lnTo>
                  <a:pt x="4200" y="6949"/>
                </a:lnTo>
                <a:lnTo>
                  <a:pt x="6775" y="4061"/>
                </a:lnTo>
                <a:lnTo>
                  <a:pt x="5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7" name="object 2837"/>
          <p:cNvSpPr/>
          <p:nvPr/>
        </p:nvSpPr>
        <p:spPr>
          <a:xfrm>
            <a:off x="3025884" y="3042400"/>
            <a:ext cx="542" cy="519"/>
          </a:xfrm>
          <a:custGeom>
            <a:avLst/>
            <a:gdLst/>
            <a:ahLst/>
            <a:cxnLst/>
            <a:rect l="l" t="t" r="r" b="b"/>
            <a:pathLst>
              <a:path w="1084" h="1037">
                <a:moveTo>
                  <a:pt x="45" y="902"/>
                </a:moveTo>
                <a:lnTo>
                  <a:pt x="0" y="1037"/>
                </a:lnTo>
                <a:lnTo>
                  <a:pt x="542" y="902"/>
                </a:lnTo>
                <a:lnTo>
                  <a:pt x="858" y="857"/>
                </a:lnTo>
                <a:lnTo>
                  <a:pt x="1084" y="0"/>
                </a:lnTo>
                <a:lnTo>
                  <a:pt x="496" y="361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8" name="object 2838"/>
          <p:cNvSpPr/>
          <p:nvPr/>
        </p:nvSpPr>
        <p:spPr>
          <a:xfrm>
            <a:off x="3024078" y="3041226"/>
            <a:ext cx="3681" cy="3543"/>
          </a:xfrm>
          <a:custGeom>
            <a:avLst/>
            <a:gdLst/>
            <a:ahLst/>
            <a:cxnLst/>
            <a:rect l="l" t="t" r="r" b="b"/>
            <a:pathLst>
              <a:path w="7362" h="7085">
                <a:moveTo>
                  <a:pt x="4652" y="0"/>
                </a:moveTo>
                <a:lnTo>
                  <a:pt x="1400" y="2211"/>
                </a:lnTo>
                <a:lnTo>
                  <a:pt x="2077" y="2391"/>
                </a:lnTo>
                <a:lnTo>
                  <a:pt x="3432" y="2843"/>
                </a:lnTo>
                <a:lnTo>
                  <a:pt x="4200" y="5505"/>
                </a:lnTo>
                <a:lnTo>
                  <a:pt x="4607" y="5731"/>
                </a:lnTo>
                <a:lnTo>
                  <a:pt x="6413" y="5144"/>
                </a:lnTo>
                <a:lnTo>
                  <a:pt x="7362" y="2211"/>
                </a:lnTo>
                <a:lnTo>
                  <a:pt x="4652" y="0"/>
                </a:lnTo>
                <a:close/>
              </a:path>
              <a:path w="7362" h="7085">
                <a:moveTo>
                  <a:pt x="4200" y="5505"/>
                </a:moveTo>
                <a:lnTo>
                  <a:pt x="2077" y="2391"/>
                </a:lnTo>
                <a:lnTo>
                  <a:pt x="1400" y="2211"/>
                </a:lnTo>
                <a:lnTo>
                  <a:pt x="0" y="7085"/>
                </a:lnTo>
                <a:lnTo>
                  <a:pt x="4607" y="5731"/>
                </a:lnTo>
                <a:lnTo>
                  <a:pt x="4200" y="5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39" name="object 2839"/>
          <p:cNvSpPr/>
          <p:nvPr/>
        </p:nvSpPr>
        <p:spPr>
          <a:xfrm>
            <a:off x="3077557" y="3023197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270"/>
                </a:moveTo>
                <a:lnTo>
                  <a:pt x="0" y="3384"/>
                </a:lnTo>
                <a:lnTo>
                  <a:pt x="1038" y="0"/>
                </a:lnTo>
                <a:lnTo>
                  <a:pt x="45" y="27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0" name="object 2840"/>
          <p:cNvSpPr/>
          <p:nvPr/>
        </p:nvSpPr>
        <p:spPr>
          <a:xfrm>
            <a:off x="3076021" y="3022136"/>
            <a:ext cx="3365" cy="4039"/>
          </a:xfrm>
          <a:custGeom>
            <a:avLst/>
            <a:gdLst/>
            <a:ahLst/>
            <a:cxnLst/>
            <a:rect l="l" t="t" r="r" b="b"/>
            <a:pathLst>
              <a:path w="6730" h="8078">
                <a:moveTo>
                  <a:pt x="0" y="2843"/>
                </a:moveTo>
                <a:lnTo>
                  <a:pt x="45" y="6273"/>
                </a:lnTo>
                <a:lnTo>
                  <a:pt x="3432" y="8078"/>
                </a:lnTo>
                <a:lnTo>
                  <a:pt x="5329" y="7717"/>
                </a:lnTo>
                <a:lnTo>
                  <a:pt x="6730" y="4197"/>
                </a:lnTo>
                <a:lnTo>
                  <a:pt x="5465" y="586"/>
                </a:lnTo>
                <a:lnTo>
                  <a:pt x="2393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1" name="object 2841"/>
          <p:cNvSpPr/>
          <p:nvPr/>
        </p:nvSpPr>
        <p:spPr>
          <a:xfrm>
            <a:off x="3111163" y="3044024"/>
            <a:ext cx="1558" cy="1286"/>
          </a:xfrm>
          <a:custGeom>
            <a:avLst/>
            <a:gdLst/>
            <a:ahLst/>
            <a:cxnLst/>
            <a:rect l="l" t="t" r="r" b="b"/>
            <a:pathLst>
              <a:path w="3116" h="2572">
                <a:moveTo>
                  <a:pt x="90" y="992"/>
                </a:moveTo>
                <a:lnTo>
                  <a:pt x="0" y="1489"/>
                </a:lnTo>
                <a:lnTo>
                  <a:pt x="135" y="1624"/>
                </a:lnTo>
                <a:lnTo>
                  <a:pt x="767" y="2572"/>
                </a:lnTo>
                <a:lnTo>
                  <a:pt x="2529" y="2527"/>
                </a:lnTo>
                <a:lnTo>
                  <a:pt x="3071" y="1579"/>
                </a:lnTo>
                <a:lnTo>
                  <a:pt x="3116" y="1083"/>
                </a:lnTo>
                <a:lnTo>
                  <a:pt x="2981" y="947"/>
                </a:lnTo>
                <a:lnTo>
                  <a:pt x="2348" y="0"/>
                </a:lnTo>
                <a:lnTo>
                  <a:pt x="542" y="0"/>
                </a:lnTo>
                <a:lnTo>
                  <a:pt x="9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2" name="object 2842"/>
          <p:cNvSpPr/>
          <p:nvPr/>
        </p:nvSpPr>
        <p:spPr>
          <a:xfrm>
            <a:off x="3109830" y="3042828"/>
            <a:ext cx="4133" cy="3588"/>
          </a:xfrm>
          <a:custGeom>
            <a:avLst/>
            <a:gdLst/>
            <a:ahLst/>
            <a:cxnLst/>
            <a:rect l="l" t="t" r="r" b="b"/>
            <a:pathLst>
              <a:path w="8265" h="7175">
                <a:moveTo>
                  <a:pt x="5420" y="0"/>
                </a:moveTo>
                <a:lnTo>
                  <a:pt x="2393" y="270"/>
                </a:lnTo>
                <a:lnTo>
                  <a:pt x="0" y="3249"/>
                </a:lnTo>
                <a:lnTo>
                  <a:pt x="1490" y="6543"/>
                </a:lnTo>
                <a:lnTo>
                  <a:pt x="4245" y="7175"/>
                </a:lnTo>
                <a:lnTo>
                  <a:pt x="4516" y="7175"/>
                </a:lnTo>
                <a:lnTo>
                  <a:pt x="7272" y="6363"/>
                </a:lnTo>
                <a:lnTo>
                  <a:pt x="8265" y="2707"/>
                </a:lnTo>
                <a:lnTo>
                  <a:pt x="5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3" name="object 2843"/>
          <p:cNvSpPr/>
          <p:nvPr/>
        </p:nvSpPr>
        <p:spPr>
          <a:xfrm>
            <a:off x="3121867" y="3012636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714"/>
                </a:lnTo>
                <a:lnTo>
                  <a:pt x="993" y="1489"/>
                </a:lnTo>
                <a:lnTo>
                  <a:pt x="1219" y="1218"/>
                </a:lnTo>
                <a:lnTo>
                  <a:pt x="1038" y="812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4" name="object 2844"/>
          <p:cNvSpPr/>
          <p:nvPr/>
        </p:nvSpPr>
        <p:spPr>
          <a:xfrm>
            <a:off x="3120512" y="3010515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36"/>
                </a:moveTo>
                <a:lnTo>
                  <a:pt x="903" y="6949"/>
                </a:lnTo>
                <a:lnTo>
                  <a:pt x="2619" y="10560"/>
                </a:lnTo>
                <a:lnTo>
                  <a:pt x="6955" y="5911"/>
                </a:lnTo>
                <a:lnTo>
                  <a:pt x="3884" y="0"/>
                </a:lnTo>
                <a:lnTo>
                  <a:pt x="1445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5" name="object 2845"/>
          <p:cNvSpPr/>
          <p:nvPr/>
        </p:nvSpPr>
        <p:spPr>
          <a:xfrm>
            <a:off x="3048807" y="3008981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400" y="406"/>
                </a:lnTo>
                <a:lnTo>
                  <a:pt x="993" y="135"/>
                </a:lnTo>
                <a:lnTo>
                  <a:pt x="587" y="0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lnTo>
                  <a:pt x="406" y="857"/>
                </a:lnTo>
                <a:lnTo>
                  <a:pt x="767" y="1083"/>
                </a:lnTo>
                <a:lnTo>
                  <a:pt x="1174" y="1308"/>
                </a:lnTo>
                <a:lnTo>
                  <a:pt x="1400" y="1037"/>
                </a:lnTo>
                <a:lnTo>
                  <a:pt x="1580" y="857"/>
                </a:lnTo>
                <a:lnTo>
                  <a:pt x="1806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6" name="object 2846"/>
          <p:cNvSpPr/>
          <p:nvPr/>
        </p:nvSpPr>
        <p:spPr>
          <a:xfrm>
            <a:off x="3046865" y="3007875"/>
            <a:ext cx="4720" cy="3340"/>
          </a:xfrm>
          <a:custGeom>
            <a:avLst/>
            <a:gdLst/>
            <a:ahLst/>
            <a:cxnLst/>
            <a:rect l="l" t="t" r="r" b="b"/>
            <a:pathLst>
              <a:path w="9440" h="6679">
                <a:moveTo>
                  <a:pt x="9440" y="2075"/>
                </a:moveTo>
                <a:lnTo>
                  <a:pt x="6639" y="541"/>
                </a:lnTo>
                <a:lnTo>
                  <a:pt x="5736" y="0"/>
                </a:lnTo>
                <a:lnTo>
                  <a:pt x="2935" y="0"/>
                </a:lnTo>
                <a:lnTo>
                  <a:pt x="0" y="3429"/>
                </a:lnTo>
                <a:lnTo>
                  <a:pt x="5510" y="6679"/>
                </a:lnTo>
                <a:lnTo>
                  <a:pt x="6865" y="5235"/>
                </a:lnTo>
                <a:lnTo>
                  <a:pt x="9440" y="207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7" name="object 2847"/>
          <p:cNvSpPr/>
          <p:nvPr/>
        </p:nvSpPr>
        <p:spPr>
          <a:xfrm>
            <a:off x="3055199" y="302507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631"/>
                </a:moveTo>
                <a:lnTo>
                  <a:pt x="90" y="1083"/>
                </a:lnTo>
                <a:lnTo>
                  <a:pt x="361" y="1489"/>
                </a:lnTo>
                <a:lnTo>
                  <a:pt x="587" y="1895"/>
                </a:lnTo>
                <a:lnTo>
                  <a:pt x="767" y="1669"/>
                </a:lnTo>
                <a:lnTo>
                  <a:pt x="948" y="1489"/>
                </a:lnTo>
                <a:lnTo>
                  <a:pt x="1219" y="1218"/>
                </a:lnTo>
                <a:lnTo>
                  <a:pt x="993" y="812"/>
                </a:lnTo>
                <a:lnTo>
                  <a:pt x="767" y="406"/>
                </a:lnTo>
                <a:lnTo>
                  <a:pt x="587" y="0"/>
                </a:lnTo>
                <a:lnTo>
                  <a:pt x="361" y="225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8" name="object 2848"/>
          <p:cNvSpPr/>
          <p:nvPr/>
        </p:nvSpPr>
        <p:spPr>
          <a:xfrm>
            <a:off x="3053844" y="3022949"/>
            <a:ext cx="3455" cy="5280"/>
          </a:xfrm>
          <a:custGeom>
            <a:avLst/>
            <a:gdLst/>
            <a:ahLst/>
            <a:cxnLst/>
            <a:rect l="l" t="t" r="r" b="b"/>
            <a:pathLst>
              <a:path w="6910" h="10560">
                <a:moveTo>
                  <a:pt x="0" y="3836"/>
                </a:moveTo>
                <a:lnTo>
                  <a:pt x="903" y="6904"/>
                </a:lnTo>
                <a:lnTo>
                  <a:pt x="2574" y="10560"/>
                </a:lnTo>
                <a:lnTo>
                  <a:pt x="6910" y="5911"/>
                </a:lnTo>
                <a:lnTo>
                  <a:pt x="3839" y="0"/>
                </a:lnTo>
                <a:lnTo>
                  <a:pt x="1400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49" name="object 2849"/>
          <p:cNvSpPr/>
          <p:nvPr/>
        </p:nvSpPr>
        <p:spPr>
          <a:xfrm>
            <a:off x="3025839" y="3042828"/>
            <a:ext cx="474" cy="677"/>
          </a:xfrm>
          <a:custGeom>
            <a:avLst/>
            <a:gdLst/>
            <a:ahLst/>
            <a:cxnLst/>
            <a:rect l="l" t="t" r="r" b="b"/>
            <a:pathLst>
              <a:path w="948" h="1353">
                <a:moveTo>
                  <a:pt x="90" y="180"/>
                </a:moveTo>
                <a:lnTo>
                  <a:pt x="0" y="1037"/>
                </a:lnTo>
                <a:lnTo>
                  <a:pt x="180" y="1173"/>
                </a:lnTo>
                <a:lnTo>
                  <a:pt x="451" y="1308"/>
                </a:lnTo>
                <a:lnTo>
                  <a:pt x="722" y="1353"/>
                </a:lnTo>
                <a:lnTo>
                  <a:pt x="813" y="451"/>
                </a:lnTo>
                <a:lnTo>
                  <a:pt x="948" y="0"/>
                </a:lnTo>
                <a:lnTo>
                  <a:pt x="361" y="135"/>
                </a:lnTo>
                <a:lnTo>
                  <a:pt x="90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0" name="object 2850"/>
          <p:cNvSpPr/>
          <p:nvPr/>
        </p:nvSpPr>
        <p:spPr>
          <a:xfrm>
            <a:off x="3024529" y="3040955"/>
            <a:ext cx="3501" cy="3813"/>
          </a:xfrm>
          <a:custGeom>
            <a:avLst/>
            <a:gdLst/>
            <a:ahLst/>
            <a:cxnLst/>
            <a:rect l="l" t="t" r="r" b="b"/>
            <a:pathLst>
              <a:path w="7001" h="7626">
                <a:moveTo>
                  <a:pt x="2348" y="7536"/>
                </a:moveTo>
                <a:lnTo>
                  <a:pt x="5555" y="7626"/>
                </a:lnTo>
                <a:lnTo>
                  <a:pt x="5962" y="4287"/>
                </a:lnTo>
                <a:lnTo>
                  <a:pt x="7001" y="0"/>
                </a:lnTo>
                <a:lnTo>
                  <a:pt x="813" y="1940"/>
                </a:lnTo>
                <a:lnTo>
                  <a:pt x="0" y="4106"/>
                </a:lnTo>
                <a:lnTo>
                  <a:pt x="2348" y="7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1" name="object 2851"/>
          <p:cNvSpPr/>
          <p:nvPr/>
        </p:nvSpPr>
        <p:spPr>
          <a:xfrm>
            <a:off x="3126994" y="3015028"/>
            <a:ext cx="8447" cy="17984"/>
          </a:xfrm>
          <a:custGeom>
            <a:avLst/>
            <a:gdLst/>
            <a:ahLst/>
            <a:cxnLst/>
            <a:rect l="l" t="t" r="r" b="b"/>
            <a:pathLst>
              <a:path w="16893" h="35968">
                <a:moveTo>
                  <a:pt x="13279" y="5641"/>
                </a:moveTo>
                <a:lnTo>
                  <a:pt x="12376" y="6363"/>
                </a:lnTo>
                <a:lnTo>
                  <a:pt x="8988" y="9025"/>
                </a:lnTo>
                <a:lnTo>
                  <a:pt x="9801" y="12410"/>
                </a:lnTo>
                <a:lnTo>
                  <a:pt x="9756" y="15930"/>
                </a:lnTo>
                <a:lnTo>
                  <a:pt x="6052" y="18006"/>
                </a:lnTo>
                <a:lnTo>
                  <a:pt x="4155" y="18819"/>
                </a:lnTo>
                <a:lnTo>
                  <a:pt x="1605" y="19981"/>
                </a:lnTo>
                <a:lnTo>
                  <a:pt x="3884" y="22564"/>
                </a:lnTo>
                <a:lnTo>
                  <a:pt x="2258" y="25588"/>
                </a:lnTo>
                <a:lnTo>
                  <a:pt x="632" y="28567"/>
                </a:lnTo>
                <a:lnTo>
                  <a:pt x="0" y="29740"/>
                </a:lnTo>
                <a:lnTo>
                  <a:pt x="1174" y="32403"/>
                </a:lnTo>
                <a:lnTo>
                  <a:pt x="2755" y="35968"/>
                </a:lnTo>
                <a:lnTo>
                  <a:pt x="4878" y="32764"/>
                </a:lnTo>
                <a:lnTo>
                  <a:pt x="3929" y="30507"/>
                </a:lnTo>
                <a:lnTo>
                  <a:pt x="4381" y="27799"/>
                </a:lnTo>
                <a:lnTo>
                  <a:pt x="7994" y="24731"/>
                </a:lnTo>
                <a:lnTo>
                  <a:pt x="9756" y="20714"/>
                </a:lnTo>
                <a:lnTo>
                  <a:pt x="9756" y="16382"/>
                </a:lnTo>
                <a:lnTo>
                  <a:pt x="13234" y="13629"/>
                </a:lnTo>
                <a:lnTo>
                  <a:pt x="15266" y="10154"/>
                </a:lnTo>
                <a:lnTo>
                  <a:pt x="15312" y="5731"/>
                </a:lnTo>
                <a:lnTo>
                  <a:pt x="16893" y="2437"/>
                </a:lnTo>
                <a:lnTo>
                  <a:pt x="16125" y="0"/>
                </a:lnTo>
                <a:lnTo>
                  <a:pt x="12963" y="451"/>
                </a:lnTo>
                <a:lnTo>
                  <a:pt x="12195" y="2798"/>
                </a:lnTo>
                <a:lnTo>
                  <a:pt x="13279" y="5641"/>
                </a:lnTo>
                <a:close/>
              </a:path>
              <a:path w="16893" h="35968">
                <a:moveTo>
                  <a:pt x="1605" y="19981"/>
                </a:moveTo>
                <a:lnTo>
                  <a:pt x="1580" y="19992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2" name="object 2852"/>
          <p:cNvSpPr/>
          <p:nvPr/>
        </p:nvSpPr>
        <p:spPr>
          <a:xfrm>
            <a:off x="3125616" y="3013720"/>
            <a:ext cx="11518" cy="21888"/>
          </a:xfrm>
          <a:custGeom>
            <a:avLst/>
            <a:gdLst/>
            <a:ahLst/>
            <a:cxnLst/>
            <a:rect l="l" t="t" r="r" b="b"/>
            <a:pathLst>
              <a:path w="23035" h="43775">
                <a:moveTo>
                  <a:pt x="9485" y="37186"/>
                </a:moveTo>
                <a:lnTo>
                  <a:pt x="9530" y="31681"/>
                </a:lnTo>
                <a:lnTo>
                  <a:pt x="14995" y="26987"/>
                </a:lnTo>
                <a:lnTo>
                  <a:pt x="14995" y="20759"/>
                </a:lnTo>
                <a:lnTo>
                  <a:pt x="17931" y="18277"/>
                </a:lnTo>
                <a:lnTo>
                  <a:pt x="20506" y="16111"/>
                </a:lnTo>
                <a:lnTo>
                  <a:pt x="20416" y="10018"/>
                </a:lnTo>
                <a:lnTo>
                  <a:pt x="21409" y="6814"/>
                </a:lnTo>
                <a:lnTo>
                  <a:pt x="23035" y="3384"/>
                </a:lnTo>
                <a:lnTo>
                  <a:pt x="20416" y="225"/>
                </a:lnTo>
                <a:lnTo>
                  <a:pt x="17480" y="0"/>
                </a:lnTo>
                <a:lnTo>
                  <a:pt x="13911" y="631"/>
                </a:lnTo>
                <a:lnTo>
                  <a:pt x="12692" y="4287"/>
                </a:lnTo>
                <a:lnTo>
                  <a:pt x="13008" y="7491"/>
                </a:lnTo>
                <a:lnTo>
                  <a:pt x="9846" y="10424"/>
                </a:lnTo>
                <a:lnTo>
                  <a:pt x="9982" y="16833"/>
                </a:lnTo>
                <a:lnTo>
                  <a:pt x="8356" y="17961"/>
                </a:lnTo>
                <a:lnTo>
                  <a:pt x="5736" y="19270"/>
                </a:lnTo>
                <a:lnTo>
                  <a:pt x="2484" y="22158"/>
                </a:lnTo>
                <a:lnTo>
                  <a:pt x="3613" y="25498"/>
                </a:lnTo>
                <a:lnTo>
                  <a:pt x="0" y="32222"/>
                </a:lnTo>
                <a:lnTo>
                  <a:pt x="5058" y="43775"/>
                </a:lnTo>
                <a:lnTo>
                  <a:pt x="7588" y="39984"/>
                </a:lnTo>
                <a:lnTo>
                  <a:pt x="9485" y="371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3" name="object 2853"/>
          <p:cNvSpPr/>
          <p:nvPr/>
        </p:nvSpPr>
        <p:spPr>
          <a:xfrm>
            <a:off x="3069969" y="3009500"/>
            <a:ext cx="2688" cy="4084"/>
          </a:xfrm>
          <a:custGeom>
            <a:avLst/>
            <a:gdLst/>
            <a:ahLst/>
            <a:cxnLst/>
            <a:rect l="l" t="t" r="r" b="b"/>
            <a:pathLst>
              <a:path w="5375" h="8168">
                <a:moveTo>
                  <a:pt x="3974" y="0"/>
                </a:moveTo>
                <a:lnTo>
                  <a:pt x="1174" y="3159"/>
                </a:lnTo>
                <a:lnTo>
                  <a:pt x="0" y="6679"/>
                </a:lnTo>
                <a:lnTo>
                  <a:pt x="2664" y="8168"/>
                </a:lnTo>
                <a:lnTo>
                  <a:pt x="5375" y="7491"/>
                </a:lnTo>
                <a:lnTo>
                  <a:pt x="5375" y="4151"/>
                </a:lnTo>
                <a:lnTo>
                  <a:pt x="397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4" name="object 2854"/>
          <p:cNvSpPr/>
          <p:nvPr/>
        </p:nvSpPr>
        <p:spPr>
          <a:xfrm>
            <a:off x="3068365" y="3007785"/>
            <a:ext cx="5804" cy="7108"/>
          </a:xfrm>
          <a:custGeom>
            <a:avLst/>
            <a:gdLst/>
            <a:ahLst/>
            <a:cxnLst/>
            <a:rect l="l" t="t" r="r" b="b"/>
            <a:pathLst>
              <a:path w="11608" h="14215">
                <a:moveTo>
                  <a:pt x="2710" y="13448"/>
                </a:moveTo>
                <a:lnTo>
                  <a:pt x="6549" y="14215"/>
                </a:lnTo>
                <a:lnTo>
                  <a:pt x="7588" y="14215"/>
                </a:lnTo>
                <a:lnTo>
                  <a:pt x="10433" y="12410"/>
                </a:lnTo>
                <a:lnTo>
                  <a:pt x="11066" y="9657"/>
                </a:lnTo>
                <a:lnTo>
                  <a:pt x="11292" y="6769"/>
                </a:lnTo>
                <a:lnTo>
                  <a:pt x="11608" y="3745"/>
                </a:lnTo>
                <a:lnTo>
                  <a:pt x="8717" y="1489"/>
                </a:lnTo>
                <a:lnTo>
                  <a:pt x="6820" y="0"/>
                </a:lnTo>
                <a:lnTo>
                  <a:pt x="4516" y="2707"/>
                </a:lnTo>
                <a:lnTo>
                  <a:pt x="2077" y="5550"/>
                </a:lnTo>
                <a:lnTo>
                  <a:pt x="0" y="8664"/>
                </a:lnTo>
                <a:lnTo>
                  <a:pt x="2710" y="1344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5" name="object 2855"/>
          <p:cNvSpPr/>
          <p:nvPr/>
        </p:nvSpPr>
        <p:spPr>
          <a:xfrm>
            <a:off x="3057525" y="3007988"/>
            <a:ext cx="2778" cy="4062"/>
          </a:xfrm>
          <a:custGeom>
            <a:avLst/>
            <a:gdLst/>
            <a:ahLst/>
            <a:cxnLst/>
            <a:rect l="l" t="t" r="r" b="b"/>
            <a:pathLst>
              <a:path w="5555" h="8123">
                <a:moveTo>
                  <a:pt x="1851" y="8123"/>
                </a:moveTo>
                <a:lnTo>
                  <a:pt x="5555" y="4467"/>
                </a:lnTo>
                <a:lnTo>
                  <a:pt x="1084" y="0"/>
                </a:lnTo>
                <a:lnTo>
                  <a:pt x="0" y="6002"/>
                </a:lnTo>
                <a:lnTo>
                  <a:pt x="1851" y="812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6" name="object 2856"/>
          <p:cNvSpPr/>
          <p:nvPr/>
        </p:nvSpPr>
        <p:spPr>
          <a:xfrm>
            <a:off x="3056192" y="3005461"/>
            <a:ext cx="5804" cy="8417"/>
          </a:xfrm>
          <a:custGeom>
            <a:avLst/>
            <a:gdLst/>
            <a:ahLst/>
            <a:cxnLst/>
            <a:rect l="l" t="t" r="r" b="b"/>
            <a:pathLst>
              <a:path w="11608" h="16833">
                <a:moveTo>
                  <a:pt x="9982" y="11282"/>
                </a:moveTo>
                <a:lnTo>
                  <a:pt x="11608" y="9341"/>
                </a:lnTo>
                <a:lnTo>
                  <a:pt x="2122" y="0"/>
                </a:lnTo>
                <a:lnTo>
                  <a:pt x="1264" y="4648"/>
                </a:lnTo>
                <a:lnTo>
                  <a:pt x="180" y="10650"/>
                </a:lnTo>
                <a:lnTo>
                  <a:pt x="0" y="11733"/>
                </a:lnTo>
                <a:lnTo>
                  <a:pt x="2574" y="14712"/>
                </a:lnTo>
                <a:lnTo>
                  <a:pt x="4516" y="13177"/>
                </a:lnTo>
                <a:lnTo>
                  <a:pt x="4336" y="16833"/>
                </a:lnTo>
                <a:lnTo>
                  <a:pt x="9982" y="112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7" name="object 2857"/>
          <p:cNvSpPr/>
          <p:nvPr/>
        </p:nvSpPr>
        <p:spPr>
          <a:xfrm>
            <a:off x="3015541" y="3043438"/>
            <a:ext cx="1762" cy="1534"/>
          </a:xfrm>
          <a:custGeom>
            <a:avLst/>
            <a:gdLst/>
            <a:ahLst/>
            <a:cxnLst/>
            <a:rect l="l" t="t" r="r" b="b"/>
            <a:pathLst>
              <a:path w="3523" h="3068">
                <a:moveTo>
                  <a:pt x="3523" y="722"/>
                </a:moveTo>
                <a:lnTo>
                  <a:pt x="0" y="0"/>
                </a:lnTo>
                <a:lnTo>
                  <a:pt x="1445" y="3068"/>
                </a:lnTo>
                <a:lnTo>
                  <a:pt x="3523" y="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8" name="object 2858"/>
          <p:cNvSpPr/>
          <p:nvPr/>
        </p:nvSpPr>
        <p:spPr>
          <a:xfrm>
            <a:off x="3013373" y="3041948"/>
            <a:ext cx="5465" cy="4084"/>
          </a:xfrm>
          <a:custGeom>
            <a:avLst/>
            <a:gdLst/>
            <a:ahLst/>
            <a:cxnLst/>
            <a:rect l="l" t="t" r="r" b="b"/>
            <a:pathLst>
              <a:path w="10930" h="8168">
                <a:moveTo>
                  <a:pt x="6142" y="8168"/>
                </a:moveTo>
                <a:lnTo>
                  <a:pt x="7001" y="8168"/>
                </a:lnTo>
                <a:lnTo>
                  <a:pt x="9666" y="7175"/>
                </a:lnTo>
                <a:lnTo>
                  <a:pt x="10930" y="4242"/>
                </a:lnTo>
                <a:lnTo>
                  <a:pt x="8491" y="1308"/>
                </a:lnTo>
                <a:lnTo>
                  <a:pt x="5510" y="722"/>
                </a:lnTo>
                <a:lnTo>
                  <a:pt x="2935" y="0"/>
                </a:lnTo>
                <a:lnTo>
                  <a:pt x="0" y="3204"/>
                </a:lnTo>
                <a:lnTo>
                  <a:pt x="2800" y="7356"/>
                </a:lnTo>
                <a:lnTo>
                  <a:pt x="6142" y="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59" name="object 2859"/>
          <p:cNvSpPr/>
          <p:nvPr/>
        </p:nvSpPr>
        <p:spPr>
          <a:xfrm>
            <a:off x="3141245" y="3015231"/>
            <a:ext cx="1874" cy="1828"/>
          </a:xfrm>
          <a:custGeom>
            <a:avLst/>
            <a:gdLst/>
            <a:ahLst/>
            <a:cxnLst/>
            <a:rect l="l" t="t" r="r" b="b"/>
            <a:pathLst>
              <a:path w="3748" h="3655">
                <a:moveTo>
                  <a:pt x="2393" y="0"/>
                </a:moveTo>
                <a:lnTo>
                  <a:pt x="45" y="676"/>
                </a:lnTo>
                <a:lnTo>
                  <a:pt x="0" y="3384"/>
                </a:lnTo>
                <a:lnTo>
                  <a:pt x="3703" y="3655"/>
                </a:lnTo>
                <a:lnTo>
                  <a:pt x="3748" y="992"/>
                </a:lnTo>
                <a:lnTo>
                  <a:pt x="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0" name="object 2860"/>
          <p:cNvSpPr/>
          <p:nvPr/>
        </p:nvSpPr>
        <p:spPr>
          <a:xfrm>
            <a:off x="3140138" y="3013810"/>
            <a:ext cx="4043" cy="4919"/>
          </a:xfrm>
          <a:custGeom>
            <a:avLst/>
            <a:gdLst/>
            <a:ahLst/>
            <a:cxnLst/>
            <a:rect l="l" t="t" r="r" b="b"/>
            <a:pathLst>
              <a:path w="8085" h="9838">
                <a:moveTo>
                  <a:pt x="225" y="2798"/>
                </a:moveTo>
                <a:lnTo>
                  <a:pt x="0" y="6408"/>
                </a:lnTo>
                <a:lnTo>
                  <a:pt x="2168" y="9206"/>
                </a:lnTo>
                <a:lnTo>
                  <a:pt x="5104" y="9838"/>
                </a:lnTo>
                <a:lnTo>
                  <a:pt x="7136" y="8664"/>
                </a:lnTo>
                <a:lnTo>
                  <a:pt x="8085" y="5415"/>
                </a:lnTo>
                <a:lnTo>
                  <a:pt x="7407" y="1805"/>
                </a:lnTo>
                <a:lnTo>
                  <a:pt x="3568" y="0"/>
                </a:lnTo>
                <a:lnTo>
                  <a:pt x="225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1" name="object 2861"/>
          <p:cNvSpPr/>
          <p:nvPr/>
        </p:nvSpPr>
        <p:spPr>
          <a:xfrm>
            <a:off x="3081193" y="3014961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580" y="1218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2" name="object 2862"/>
          <p:cNvSpPr/>
          <p:nvPr/>
        </p:nvSpPr>
        <p:spPr>
          <a:xfrm>
            <a:off x="3079816" y="3012952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3" name="object 2863"/>
          <p:cNvSpPr/>
          <p:nvPr/>
        </p:nvSpPr>
        <p:spPr>
          <a:xfrm>
            <a:off x="3099035" y="3021730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93" y="0"/>
                </a:moveTo>
                <a:lnTo>
                  <a:pt x="677" y="586"/>
                </a:lnTo>
                <a:lnTo>
                  <a:pt x="316" y="1218"/>
                </a:lnTo>
                <a:lnTo>
                  <a:pt x="0" y="1760"/>
                </a:lnTo>
                <a:lnTo>
                  <a:pt x="406" y="2121"/>
                </a:lnTo>
                <a:lnTo>
                  <a:pt x="677" y="2437"/>
                </a:lnTo>
                <a:lnTo>
                  <a:pt x="993" y="2752"/>
                </a:lnTo>
                <a:lnTo>
                  <a:pt x="1309" y="2121"/>
                </a:lnTo>
                <a:lnTo>
                  <a:pt x="1716" y="1579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4" name="object 2864"/>
          <p:cNvSpPr/>
          <p:nvPr/>
        </p:nvSpPr>
        <p:spPr>
          <a:xfrm>
            <a:off x="3097499" y="3019699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536"/>
                </a:lnTo>
                <a:lnTo>
                  <a:pt x="7362" y="5550"/>
                </a:lnTo>
                <a:lnTo>
                  <a:pt x="6459" y="2843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5" name="object 2865"/>
          <p:cNvSpPr/>
          <p:nvPr/>
        </p:nvSpPr>
        <p:spPr>
          <a:xfrm>
            <a:off x="3110079" y="30447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6" name="object 2866"/>
          <p:cNvSpPr/>
          <p:nvPr/>
        </p:nvSpPr>
        <p:spPr>
          <a:xfrm>
            <a:off x="3108701" y="3042828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7" name="object 2867"/>
          <p:cNvSpPr/>
          <p:nvPr/>
        </p:nvSpPr>
        <p:spPr>
          <a:xfrm>
            <a:off x="3020396" y="3046394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51" y="0"/>
                </a:moveTo>
                <a:lnTo>
                  <a:pt x="1174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14"/>
                </a:lnTo>
                <a:lnTo>
                  <a:pt x="1535" y="1579"/>
                </a:lnTo>
                <a:lnTo>
                  <a:pt x="2168" y="1173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8" name="object 2868"/>
          <p:cNvSpPr/>
          <p:nvPr/>
        </p:nvSpPr>
        <p:spPr>
          <a:xfrm>
            <a:off x="3018341" y="3045017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4968" y="6949"/>
                </a:move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lnTo>
                  <a:pt x="3432" y="1173"/>
                </a:lnTo>
                <a:lnTo>
                  <a:pt x="0" y="3068"/>
                </a:lnTo>
                <a:lnTo>
                  <a:pt x="4968" y="6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69" name="object 2869"/>
          <p:cNvSpPr/>
          <p:nvPr/>
        </p:nvSpPr>
        <p:spPr>
          <a:xfrm>
            <a:off x="3104342" y="304364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0" name="object 2870"/>
          <p:cNvSpPr/>
          <p:nvPr/>
        </p:nvSpPr>
        <p:spPr>
          <a:xfrm>
            <a:off x="3102219" y="3042106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142" y="7356"/>
                </a:moveTo>
                <a:lnTo>
                  <a:pt x="8265" y="6318"/>
                </a:lnTo>
                <a:lnTo>
                  <a:pt x="11156" y="3429"/>
                </a:lnTo>
                <a:lnTo>
                  <a:pt x="4787" y="0"/>
                </a:lnTo>
                <a:lnTo>
                  <a:pt x="0" y="4693"/>
                </a:lnTo>
                <a:lnTo>
                  <a:pt x="3568" y="6498"/>
                </a:lnTo>
                <a:lnTo>
                  <a:pt x="6142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1" name="object 2871"/>
          <p:cNvSpPr/>
          <p:nvPr/>
        </p:nvSpPr>
        <p:spPr>
          <a:xfrm>
            <a:off x="2995192" y="3001896"/>
            <a:ext cx="949" cy="1151"/>
          </a:xfrm>
          <a:custGeom>
            <a:avLst/>
            <a:gdLst/>
            <a:ahLst/>
            <a:cxnLst/>
            <a:rect l="l" t="t" r="r" b="b"/>
            <a:pathLst>
              <a:path w="1897" h="2301">
                <a:moveTo>
                  <a:pt x="587" y="2166"/>
                </a:moveTo>
                <a:lnTo>
                  <a:pt x="1129" y="1714"/>
                </a:lnTo>
                <a:lnTo>
                  <a:pt x="1535" y="1128"/>
                </a:lnTo>
                <a:lnTo>
                  <a:pt x="1851" y="541"/>
                </a:lnTo>
                <a:lnTo>
                  <a:pt x="1309" y="0"/>
                </a:lnTo>
                <a:lnTo>
                  <a:pt x="225" y="947"/>
                </a:lnTo>
                <a:lnTo>
                  <a:pt x="90" y="1444"/>
                </a:lnTo>
                <a:lnTo>
                  <a:pt x="0" y="2301"/>
                </a:lnTo>
                <a:lnTo>
                  <a:pt x="587" y="216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2" name="object 2872"/>
          <p:cNvSpPr/>
          <p:nvPr/>
        </p:nvSpPr>
        <p:spPr>
          <a:xfrm>
            <a:off x="2993815" y="3000767"/>
            <a:ext cx="3388" cy="3475"/>
          </a:xfrm>
          <a:custGeom>
            <a:avLst/>
            <a:gdLst/>
            <a:ahLst/>
            <a:cxnLst/>
            <a:rect l="l" t="t" r="r" b="b"/>
            <a:pathLst>
              <a:path w="6775" h="6949">
                <a:moveTo>
                  <a:pt x="5194" y="0"/>
                </a:moveTo>
                <a:lnTo>
                  <a:pt x="1355" y="1263"/>
                </a:lnTo>
                <a:lnTo>
                  <a:pt x="271" y="4287"/>
                </a:lnTo>
                <a:lnTo>
                  <a:pt x="0" y="6949"/>
                </a:lnTo>
                <a:lnTo>
                  <a:pt x="4200" y="6949"/>
                </a:lnTo>
                <a:lnTo>
                  <a:pt x="6775" y="4016"/>
                </a:lnTo>
                <a:lnTo>
                  <a:pt x="519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3" name="object 2873"/>
          <p:cNvSpPr/>
          <p:nvPr/>
        </p:nvSpPr>
        <p:spPr>
          <a:xfrm>
            <a:off x="2994876" y="3001963"/>
            <a:ext cx="542" cy="519"/>
          </a:xfrm>
          <a:custGeom>
            <a:avLst/>
            <a:gdLst/>
            <a:ahLst/>
            <a:cxnLst/>
            <a:rect l="l" t="t" r="r" b="b"/>
            <a:pathLst>
              <a:path w="1084" h="1037">
                <a:moveTo>
                  <a:pt x="45" y="857"/>
                </a:moveTo>
                <a:lnTo>
                  <a:pt x="0" y="1037"/>
                </a:lnTo>
                <a:lnTo>
                  <a:pt x="542" y="902"/>
                </a:lnTo>
                <a:lnTo>
                  <a:pt x="858" y="812"/>
                </a:lnTo>
                <a:lnTo>
                  <a:pt x="1084" y="0"/>
                </a:lnTo>
                <a:lnTo>
                  <a:pt x="496" y="361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4" name="object 2874"/>
          <p:cNvSpPr/>
          <p:nvPr/>
        </p:nvSpPr>
        <p:spPr>
          <a:xfrm>
            <a:off x="2993070" y="3000767"/>
            <a:ext cx="3704" cy="3565"/>
          </a:xfrm>
          <a:custGeom>
            <a:avLst/>
            <a:gdLst/>
            <a:ahLst/>
            <a:cxnLst/>
            <a:rect l="l" t="t" r="r" b="b"/>
            <a:pathLst>
              <a:path w="7407" h="7130">
                <a:moveTo>
                  <a:pt x="4652" y="0"/>
                </a:moveTo>
                <a:lnTo>
                  <a:pt x="1400" y="2211"/>
                </a:lnTo>
                <a:lnTo>
                  <a:pt x="2077" y="2437"/>
                </a:lnTo>
                <a:lnTo>
                  <a:pt x="3432" y="2888"/>
                </a:lnTo>
                <a:lnTo>
                  <a:pt x="4200" y="5505"/>
                </a:lnTo>
                <a:lnTo>
                  <a:pt x="4607" y="5731"/>
                </a:lnTo>
                <a:lnTo>
                  <a:pt x="6413" y="5189"/>
                </a:lnTo>
                <a:lnTo>
                  <a:pt x="7407" y="2211"/>
                </a:lnTo>
                <a:lnTo>
                  <a:pt x="4652" y="0"/>
                </a:lnTo>
                <a:close/>
              </a:path>
              <a:path w="7407" h="7130">
                <a:moveTo>
                  <a:pt x="4200" y="5505"/>
                </a:moveTo>
                <a:lnTo>
                  <a:pt x="2077" y="2437"/>
                </a:lnTo>
                <a:lnTo>
                  <a:pt x="1400" y="2211"/>
                </a:lnTo>
                <a:lnTo>
                  <a:pt x="0" y="7130"/>
                </a:lnTo>
                <a:lnTo>
                  <a:pt x="4607" y="5731"/>
                </a:lnTo>
                <a:lnTo>
                  <a:pt x="4200" y="550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5" name="object 2875"/>
          <p:cNvSpPr/>
          <p:nvPr/>
        </p:nvSpPr>
        <p:spPr>
          <a:xfrm>
            <a:off x="3046549" y="2982761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270"/>
                </a:moveTo>
                <a:lnTo>
                  <a:pt x="0" y="3384"/>
                </a:lnTo>
                <a:lnTo>
                  <a:pt x="1038" y="0"/>
                </a:lnTo>
                <a:lnTo>
                  <a:pt x="45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6" name="object 2876"/>
          <p:cNvSpPr/>
          <p:nvPr/>
        </p:nvSpPr>
        <p:spPr>
          <a:xfrm>
            <a:off x="3045013" y="2981700"/>
            <a:ext cx="3365" cy="4039"/>
          </a:xfrm>
          <a:custGeom>
            <a:avLst/>
            <a:gdLst/>
            <a:ahLst/>
            <a:cxnLst/>
            <a:rect l="l" t="t" r="r" b="b"/>
            <a:pathLst>
              <a:path w="6730" h="8078">
                <a:moveTo>
                  <a:pt x="0" y="2798"/>
                </a:moveTo>
                <a:lnTo>
                  <a:pt x="45" y="6273"/>
                </a:lnTo>
                <a:lnTo>
                  <a:pt x="3432" y="8078"/>
                </a:lnTo>
                <a:lnTo>
                  <a:pt x="5329" y="7717"/>
                </a:lnTo>
                <a:lnTo>
                  <a:pt x="6730" y="4197"/>
                </a:lnTo>
                <a:lnTo>
                  <a:pt x="5465" y="541"/>
                </a:lnTo>
                <a:lnTo>
                  <a:pt x="2439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7" name="object 2877"/>
          <p:cNvSpPr/>
          <p:nvPr/>
        </p:nvSpPr>
        <p:spPr>
          <a:xfrm>
            <a:off x="3080154" y="3003565"/>
            <a:ext cx="1558" cy="1309"/>
          </a:xfrm>
          <a:custGeom>
            <a:avLst/>
            <a:gdLst/>
            <a:ahLst/>
            <a:cxnLst/>
            <a:rect l="l" t="t" r="r" b="b"/>
            <a:pathLst>
              <a:path w="3116" h="2617">
                <a:moveTo>
                  <a:pt x="90" y="1037"/>
                </a:moveTo>
                <a:lnTo>
                  <a:pt x="0" y="1489"/>
                </a:lnTo>
                <a:lnTo>
                  <a:pt x="135" y="1669"/>
                </a:lnTo>
                <a:lnTo>
                  <a:pt x="767" y="2617"/>
                </a:lnTo>
                <a:lnTo>
                  <a:pt x="2529" y="2572"/>
                </a:lnTo>
                <a:lnTo>
                  <a:pt x="3026" y="1624"/>
                </a:lnTo>
                <a:lnTo>
                  <a:pt x="3116" y="1128"/>
                </a:lnTo>
                <a:lnTo>
                  <a:pt x="2981" y="992"/>
                </a:lnTo>
                <a:lnTo>
                  <a:pt x="2348" y="0"/>
                </a:lnTo>
                <a:lnTo>
                  <a:pt x="587" y="45"/>
                </a:lnTo>
                <a:lnTo>
                  <a:pt x="90" y="10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8" name="object 2878"/>
          <p:cNvSpPr/>
          <p:nvPr/>
        </p:nvSpPr>
        <p:spPr>
          <a:xfrm>
            <a:off x="3078822" y="3002392"/>
            <a:ext cx="4133" cy="3588"/>
          </a:xfrm>
          <a:custGeom>
            <a:avLst/>
            <a:gdLst/>
            <a:ahLst/>
            <a:cxnLst/>
            <a:rect l="l" t="t" r="r" b="b"/>
            <a:pathLst>
              <a:path w="8265" h="7175">
                <a:moveTo>
                  <a:pt x="5420" y="0"/>
                </a:moveTo>
                <a:lnTo>
                  <a:pt x="2393" y="225"/>
                </a:lnTo>
                <a:lnTo>
                  <a:pt x="0" y="3204"/>
                </a:lnTo>
                <a:lnTo>
                  <a:pt x="1490" y="6498"/>
                </a:lnTo>
                <a:lnTo>
                  <a:pt x="4245" y="7175"/>
                </a:lnTo>
                <a:lnTo>
                  <a:pt x="4516" y="7175"/>
                </a:lnTo>
                <a:lnTo>
                  <a:pt x="7272" y="6363"/>
                </a:lnTo>
                <a:lnTo>
                  <a:pt x="8265" y="2707"/>
                </a:lnTo>
                <a:lnTo>
                  <a:pt x="542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79" name="object 2879"/>
          <p:cNvSpPr/>
          <p:nvPr/>
        </p:nvSpPr>
        <p:spPr>
          <a:xfrm>
            <a:off x="3090859" y="297220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813" y="1669"/>
                </a:lnTo>
                <a:lnTo>
                  <a:pt x="993" y="1489"/>
                </a:lnTo>
                <a:lnTo>
                  <a:pt x="1219" y="1218"/>
                </a:lnTo>
                <a:lnTo>
                  <a:pt x="1038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180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0" name="object 2880"/>
          <p:cNvSpPr/>
          <p:nvPr/>
        </p:nvSpPr>
        <p:spPr>
          <a:xfrm>
            <a:off x="3089504" y="2970057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03" y="6949"/>
                </a:lnTo>
                <a:lnTo>
                  <a:pt x="2619" y="10605"/>
                </a:lnTo>
                <a:lnTo>
                  <a:pt x="6955" y="5911"/>
                </a:lnTo>
                <a:lnTo>
                  <a:pt x="3884" y="0"/>
                </a:lnTo>
                <a:lnTo>
                  <a:pt x="1445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1" name="object 2881"/>
          <p:cNvSpPr/>
          <p:nvPr/>
        </p:nvSpPr>
        <p:spPr>
          <a:xfrm>
            <a:off x="3017799" y="2968545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400" y="406"/>
                </a:lnTo>
                <a:lnTo>
                  <a:pt x="993" y="90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lnTo>
                  <a:pt x="406" y="857"/>
                </a:lnTo>
                <a:lnTo>
                  <a:pt x="767" y="1037"/>
                </a:lnTo>
                <a:lnTo>
                  <a:pt x="1174" y="1308"/>
                </a:lnTo>
                <a:lnTo>
                  <a:pt x="1400" y="1037"/>
                </a:lnTo>
                <a:lnTo>
                  <a:pt x="1626" y="812"/>
                </a:lnTo>
                <a:lnTo>
                  <a:pt x="1806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2" name="object 2882"/>
          <p:cNvSpPr/>
          <p:nvPr/>
        </p:nvSpPr>
        <p:spPr>
          <a:xfrm>
            <a:off x="3015857" y="2967416"/>
            <a:ext cx="4720" cy="3340"/>
          </a:xfrm>
          <a:custGeom>
            <a:avLst/>
            <a:gdLst/>
            <a:ahLst/>
            <a:cxnLst/>
            <a:rect l="l" t="t" r="r" b="b"/>
            <a:pathLst>
              <a:path w="9440" h="6679">
                <a:moveTo>
                  <a:pt x="9440" y="2075"/>
                </a:moveTo>
                <a:lnTo>
                  <a:pt x="6639" y="541"/>
                </a:lnTo>
                <a:lnTo>
                  <a:pt x="5736" y="0"/>
                </a:lnTo>
                <a:lnTo>
                  <a:pt x="2935" y="0"/>
                </a:lnTo>
                <a:lnTo>
                  <a:pt x="0" y="3429"/>
                </a:lnTo>
                <a:lnTo>
                  <a:pt x="5510" y="6679"/>
                </a:lnTo>
                <a:lnTo>
                  <a:pt x="6865" y="5235"/>
                </a:lnTo>
                <a:lnTo>
                  <a:pt x="9440" y="207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3" name="object 2883"/>
          <p:cNvSpPr/>
          <p:nvPr/>
        </p:nvSpPr>
        <p:spPr>
          <a:xfrm>
            <a:off x="3024191" y="2984611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0" y="676"/>
                </a:moveTo>
                <a:lnTo>
                  <a:pt x="90" y="1083"/>
                </a:lnTo>
                <a:lnTo>
                  <a:pt x="361" y="1489"/>
                </a:lnTo>
                <a:lnTo>
                  <a:pt x="587" y="1940"/>
                </a:lnTo>
                <a:lnTo>
                  <a:pt x="767" y="1714"/>
                </a:lnTo>
                <a:lnTo>
                  <a:pt x="948" y="1489"/>
                </a:lnTo>
                <a:lnTo>
                  <a:pt x="1219" y="1263"/>
                </a:lnTo>
                <a:lnTo>
                  <a:pt x="993" y="857"/>
                </a:lnTo>
                <a:lnTo>
                  <a:pt x="767" y="451"/>
                </a:lnTo>
                <a:lnTo>
                  <a:pt x="587" y="0"/>
                </a:lnTo>
                <a:lnTo>
                  <a:pt x="361" y="225"/>
                </a:lnTo>
                <a:lnTo>
                  <a:pt x="0" y="496"/>
                </a:lnTo>
                <a:lnTo>
                  <a:pt x="0" y="67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4" name="object 2884"/>
          <p:cNvSpPr/>
          <p:nvPr/>
        </p:nvSpPr>
        <p:spPr>
          <a:xfrm>
            <a:off x="3022836" y="2982490"/>
            <a:ext cx="3455" cy="5280"/>
          </a:xfrm>
          <a:custGeom>
            <a:avLst/>
            <a:gdLst/>
            <a:ahLst/>
            <a:cxnLst/>
            <a:rect l="l" t="t" r="r" b="b"/>
            <a:pathLst>
              <a:path w="6910" h="10560">
                <a:moveTo>
                  <a:pt x="0" y="3881"/>
                </a:moveTo>
                <a:lnTo>
                  <a:pt x="903" y="6949"/>
                </a:lnTo>
                <a:lnTo>
                  <a:pt x="2574" y="10560"/>
                </a:lnTo>
                <a:lnTo>
                  <a:pt x="6910" y="5911"/>
                </a:lnTo>
                <a:lnTo>
                  <a:pt x="3839" y="0"/>
                </a:lnTo>
                <a:lnTo>
                  <a:pt x="1400" y="2572"/>
                </a:lnTo>
                <a:lnTo>
                  <a:pt x="0" y="388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5" name="object 2885"/>
          <p:cNvSpPr/>
          <p:nvPr/>
        </p:nvSpPr>
        <p:spPr>
          <a:xfrm>
            <a:off x="2994831" y="3002369"/>
            <a:ext cx="474" cy="677"/>
          </a:xfrm>
          <a:custGeom>
            <a:avLst/>
            <a:gdLst/>
            <a:ahLst/>
            <a:cxnLst/>
            <a:rect l="l" t="t" r="r" b="b"/>
            <a:pathLst>
              <a:path w="948" h="1353">
                <a:moveTo>
                  <a:pt x="90" y="225"/>
                </a:moveTo>
                <a:lnTo>
                  <a:pt x="0" y="1037"/>
                </a:lnTo>
                <a:lnTo>
                  <a:pt x="180" y="1218"/>
                </a:lnTo>
                <a:lnTo>
                  <a:pt x="496" y="1353"/>
                </a:lnTo>
                <a:lnTo>
                  <a:pt x="722" y="1353"/>
                </a:lnTo>
                <a:lnTo>
                  <a:pt x="813" y="496"/>
                </a:lnTo>
                <a:lnTo>
                  <a:pt x="948" y="0"/>
                </a:lnTo>
                <a:lnTo>
                  <a:pt x="361" y="135"/>
                </a:lnTo>
                <a:lnTo>
                  <a:pt x="90" y="22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6" name="object 2886"/>
          <p:cNvSpPr/>
          <p:nvPr/>
        </p:nvSpPr>
        <p:spPr>
          <a:xfrm>
            <a:off x="2993521" y="3000497"/>
            <a:ext cx="3501" cy="3813"/>
          </a:xfrm>
          <a:custGeom>
            <a:avLst/>
            <a:gdLst/>
            <a:ahLst/>
            <a:cxnLst/>
            <a:rect l="l" t="t" r="r" b="b"/>
            <a:pathLst>
              <a:path w="7001" h="7626">
                <a:moveTo>
                  <a:pt x="2348" y="7536"/>
                </a:moveTo>
                <a:lnTo>
                  <a:pt x="5555" y="7626"/>
                </a:lnTo>
                <a:lnTo>
                  <a:pt x="5962" y="4332"/>
                </a:lnTo>
                <a:lnTo>
                  <a:pt x="7001" y="0"/>
                </a:lnTo>
                <a:lnTo>
                  <a:pt x="813" y="1940"/>
                </a:lnTo>
                <a:lnTo>
                  <a:pt x="0" y="4151"/>
                </a:lnTo>
                <a:lnTo>
                  <a:pt x="2348" y="753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7" name="object 2887"/>
          <p:cNvSpPr/>
          <p:nvPr/>
        </p:nvSpPr>
        <p:spPr>
          <a:xfrm>
            <a:off x="3095986" y="2974570"/>
            <a:ext cx="8447" cy="18007"/>
          </a:xfrm>
          <a:custGeom>
            <a:avLst/>
            <a:gdLst/>
            <a:ahLst/>
            <a:cxnLst/>
            <a:rect l="l" t="t" r="r" b="b"/>
            <a:pathLst>
              <a:path w="16893" h="36013">
                <a:moveTo>
                  <a:pt x="13279" y="5641"/>
                </a:moveTo>
                <a:lnTo>
                  <a:pt x="12376" y="6363"/>
                </a:lnTo>
                <a:lnTo>
                  <a:pt x="8988" y="9025"/>
                </a:lnTo>
                <a:lnTo>
                  <a:pt x="9801" y="12410"/>
                </a:lnTo>
                <a:lnTo>
                  <a:pt x="9756" y="15975"/>
                </a:lnTo>
                <a:lnTo>
                  <a:pt x="6052" y="18006"/>
                </a:lnTo>
                <a:lnTo>
                  <a:pt x="4155" y="18864"/>
                </a:lnTo>
                <a:lnTo>
                  <a:pt x="1606" y="20026"/>
                </a:lnTo>
                <a:lnTo>
                  <a:pt x="3884" y="22564"/>
                </a:lnTo>
                <a:lnTo>
                  <a:pt x="2258" y="25588"/>
                </a:lnTo>
                <a:lnTo>
                  <a:pt x="632" y="28612"/>
                </a:lnTo>
                <a:lnTo>
                  <a:pt x="0" y="29740"/>
                </a:lnTo>
                <a:lnTo>
                  <a:pt x="1174" y="32403"/>
                </a:lnTo>
                <a:lnTo>
                  <a:pt x="2755" y="36013"/>
                </a:lnTo>
                <a:lnTo>
                  <a:pt x="4878" y="32809"/>
                </a:lnTo>
                <a:lnTo>
                  <a:pt x="3929" y="30552"/>
                </a:lnTo>
                <a:lnTo>
                  <a:pt x="4381" y="27799"/>
                </a:lnTo>
                <a:lnTo>
                  <a:pt x="7994" y="24776"/>
                </a:lnTo>
                <a:lnTo>
                  <a:pt x="9756" y="20759"/>
                </a:lnTo>
                <a:lnTo>
                  <a:pt x="9756" y="16427"/>
                </a:lnTo>
                <a:lnTo>
                  <a:pt x="13234" y="13629"/>
                </a:lnTo>
                <a:lnTo>
                  <a:pt x="15266" y="10154"/>
                </a:lnTo>
                <a:lnTo>
                  <a:pt x="15312" y="5776"/>
                </a:lnTo>
                <a:lnTo>
                  <a:pt x="16893" y="2437"/>
                </a:lnTo>
                <a:lnTo>
                  <a:pt x="16125" y="0"/>
                </a:lnTo>
                <a:lnTo>
                  <a:pt x="12963" y="496"/>
                </a:lnTo>
                <a:lnTo>
                  <a:pt x="12195" y="2843"/>
                </a:lnTo>
                <a:lnTo>
                  <a:pt x="13279" y="5641"/>
                </a:lnTo>
                <a:close/>
              </a:path>
              <a:path w="16893" h="36013">
                <a:moveTo>
                  <a:pt x="1606" y="20026"/>
                </a:moveTo>
                <a:lnTo>
                  <a:pt x="1580" y="200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8" name="object 2888"/>
          <p:cNvSpPr/>
          <p:nvPr/>
        </p:nvSpPr>
        <p:spPr>
          <a:xfrm>
            <a:off x="3094608" y="2973283"/>
            <a:ext cx="11518" cy="21888"/>
          </a:xfrm>
          <a:custGeom>
            <a:avLst/>
            <a:gdLst/>
            <a:ahLst/>
            <a:cxnLst/>
            <a:rect l="l" t="t" r="r" b="b"/>
            <a:pathLst>
              <a:path w="23035" h="43775">
                <a:moveTo>
                  <a:pt x="9485" y="37141"/>
                </a:moveTo>
                <a:lnTo>
                  <a:pt x="9530" y="31635"/>
                </a:lnTo>
                <a:lnTo>
                  <a:pt x="14995" y="26987"/>
                </a:lnTo>
                <a:lnTo>
                  <a:pt x="14995" y="20714"/>
                </a:lnTo>
                <a:lnTo>
                  <a:pt x="17931" y="18277"/>
                </a:lnTo>
                <a:lnTo>
                  <a:pt x="20506" y="16066"/>
                </a:lnTo>
                <a:lnTo>
                  <a:pt x="20416" y="10018"/>
                </a:lnTo>
                <a:lnTo>
                  <a:pt x="21409" y="6769"/>
                </a:lnTo>
                <a:lnTo>
                  <a:pt x="23035" y="3384"/>
                </a:lnTo>
                <a:lnTo>
                  <a:pt x="20416" y="180"/>
                </a:lnTo>
                <a:lnTo>
                  <a:pt x="17480" y="0"/>
                </a:lnTo>
                <a:lnTo>
                  <a:pt x="13911" y="631"/>
                </a:lnTo>
                <a:lnTo>
                  <a:pt x="12692" y="4287"/>
                </a:lnTo>
                <a:lnTo>
                  <a:pt x="13008" y="7491"/>
                </a:lnTo>
                <a:lnTo>
                  <a:pt x="9846" y="10379"/>
                </a:lnTo>
                <a:lnTo>
                  <a:pt x="9982" y="16788"/>
                </a:lnTo>
                <a:lnTo>
                  <a:pt x="8356" y="17916"/>
                </a:lnTo>
                <a:lnTo>
                  <a:pt x="5736" y="19225"/>
                </a:lnTo>
                <a:lnTo>
                  <a:pt x="2484" y="22158"/>
                </a:lnTo>
                <a:lnTo>
                  <a:pt x="3613" y="25453"/>
                </a:lnTo>
                <a:lnTo>
                  <a:pt x="0" y="32222"/>
                </a:lnTo>
                <a:lnTo>
                  <a:pt x="5058" y="43775"/>
                </a:lnTo>
                <a:lnTo>
                  <a:pt x="7588" y="39939"/>
                </a:lnTo>
                <a:lnTo>
                  <a:pt x="9485" y="37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89" name="object 2889"/>
          <p:cNvSpPr/>
          <p:nvPr/>
        </p:nvSpPr>
        <p:spPr>
          <a:xfrm>
            <a:off x="3038961" y="2969041"/>
            <a:ext cx="2688" cy="4107"/>
          </a:xfrm>
          <a:custGeom>
            <a:avLst/>
            <a:gdLst/>
            <a:ahLst/>
            <a:cxnLst/>
            <a:rect l="l" t="t" r="r" b="b"/>
            <a:pathLst>
              <a:path w="5375" h="8213">
                <a:moveTo>
                  <a:pt x="3974" y="0"/>
                </a:moveTo>
                <a:lnTo>
                  <a:pt x="1174" y="3204"/>
                </a:lnTo>
                <a:lnTo>
                  <a:pt x="0" y="6724"/>
                </a:lnTo>
                <a:lnTo>
                  <a:pt x="2664" y="8213"/>
                </a:lnTo>
                <a:lnTo>
                  <a:pt x="5375" y="7536"/>
                </a:lnTo>
                <a:lnTo>
                  <a:pt x="5375" y="4197"/>
                </a:lnTo>
                <a:lnTo>
                  <a:pt x="3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0" name="object 2890"/>
          <p:cNvSpPr/>
          <p:nvPr/>
        </p:nvSpPr>
        <p:spPr>
          <a:xfrm>
            <a:off x="3037380" y="2967326"/>
            <a:ext cx="5804" cy="7108"/>
          </a:xfrm>
          <a:custGeom>
            <a:avLst/>
            <a:gdLst/>
            <a:ahLst/>
            <a:cxnLst/>
            <a:rect l="l" t="t" r="r" b="b"/>
            <a:pathLst>
              <a:path w="11608" h="14215">
                <a:moveTo>
                  <a:pt x="2664" y="13493"/>
                </a:moveTo>
                <a:lnTo>
                  <a:pt x="6504" y="14215"/>
                </a:lnTo>
                <a:lnTo>
                  <a:pt x="7543" y="14215"/>
                </a:lnTo>
                <a:lnTo>
                  <a:pt x="10388" y="12410"/>
                </a:lnTo>
                <a:lnTo>
                  <a:pt x="11021" y="9657"/>
                </a:lnTo>
                <a:lnTo>
                  <a:pt x="11292" y="6769"/>
                </a:lnTo>
                <a:lnTo>
                  <a:pt x="11608" y="3790"/>
                </a:lnTo>
                <a:lnTo>
                  <a:pt x="8672" y="1489"/>
                </a:lnTo>
                <a:lnTo>
                  <a:pt x="6775" y="0"/>
                </a:lnTo>
                <a:lnTo>
                  <a:pt x="4471" y="2752"/>
                </a:lnTo>
                <a:lnTo>
                  <a:pt x="2032" y="5596"/>
                </a:lnTo>
                <a:lnTo>
                  <a:pt x="0" y="8710"/>
                </a:lnTo>
                <a:lnTo>
                  <a:pt x="2664" y="13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1" name="object 2891"/>
          <p:cNvSpPr/>
          <p:nvPr/>
        </p:nvSpPr>
        <p:spPr>
          <a:xfrm>
            <a:off x="3026517" y="2967552"/>
            <a:ext cx="2778" cy="4039"/>
          </a:xfrm>
          <a:custGeom>
            <a:avLst/>
            <a:gdLst/>
            <a:ahLst/>
            <a:cxnLst/>
            <a:rect l="l" t="t" r="r" b="b"/>
            <a:pathLst>
              <a:path w="5555" h="8078">
                <a:moveTo>
                  <a:pt x="1851" y="8078"/>
                </a:moveTo>
                <a:lnTo>
                  <a:pt x="5555" y="4422"/>
                </a:lnTo>
                <a:lnTo>
                  <a:pt x="1084" y="0"/>
                </a:lnTo>
                <a:lnTo>
                  <a:pt x="0" y="6002"/>
                </a:lnTo>
                <a:lnTo>
                  <a:pt x="1851" y="807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2" name="object 2892"/>
          <p:cNvSpPr/>
          <p:nvPr/>
        </p:nvSpPr>
        <p:spPr>
          <a:xfrm>
            <a:off x="3025184" y="2965002"/>
            <a:ext cx="5804" cy="8439"/>
          </a:xfrm>
          <a:custGeom>
            <a:avLst/>
            <a:gdLst/>
            <a:ahLst/>
            <a:cxnLst/>
            <a:rect l="l" t="t" r="r" b="b"/>
            <a:pathLst>
              <a:path w="11608" h="16878">
                <a:moveTo>
                  <a:pt x="9982" y="11327"/>
                </a:moveTo>
                <a:lnTo>
                  <a:pt x="11608" y="9386"/>
                </a:lnTo>
                <a:lnTo>
                  <a:pt x="2122" y="0"/>
                </a:lnTo>
                <a:lnTo>
                  <a:pt x="1264" y="4693"/>
                </a:lnTo>
                <a:lnTo>
                  <a:pt x="180" y="10650"/>
                </a:lnTo>
                <a:lnTo>
                  <a:pt x="0" y="11733"/>
                </a:lnTo>
                <a:lnTo>
                  <a:pt x="2574" y="14757"/>
                </a:lnTo>
                <a:lnTo>
                  <a:pt x="4516" y="13177"/>
                </a:lnTo>
                <a:lnTo>
                  <a:pt x="4336" y="16878"/>
                </a:lnTo>
                <a:lnTo>
                  <a:pt x="9982" y="1132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3" name="object 2893"/>
          <p:cNvSpPr/>
          <p:nvPr/>
        </p:nvSpPr>
        <p:spPr>
          <a:xfrm>
            <a:off x="2984533" y="3002979"/>
            <a:ext cx="1762" cy="1557"/>
          </a:xfrm>
          <a:custGeom>
            <a:avLst/>
            <a:gdLst/>
            <a:ahLst/>
            <a:cxnLst/>
            <a:rect l="l" t="t" r="r" b="b"/>
            <a:pathLst>
              <a:path w="3523" h="3113">
                <a:moveTo>
                  <a:pt x="3523" y="767"/>
                </a:moveTo>
                <a:lnTo>
                  <a:pt x="0" y="0"/>
                </a:lnTo>
                <a:lnTo>
                  <a:pt x="1445" y="3113"/>
                </a:lnTo>
                <a:lnTo>
                  <a:pt x="3523" y="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4" name="object 2894"/>
          <p:cNvSpPr/>
          <p:nvPr/>
        </p:nvSpPr>
        <p:spPr>
          <a:xfrm>
            <a:off x="2982365" y="3001512"/>
            <a:ext cx="5465" cy="4084"/>
          </a:xfrm>
          <a:custGeom>
            <a:avLst/>
            <a:gdLst/>
            <a:ahLst/>
            <a:cxnLst/>
            <a:rect l="l" t="t" r="r" b="b"/>
            <a:pathLst>
              <a:path w="10930" h="8168">
                <a:moveTo>
                  <a:pt x="6142" y="8168"/>
                </a:moveTo>
                <a:lnTo>
                  <a:pt x="7001" y="8168"/>
                </a:lnTo>
                <a:lnTo>
                  <a:pt x="9666" y="7130"/>
                </a:lnTo>
                <a:lnTo>
                  <a:pt x="10930" y="4242"/>
                </a:lnTo>
                <a:lnTo>
                  <a:pt x="8491" y="1263"/>
                </a:lnTo>
                <a:lnTo>
                  <a:pt x="5510" y="676"/>
                </a:lnTo>
                <a:lnTo>
                  <a:pt x="2935" y="0"/>
                </a:lnTo>
                <a:lnTo>
                  <a:pt x="0" y="3204"/>
                </a:lnTo>
                <a:lnTo>
                  <a:pt x="2800" y="7356"/>
                </a:lnTo>
                <a:lnTo>
                  <a:pt x="6142" y="8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5" name="object 2895"/>
          <p:cNvSpPr/>
          <p:nvPr/>
        </p:nvSpPr>
        <p:spPr>
          <a:xfrm>
            <a:off x="3110259" y="2974773"/>
            <a:ext cx="1852" cy="1850"/>
          </a:xfrm>
          <a:custGeom>
            <a:avLst/>
            <a:gdLst/>
            <a:ahLst/>
            <a:cxnLst/>
            <a:rect l="l" t="t" r="r" b="b"/>
            <a:pathLst>
              <a:path w="3703" h="3700">
                <a:moveTo>
                  <a:pt x="2348" y="0"/>
                </a:moveTo>
                <a:lnTo>
                  <a:pt x="0" y="676"/>
                </a:lnTo>
                <a:lnTo>
                  <a:pt x="0" y="3384"/>
                </a:lnTo>
                <a:lnTo>
                  <a:pt x="3658" y="3700"/>
                </a:lnTo>
                <a:lnTo>
                  <a:pt x="3703" y="1037"/>
                </a:lnTo>
                <a:lnTo>
                  <a:pt x="2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6" name="object 2896"/>
          <p:cNvSpPr/>
          <p:nvPr/>
        </p:nvSpPr>
        <p:spPr>
          <a:xfrm>
            <a:off x="3109130" y="2973351"/>
            <a:ext cx="4043" cy="4942"/>
          </a:xfrm>
          <a:custGeom>
            <a:avLst/>
            <a:gdLst/>
            <a:ahLst/>
            <a:cxnLst/>
            <a:rect l="l" t="t" r="r" b="b"/>
            <a:pathLst>
              <a:path w="8085" h="9883">
                <a:moveTo>
                  <a:pt x="225" y="2798"/>
                </a:moveTo>
                <a:lnTo>
                  <a:pt x="0" y="6453"/>
                </a:lnTo>
                <a:lnTo>
                  <a:pt x="2168" y="9251"/>
                </a:lnTo>
                <a:lnTo>
                  <a:pt x="5104" y="9883"/>
                </a:lnTo>
                <a:lnTo>
                  <a:pt x="7136" y="8710"/>
                </a:lnTo>
                <a:lnTo>
                  <a:pt x="8085" y="5460"/>
                </a:lnTo>
                <a:lnTo>
                  <a:pt x="7407" y="1850"/>
                </a:lnTo>
                <a:lnTo>
                  <a:pt x="3568" y="0"/>
                </a:lnTo>
                <a:lnTo>
                  <a:pt x="225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7" name="object 2897"/>
          <p:cNvSpPr/>
          <p:nvPr/>
        </p:nvSpPr>
        <p:spPr>
          <a:xfrm>
            <a:off x="3050162" y="297452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" y="902"/>
                </a:moveTo>
                <a:lnTo>
                  <a:pt x="225" y="1534"/>
                </a:lnTo>
                <a:lnTo>
                  <a:pt x="632" y="2075"/>
                </a:lnTo>
                <a:lnTo>
                  <a:pt x="948" y="2707"/>
                </a:lnTo>
                <a:lnTo>
                  <a:pt x="1264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26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270"/>
                </a:lnTo>
                <a:lnTo>
                  <a:pt x="0" y="631"/>
                </a:lnTo>
                <a:lnTo>
                  <a:pt x="9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8" name="object 2898"/>
          <p:cNvSpPr/>
          <p:nvPr/>
        </p:nvSpPr>
        <p:spPr>
          <a:xfrm>
            <a:off x="3048807" y="2972494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3116" y="10786"/>
                </a:moveTo>
                <a:lnTo>
                  <a:pt x="7317" y="6995"/>
                </a:lnTo>
                <a:lnTo>
                  <a:pt x="6097" y="3339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99" name="object 2899"/>
          <p:cNvSpPr/>
          <p:nvPr/>
        </p:nvSpPr>
        <p:spPr>
          <a:xfrm>
            <a:off x="3068027" y="298129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lnTo>
                  <a:pt x="406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0" name="object 2900"/>
          <p:cNvSpPr/>
          <p:nvPr/>
        </p:nvSpPr>
        <p:spPr>
          <a:xfrm>
            <a:off x="3066491" y="2979263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1" name="object 2901"/>
          <p:cNvSpPr/>
          <p:nvPr/>
        </p:nvSpPr>
        <p:spPr>
          <a:xfrm>
            <a:off x="3079070" y="3004355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225" y="1489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14"/>
                </a:lnTo>
                <a:lnTo>
                  <a:pt x="1580" y="1128"/>
                </a:lnTo>
                <a:lnTo>
                  <a:pt x="1264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31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2" name="object 2902"/>
          <p:cNvSpPr/>
          <p:nvPr/>
        </p:nvSpPr>
        <p:spPr>
          <a:xfrm>
            <a:off x="3077693" y="3002392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3" name="object 2903"/>
          <p:cNvSpPr/>
          <p:nvPr/>
        </p:nvSpPr>
        <p:spPr>
          <a:xfrm>
            <a:off x="2989388" y="3005935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760"/>
                </a:lnTo>
                <a:lnTo>
                  <a:pt x="903" y="1714"/>
                </a:lnTo>
                <a:lnTo>
                  <a:pt x="1535" y="1579"/>
                </a:lnTo>
                <a:lnTo>
                  <a:pt x="2168" y="1173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4" name="object 2904"/>
          <p:cNvSpPr/>
          <p:nvPr/>
        </p:nvSpPr>
        <p:spPr>
          <a:xfrm>
            <a:off x="2987333" y="3004558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68" y="6995"/>
                </a:moveTo>
                <a:lnTo>
                  <a:pt x="7543" y="6092"/>
                </a:lnTo>
                <a:lnTo>
                  <a:pt x="10975" y="4197"/>
                </a:lnTo>
                <a:lnTo>
                  <a:pt x="7046" y="0"/>
                </a:ln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5" name="object 2905"/>
          <p:cNvSpPr/>
          <p:nvPr/>
        </p:nvSpPr>
        <p:spPr>
          <a:xfrm>
            <a:off x="3073334" y="300318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92"/>
                </a:move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92"/>
                </a:ln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6" name="object 2906"/>
          <p:cNvSpPr/>
          <p:nvPr/>
        </p:nvSpPr>
        <p:spPr>
          <a:xfrm>
            <a:off x="3071211" y="3001647"/>
            <a:ext cx="5578" cy="3701"/>
          </a:xfrm>
          <a:custGeom>
            <a:avLst/>
            <a:gdLst/>
            <a:ahLst/>
            <a:cxnLst/>
            <a:rect l="l" t="t" r="r" b="b"/>
            <a:pathLst>
              <a:path w="11156" h="7401">
                <a:moveTo>
                  <a:pt x="6142" y="7401"/>
                </a:moveTo>
                <a:lnTo>
                  <a:pt x="8311" y="6363"/>
                </a:lnTo>
                <a:lnTo>
                  <a:pt x="11156" y="3474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7" name="object 2907"/>
          <p:cNvSpPr/>
          <p:nvPr/>
        </p:nvSpPr>
        <p:spPr>
          <a:xfrm>
            <a:off x="3348320" y="3073336"/>
            <a:ext cx="971" cy="1151"/>
          </a:xfrm>
          <a:custGeom>
            <a:avLst/>
            <a:gdLst/>
            <a:ahLst/>
            <a:cxnLst/>
            <a:rect l="l" t="t" r="r" b="b"/>
            <a:pathLst>
              <a:path w="1942" h="2301">
                <a:moveTo>
                  <a:pt x="632" y="2121"/>
                </a:moveTo>
                <a:lnTo>
                  <a:pt x="1174" y="1714"/>
                </a:lnTo>
                <a:lnTo>
                  <a:pt x="1535" y="1128"/>
                </a:lnTo>
                <a:lnTo>
                  <a:pt x="1851" y="541"/>
                </a:lnTo>
                <a:lnTo>
                  <a:pt x="1355" y="0"/>
                </a:lnTo>
                <a:lnTo>
                  <a:pt x="225" y="947"/>
                </a:lnTo>
                <a:lnTo>
                  <a:pt x="45" y="1850"/>
                </a:lnTo>
                <a:lnTo>
                  <a:pt x="0" y="2301"/>
                </a:lnTo>
                <a:lnTo>
                  <a:pt x="496" y="2256"/>
                </a:lnTo>
                <a:lnTo>
                  <a:pt x="632" y="2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8" name="object 2908"/>
          <p:cNvSpPr/>
          <p:nvPr/>
        </p:nvSpPr>
        <p:spPr>
          <a:xfrm>
            <a:off x="3346942" y="3072185"/>
            <a:ext cx="3884" cy="3520"/>
          </a:xfrm>
          <a:custGeom>
            <a:avLst/>
            <a:gdLst/>
            <a:ahLst/>
            <a:cxnLst/>
            <a:rect l="l" t="t" r="r" b="b"/>
            <a:pathLst>
              <a:path w="7768" h="7040">
                <a:moveTo>
                  <a:pt x="5194" y="0"/>
                </a:moveTo>
                <a:lnTo>
                  <a:pt x="1400" y="1308"/>
                </a:lnTo>
                <a:lnTo>
                  <a:pt x="271" y="4332"/>
                </a:lnTo>
                <a:lnTo>
                  <a:pt x="0" y="6949"/>
                </a:lnTo>
                <a:lnTo>
                  <a:pt x="3342" y="7040"/>
                </a:lnTo>
                <a:lnTo>
                  <a:pt x="6278" y="5009"/>
                </a:lnTo>
                <a:lnTo>
                  <a:pt x="7768" y="2166"/>
                </a:lnTo>
                <a:lnTo>
                  <a:pt x="51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09" name="object 2909"/>
          <p:cNvSpPr/>
          <p:nvPr/>
        </p:nvSpPr>
        <p:spPr>
          <a:xfrm>
            <a:off x="3348026" y="3073381"/>
            <a:ext cx="542" cy="519"/>
          </a:xfrm>
          <a:custGeom>
            <a:avLst/>
            <a:gdLst/>
            <a:ahLst/>
            <a:cxnLst/>
            <a:rect l="l" t="t" r="r" b="b"/>
            <a:pathLst>
              <a:path w="1084" h="1037">
                <a:moveTo>
                  <a:pt x="45" y="902"/>
                </a:moveTo>
                <a:lnTo>
                  <a:pt x="0" y="1037"/>
                </a:lnTo>
                <a:lnTo>
                  <a:pt x="496" y="902"/>
                </a:lnTo>
                <a:lnTo>
                  <a:pt x="813" y="857"/>
                </a:lnTo>
                <a:lnTo>
                  <a:pt x="1084" y="0"/>
                </a:lnTo>
                <a:lnTo>
                  <a:pt x="451" y="361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0" name="object 2910"/>
          <p:cNvSpPr/>
          <p:nvPr/>
        </p:nvSpPr>
        <p:spPr>
          <a:xfrm>
            <a:off x="3346197" y="3072208"/>
            <a:ext cx="3704" cy="3543"/>
          </a:xfrm>
          <a:custGeom>
            <a:avLst/>
            <a:gdLst/>
            <a:ahLst/>
            <a:cxnLst/>
            <a:rect l="l" t="t" r="r" b="b"/>
            <a:pathLst>
              <a:path w="7407" h="7085">
                <a:moveTo>
                  <a:pt x="4697" y="0"/>
                </a:moveTo>
                <a:lnTo>
                  <a:pt x="1400" y="2211"/>
                </a:lnTo>
                <a:lnTo>
                  <a:pt x="2122" y="2391"/>
                </a:lnTo>
                <a:lnTo>
                  <a:pt x="3477" y="2843"/>
                </a:lnTo>
                <a:lnTo>
                  <a:pt x="4245" y="5505"/>
                </a:lnTo>
                <a:lnTo>
                  <a:pt x="4607" y="5731"/>
                </a:lnTo>
                <a:lnTo>
                  <a:pt x="6459" y="5144"/>
                </a:lnTo>
                <a:lnTo>
                  <a:pt x="7407" y="2211"/>
                </a:lnTo>
                <a:lnTo>
                  <a:pt x="4697" y="0"/>
                </a:lnTo>
                <a:close/>
              </a:path>
              <a:path w="7407" h="7085">
                <a:moveTo>
                  <a:pt x="4245" y="5505"/>
                </a:moveTo>
                <a:lnTo>
                  <a:pt x="2122" y="2391"/>
                </a:lnTo>
                <a:lnTo>
                  <a:pt x="1400" y="2211"/>
                </a:lnTo>
                <a:lnTo>
                  <a:pt x="0" y="7085"/>
                </a:lnTo>
                <a:lnTo>
                  <a:pt x="4607" y="5731"/>
                </a:lnTo>
                <a:lnTo>
                  <a:pt x="4245" y="5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1" name="object 2911"/>
          <p:cNvSpPr/>
          <p:nvPr/>
        </p:nvSpPr>
        <p:spPr>
          <a:xfrm>
            <a:off x="3399676" y="3054178"/>
            <a:ext cx="542" cy="1692"/>
          </a:xfrm>
          <a:custGeom>
            <a:avLst/>
            <a:gdLst/>
            <a:ahLst/>
            <a:cxnLst/>
            <a:rect l="l" t="t" r="r" b="b"/>
            <a:pathLst>
              <a:path w="1084" h="3384">
                <a:moveTo>
                  <a:pt x="90" y="270"/>
                </a:moveTo>
                <a:lnTo>
                  <a:pt x="0" y="3384"/>
                </a:lnTo>
                <a:lnTo>
                  <a:pt x="1084" y="0"/>
                </a:lnTo>
                <a:lnTo>
                  <a:pt x="90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2" name="object 2912"/>
          <p:cNvSpPr/>
          <p:nvPr/>
        </p:nvSpPr>
        <p:spPr>
          <a:xfrm>
            <a:off x="3398141" y="3053118"/>
            <a:ext cx="3388" cy="4039"/>
          </a:xfrm>
          <a:custGeom>
            <a:avLst/>
            <a:gdLst/>
            <a:ahLst/>
            <a:cxnLst/>
            <a:rect l="l" t="t" r="r" b="b"/>
            <a:pathLst>
              <a:path w="6775" h="8078">
                <a:moveTo>
                  <a:pt x="0" y="2843"/>
                </a:moveTo>
                <a:lnTo>
                  <a:pt x="90" y="6273"/>
                </a:lnTo>
                <a:lnTo>
                  <a:pt x="3477" y="8078"/>
                </a:lnTo>
                <a:lnTo>
                  <a:pt x="5329" y="7717"/>
                </a:lnTo>
                <a:lnTo>
                  <a:pt x="6775" y="4197"/>
                </a:lnTo>
                <a:lnTo>
                  <a:pt x="5510" y="586"/>
                </a:lnTo>
                <a:lnTo>
                  <a:pt x="2439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3" name="object 2913"/>
          <p:cNvSpPr/>
          <p:nvPr/>
        </p:nvSpPr>
        <p:spPr>
          <a:xfrm>
            <a:off x="3433327" y="3074983"/>
            <a:ext cx="1491" cy="1309"/>
          </a:xfrm>
          <a:custGeom>
            <a:avLst/>
            <a:gdLst/>
            <a:ahLst/>
            <a:cxnLst/>
            <a:rect l="l" t="t" r="r" b="b"/>
            <a:pathLst>
              <a:path w="2981" h="2617">
                <a:moveTo>
                  <a:pt x="0" y="1037"/>
                </a:moveTo>
                <a:lnTo>
                  <a:pt x="45" y="1669"/>
                </a:lnTo>
                <a:lnTo>
                  <a:pt x="722" y="2617"/>
                </a:lnTo>
                <a:lnTo>
                  <a:pt x="2484" y="2572"/>
                </a:lnTo>
                <a:lnTo>
                  <a:pt x="2981" y="1624"/>
                </a:lnTo>
                <a:lnTo>
                  <a:pt x="2935" y="992"/>
                </a:lnTo>
                <a:lnTo>
                  <a:pt x="2258" y="0"/>
                </a:lnTo>
                <a:lnTo>
                  <a:pt x="496" y="45"/>
                </a:lnTo>
                <a:lnTo>
                  <a:pt x="0" y="10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4" name="object 2914"/>
          <p:cNvSpPr/>
          <p:nvPr/>
        </p:nvSpPr>
        <p:spPr>
          <a:xfrm>
            <a:off x="3431972" y="3073810"/>
            <a:ext cx="4110" cy="3610"/>
          </a:xfrm>
          <a:custGeom>
            <a:avLst/>
            <a:gdLst/>
            <a:ahLst/>
            <a:cxnLst/>
            <a:rect l="l" t="t" r="r" b="b"/>
            <a:pathLst>
              <a:path w="8220" h="7220">
                <a:moveTo>
                  <a:pt x="5420" y="0"/>
                </a:moveTo>
                <a:lnTo>
                  <a:pt x="2348" y="270"/>
                </a:lnTo>
                <a:lnTo>
                  <a:pt x="0" y="3249"/>
                </a:lnTo>
                <a:lnTo>
                  <a:pt x="1490" y="6543"/>
                </a:lnTo>
                <a:lnTo>
                  <a:pt x="4245" y="7220"/>
                </a:lnTo>
                <a:lnTo>
                  <a:pt x="4471" y="7175"/>
                </a:lnTo>
                <a:lnTo>
                  <a:pt x="7226" y="6363"/>
                </a:lnTo>
                <a:lnTo>
                  <a:pt x="8220" y="2707"/>
                </a:lnTo>
                <a:lnTo>
                  <a:pt x="542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5" name="object 2915"/>
          <p:cNvSpPr/>
          <p:nvPr/>
        </p:nvSpPr>
        <p:spPr>
          <a:xfrm>
            <a:off x="3370949" y="3039963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355" y="406"/>
                </a:lnTo>
                <a:lnTo>
                  <a:pt x="993" y="135"/>
                </a:lnTo>
                <a:lnTo>
                  <a:pt x="587" y="0"/>
                </a:lnTo>
                <a:lnTo>
                  <a:pt x="406" y="0"/>
                </a:lnTo>
                <a:lnTo>
                  <a:pt x="180" y="406"/>
                </a:lnTo>
                <a:lnTo>
                  <a:pt x="0" y="631"/>
                </a:lnTo>
                <a:lnTo>
                  <a:pt x="361" y="857"/>
                </a:lnTo>
                <a:lnTo>
                  <a:pt x="767" y="1083"/>
                </a:lnTo>
                <a:lnTo>
                  <a:pt x="1129" y="1308"/>
                </a:lnTo>
                <a:lnTo>
                  <a:pt x="1355" y="1037"/>
                </a:lnTo>
                <a:lnTo>
                  <a:pt x="1580" y="857"/>
                </a:lnTo>
                <a:lnTo>
                  <a:pt x="1761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6" name="object 2916"/>
          <p:cNvSpPr/>
          <p:nvPr/>
        </p:nvSpPr>
        <p:spPr>
          <a:xfrm>
            <a:off x="3368984" y="3038857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75"/>
                </a:moveTo>
                <a:lnTo>
                  <a:pt x="6639" y="496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679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7" name="object 2917"/>
          <p:cNvSpPr/>
          <p:nvPr/>
        </p:nvSpPr>
        <p:spPr>
          <a:xfrm>
            <a:off x="3377318" y="3056051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45" y="631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895"/>
                </a:lnTo>
                <a:lnTo>
                  <a:pt x="767" y="1669"/>
                </a:lnTo>
                <a:lnTo>
                  <a:pt x="993" y="1489"/>
                </a:lnTo>
                <a:lnTo>
                  <a:pt x="1219" y="1218"/>
                </a:lnTo>
                <a:lnTo>
                  <a:pt x="1038" y="812"/>
                </a:lnTo>
                <a:lnTo>
                  <a:pt x="813" y="406"/>
                </a:lnTo>
                <a:lnTo>
                  <a:pt x="587" y="0"/>
                </a:lnTo>
                <a:lnTo>
                  <a:pt x="406" y="225"/>
                </a:lnTo>
                <a:lnTo>
                  <a:pt x="0" y="451"/>
                </a:lnTo>
                <a:lnTo>
                  <a:pt x="45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8" name="object 2918"/>
          <p:cNvSpPr/>
          <p:nvPr/>
        </p:nvSpPr>
        <p:spPr>
          <a:xfrm>
            <a:off x="3375963" y="3053930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0" y="3836"/>
                </a:moveTo>
                <a:lnTo>
                  <a:pt x="903" y="6904"/>
                </a:lnTo>
                <a:lnTo>
                  <a:pt x="2619" y="10560"/>
                </a:lnTo>
                <a:lnTo>
                  <a:pt x="6955" y="5911"/>
                </a:lnTo>
                <a:lnTo>
                  <a:pt x="3839" y="0"/>
                </a:lnTo>
                <a:lnTo>
                  <a:pt x="1445" y="2572"/>
                </a:lnTo>
                <a:lnTo>
                  <a:pt x="0" y="3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19" name="object 2919"/>
          <p:cNvSpPr/>
          <p:nvPr/>
        </p:nvSpPr>
        <p:spPr>
          <a:xfrm>
            <a:off x="3347958" y="3073810"/>
            <a:ext cx="474" cy="677"/>
          </a:xfrm>
          <a:custGeom>
            <a:avLst/>
            <a:gdLst/>
            <a:ahLst/>
            <a:cxnLst/>
            <a:rect l="l" t="t" r="r" b="b"/>
            <a:pathLst>
              <a:path w="948" h="1353">
                <a:moveTo>
                  <a:pt x="135" y="180"/>
                </a:moveTo>
                <a:lnTo>
                  <a:pt x="0" y="496"/>
                </a:lnTo>
                <a:lnTo>
                  <a:pt x="0" y="992"/>
                </a:lnTo>
                <a:lnTo>
                  <a:pt x="225" y="1173"/>
                </a:lnTo>
                <a:lnTo>
                  <a:pt x="496" y="1308"/>
                </a:lnTo>
                <a:lnTo>
                  <a:pt x="722" y="1353"/>
                </a:lnTo>
                <a:lnTo>
                  <a:pt x="858" y="451"/>
                </a:lnTo>
                <a:lnTo>
                  <a:pt x="948" y="0"/>
                </a:lnTo>
                <a:lnTo>
                  <a:pt x="135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0" name="object 2920"/>
          <p:cNvSpPr/>
          <p:nvPr/>
        </p:nvSpPr>
        <p:spPr>
          <a:xfrm>
            <a:off x="3346649" y="3071914"/>
            <a:ext cx="3523" cy="3836"/>
          </a:xfrm>
          <a:custGeom>
            <a:avLst/>
            <a:gdLst/>
            <a:ahLst/>
            <a:cxnLst/>
            <a:rect l="l" t="t" r="r" b="b"/>
            <a:pathLst>
              <a:path w="7046" h="7672">
                <a:moveTo>
                  <a:pt x="2393" y="7581"/>
                </a:moveTo>
                <a:lnTo>
                  <a:pt x="5600" y="7672"/>
                </a:lnTo>
                <a:lnTo>
                  <a:pt x="6007" y="4332"/>
                </a:lnTo>
                <a:lnTo>
                  <a:pt x="7046" y="0"/>
                </a:lnTo>
                <a:lnTo>
                  <a:pt x="813" y="1985"/>
                </a:lnTo>
                <a:lnTo>
                  <a:pt x="0" y="4151"/>
                </a:lnTo>
                <a:lnTo>
                  <a:pt x="2393" y="7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1" name="object 2921"/>
          <p:cNvSpPr/>
          <p:nvPr/>
        </p:nvSpPr>
        <p:spPr>
          <a:xfrm>
            <a:off x="3392111" y="3040482"/>
            <a:ext cx="2688" cy="4084"/>
          </a:xfrm>
          <a:custGeom>
            <a:avLst/>
            <a:gdLst/>
            <a:ahLst/>
            <a:cxnLst/>
            <a:rect l="l" t="t" r="r" b="b"/>
            <a:pathLst>
              <a:path w="5375" h="8168">
                <a:moveTo>
                  <a:pt x="3974" y="0"/>
                </a:moveTo>
                <a:lnTo>
                  <a:pt x="1129" y="3159"/>
                </a:lnTo>
                <a:lnTo>
                  <a:pt x="0" y="6679"/>
                </a:lnTo>
                <a:lnTo>
                  <a:pt x="2664" y="8168"/>
                </a:lnTo>
                <a:lnTo>
                  <a:pt x="5329" y="7491"/>
                </a:lnTo>
                <a:lnTo>
                  <a:pt x="5375" y="4151"/>
                </a:lnTo>
                <a:lnTo>
                  <a:pt x="3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2" name="object 2922"/>
          <p:cNvSpPr/>
          <p:nvPr/>
        </p:nvSpPr>
        <p:spPr>
          <a:xfrm>
            <a:off x="3390507" y="3038767"/>
            <a:ext cx="5804" cy="7108"/>
          </a:xfrm>
          <a:custGeom>
            <a:avLst/>
            <a:gdLst/>
            <a:ahLst/>
            <a:cxnLst/>
            <a:rect l="l" t="t" r="r" b="b"/>
            <a:pathLst>
              <a:path w="11608" h="14215">
                <a:moveTo>
                  <a:pt x="2664" y="13448"/>
                </a:moveTo>
                <a:lnTo>
                  <a:pt x="6549" y="14215"/>
                </a:lnTo>
                <a:lnTo>
                  <a:pt x="7588" y="14215"/>
                </a:lnTo>
                <a:lnTo>
                  <a:pt x="10388" y="12410"/>
                </a:lnTo>
                <a:lnTo>
                  <a:pt x="11021" y="9657"/>
                </a:lnTo>
                <a:lnTo>
                  <a:pt x="11292" y="6769"/>
                </a:lnTo>
                <a:lnTo>
                  <a:pt x="11608" y="3745"/>
                </a:lnTo>
                <a:lnTo>
                  <a:pt x="8672" y="1489"/>
                </a:lnTo>
                <a:lnTo>
                  <a:pt x="6775" y="0"/>
                </a:lnTo>
                <a:lnTo>
                  <a:pt x="4516" y="2707"/>
                </a:lnTo>
                <a:lnTo>
                  <a:pt x="2032" y="5550"/>
                </a:lnTo>
                <a:lnTo>
                  <a:pt x="0" y="8664"/>
                </a:lnTo>
                <a:lnTo>
                  <a:pt x="2664" y="13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3" name="object 2923"/>
          <p:cNvSpPr/>
          <p:nvPr/>
        </p:nvSpPr>
        <p:spPr>
          <a:xfrm>
            <a:off x="3379644" y="3038970"/>
            <a:ext cx="2800" cy="4062"/>
          </a:xfrm>
          <a:custGeom>
            <a:avLst/>
            <a:gdLst/>
            <a:ahLst/>
            <a:cxnLst/>
            <a:rect l="l" t="t" r="r" b="b"/>
            <a:pathLst>
              <a:path w="5600" h="8123">
                <a:moveTo>
                  <a:pt x="1851" y="8123"/>
                </a:moveTo>
                <a:lnTo>
                  <a:pt x="5600" y="4467"/>
                </a:lnTo>
                <a:lnTo>
                  <a:pt x="1084" y="0"/>
                </a:lnTo>
                <a:lnTo>
                  <a:pt x="0" y="6002"/>
                </a:lnTo>
                <a:lnTo>
                  <a:pt x="1851" y="8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4" name="object 2924"/>
          <p:cNvSpPr/>
          <p:nvPr/>
        </p:nvSpPr>
        <p:spPr>
          <a:xfrm>
            <a:off x="3378334" y="3036442"/>
            <a:ext cx="5804" cy="8417"/>
          </a:xfrm>
          <a:custGeom>
            <a:avLst/>
            <a:gdLst/>
            <a:ahLst/>
            <a:cxnLst/>
            <a:rect l="l" t="t" r="r" b="b"/>
            <a:pathLst>
              <a:path w="11608" h="16833">
                <a:moveTo>
                  <a:pt x="9937" y="11282"/>
                </a:moveTo>
                <a:lnTo>
                  <a:pt x="11608" y="9341"/>
                </a:lnTo>
                <a:lnTo>
                  <a:pt x="2122" y="0"/>
                </a:lnTo>
                <a:lnTo>
                  <a:pt x="1264" y="4648"/>
                </a:lnTo>
                <a:lnTo>
                  <a:pt x="180" y="10650"/>
                </a:lnTo>
                <a:lnTo>
                  <a:pt x="0" y="11733"/>
                </a:lnTo>
                <a:lnTo>
                  <a:pt x="2529" y="14757"/>
                </a:lnTo>
                <a:lnTo>
                  <a:pt x="4471" y="13177"/>
                </a:lnTo>
                <a:lnTo>
                  <a:pt x="4291" y="16833"/>
                </a:lnTo>
                <a:lnTo>
                  <a:pt x="9937" y="11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5" name="object 2925"/>
          <p:cNvSpPr/>
          <p:nvPr/>
        </p:nvSpPr>
        <p:spPr>
          <a:xfrm>
            <a:off x="3337660" y="3074419"/>
            <a:ext cx="1762" cy="1534"/>
          </a:xfrm>
          <a:custGeom>
            <a:avLst/>
            <a:gdLst/>
            <a:ahLst/>
            <a:cxnLst/>
            <a:rect l="l" t="t" r="r" b="b"/>
            <a:pathLst>
              <a:path w="3523" h="3068">
                <a:moveTo>
                  <a:pt x="3523" y="722"/>
                </a:moveTo>
                <a:lnTo>
                  <a:pt x="0" y="0"/>
                </a:lnTo>
                <a:lnTo>
                  <a:pt x="1490" y="3068"/>
                </a:lnTo>
                <a:lnTo>
                  <a:pt x="3523" y="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6" name="object 2926"/>
          <p:cNvSpPr/>
          <p:nvPr/>
        </p:nvSpPr>
        <p:spPr>
          <a:xfrm>
            <a:off x="3335515" y="3072930"/>
            <a:ext cx="5443" cy="4084"/>
          </a:xfrm>
          <a:custGeom>
            <a:avLst/>
            <a:gdLst/>
            <a:ahLst/>
            <a:cxnLst/>
            <a:rect l="l" t="t" r="r" b="b"/>
            <a:pathLst>
              <a:path w="10885" h="8168">
                <a:moveTo>
                  <a:pt x="6142" y="8168"/>
                </a:moveTo>
                <a:lnTo>
                  <a:pt x="7001" y="8168"/>
                </a:lnTo>
                <a:lnTo>
                  <a:pt x="9666" y="7175"/>
                </a:lnTo>
                <a:lnTo>
                  <a:pt x="10885" y="4242"/>
                </a:lnTo>
                <a:lnTo>
                  <a:pt x="8491" y="1308"/>
                </a:lnTo>
                <a:lnTo>
                  <a:pt x="5465" y="722"/>
                </a:lnTo>
                <a:lnTo>
                  <a:pt x="2890" y="0"/>
                </a:lnTo>
                <a:lnTo>
                  <a:pt x="0" y="3204"/>
                </a:lnTo>
                <a:lnTo>
                  <a:pt x="2755" y="7356"/>
                </a:lnTo>
                <a:lnTo>
                  <a:pt x="6142" y="8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7" name="object 2927"/>
          <p:cNvSpPr/>
          <p:nvPr/>
        </p:nvSpPr>
        <p:spPr>
          <a:xfrm>
            <a:off x="3403312" y="3045942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30"/>
                </a:lnTo>
                <a:lnTo>
                  <a:pt x="1761" y="1850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8" name="object 2928"/>
          <p:cNvSpPr/>
          <p:nvPr/>
        </p:nvSpPr>
        <p:spPr>
          <a:xfrm>
            <a:off x="3401935" y="3043934"/>
            <a:ext cx="3681" cy="5370"/>
          </a:xfrm>
          <a:custGeom>
            <a:avLst/>
            <a:gdLst/>
            <a:ahLst/>
            <a:cxnLst/>
            <a:rect l="l" t="t" r="r" b="b"/>
            <a:pathLst>
              <a:path w="7362" h="10740">
                <a:moveTo>
                  <a:pt x="3161" y="10740"/>
                </a:moveTo>
                <a:lnTo>
                  <a:pt x="7362" y="6949"/>
                </a:lnTo>
                <a:lnTo>
                  <a:pt x="6097" y="3294"/>
                </a:lnTo>
                <a:lnTo>
                  <a:pt x="4200" y="0"/>
                </a:ln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29" name="object 2929"/>
          <p:cNvSpPr/>
          <p:nvPr/>
        </p:nvSpPr>
        <p:spPr>
          <a:xfrm>
            <a:off x="3421177" y="3052712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948" y="0"/>
                </a:moveTo>
                <a:lnTo>
                  <a:pt x="632" y="586"/>
                </a:lnTo>
                <a:lnTo>
                  <a:pt x="316" y="1218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48" y="2752"/>
                </a:lnTo>
                <a:lnTo>
                  <a:pt x="1264" y="2121"/>
                </a:lnTo>
                <a:lnTo>
                  <a:pt x="1671" y="1579"/>
                </a:lnTo>
                <a:lnTo>
                  <a:pt x="1806" y="902"/>
                </a:lnTo>
                <a:lnTo>
                  <a:pt x="1851" y="676"/>
                </a:lnTo>
                <a:lnTo>
                  <a:pt x="1264" y="315"/>
                </a:lnTo>
                <a:lnTo>
                  <a:pt x="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0" name="object 2930"/>
          <p:cNvSpPr/>
          <p:nvPr/>
        </p:nvSpPr>
        <p:spPr>
          <a:xfrm>
            <a:off x="3419618" y="305068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49" y="7491"/>
                </a:lnTo>
                <a:lnTo>
                  <a:pt x="7362" y="5550"/>
                </a:lnTo>
                <a:lnTo>
                  <a:pt x="6459" y="2843"/>
                </a:lnTo>
                <a:lnTo>
                  <a:pt x="3523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1" name="object 2931"/>
          <p:cNvSpPr/>
          <p:nvPr/>
        </p:nvSpPr>
        <p:spPr>
          <a:xfrm>
            <a:off x="3432220" y="3075773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2" name="object 2932"/>
          <p:cNvSpPr/>
          <p:nvPr/>
        </p:nvSpPr>
        <p:spPr>
          <a:xfrm>
            <a:off x="3430843" y="3073810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3" name="object 2933"/>
          <p:cNvSpPr/>
          <p:nvPr/>
        </p:nvSpPr>
        <p:spPr>
          <a:xfrm>
            <a:off x="3342516" y="3077353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97" y="45"/>
                </a:moveTo>
                <a:lnTo>
                  <a:pt x="1219" y="225"/>
                </a:lnTo>
                <a:lnTo>
                  <a:pt x="632" y="631"/>
                </a:lnTo>
                <a:lnTo>
                  <a:pt x="0" y="902"/>
                </a:lnTo>
                <a:lnTo>
                  <a:pt x="316" y="1218"/>
                </a:lnTo>
                <a:lnTo>
                  <a:pt x="722" y="1805"/>
                </a:lnTo>
                <a:lnTo>
                  <a:pt x="948" y="1760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631"/>
                </a:lnTo>
                <a:lnTo>
                  <a:pt x="2077" y="0"/>
                </a:lnTo>
                <a:lnTo>
                  <a:pt x="1897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4" name="object 2934"/>
          <p:cNvSpPr/>
          <p:nvPr/>
        </p:nvSpPr>
        <p:spPr>
          <a:xfrm>
            <a:off x="3340460" y="3075999"/>
            <a:ext cx="5511" cy="3475"/>
          </a:xfrm>
          <a:custGeom>
            <a:avLst/>
            <a:gdLst/>
            <a:ahLst/>
            <a:cxnLst/>
            <a:rect l="l" t="t" r="r" b="b"/>
            <a:pathLst>
              <a:path w="11021" h="6949">
                <a:moveTo>
                  <a:pt x="5013" y="6949"/>
                </a:moveTo>
                <a:lnTo>
                  <a:pt x="7543" y="6092"/>
                </a:lnTo>
                <a:lnTo>
                  <a:pt x="11021" y="4151"/>
                </a:lnTo>
                <a:lnTo>
                  <a:pt x="7091" y="0"/>
                </a:lnTo>
                <a:lnTo>
                  <a:pt x="3432" y="1173"/>
                </a:lnTo>
                <a:lnTo>
                  <a:pt x="0" y="3068"/>
                </a:lnTo>
                <a:lnTo>
                  <a:pt x="5013" y="6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5" name="object 2935"/>
          <p:cNvSpPr/>
          <p:nvPr/>
        </p:nvSpPr>
        <p:spPr>
          <a:xfrm>
            <a:off x="3426484" y="3074622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0" y="947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32" y="1850"/>
                </a:lnTo>
                <a:lnTo>
                  <a:pt x="2439" y="1263"/>
                </a:lnTo>
                <a:lnTo>
                  <a:pt x="2710" y="947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316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6" name="object 2936"/>
          <p:cNvSpPr/>
          <p:nvPr/>
        </p:nvSpPr>
        <p:spPr>
          <a:xfrm>
            <a:off x="3424361" y="3073088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097" y="7356"/>
                </a:moveTo>
                <a:lnTo>
                  <a:pt x="8265" y="6363"/>
                </a:lnTo>
                <a:lnTo>
                  <a:pt x="11111" y="3429"/>
                </a:lnTo>
                <a:lnTo>
                  <a:pt x="4787" y="0"/>
                </a:lnTo>
                <a:lnTo>
                  <a:pt x="0" y="4693"/>
                </a:lnTo>
                <a:lnTo>
                  <a:pt x="3568" y="6498"/>
                </a:lnTo>
                <a:lnTo>
                  <a:pt x="6097" y="735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7" name="object 2937"/>
          <p:cNvSpPr/>
          <p:nvPr/>
        </p:nvSpPr>
        <p:spPr>
          <a:xfrm>
            <a:off x="3317312" y="3001896"/>
            <a:ext cx="971" cy="1151"/>
          </a:xfrm>
          <a:custGeom>
            <a:avLst/>
            <a:gdLst/>
            <a:ahLst/>
            <a:cxnLst/>
            <a:rect l="l" t="t" r="r" b="b"/>
            <a:pathLst>
              <a:path w="1942" h="2301">
                <a:moveTo>
                  <a:pt x="632" y="2166"/>
                </a:moveTo>
                <a:lnTo>
                  <a:pt x="1174" y="1714"/>
                </a:lnTo>
                <a:lnTo>
                  <a:pt x="1535" y="1128"/>
                </a:lnTo>
                <a:lnTo>
                  <a:pt x="1897" y="541"/>
                </a:lnTo>
                <a:lnTo>
                  <a:pt x="1355" y="0"/>
                </a:lnTo>
                <a:lnTo>
                  <a:pt x="225" y="947"/>
                </a:lnTo>
                <a:lnTo>
                  <a:pt x="45" y="1895"/>
                </a:lnTo>
                <a:lnTo>
                  <a:pt x="0" y="2301"/>
                </a:lnTo>
                <a:lnTo>
                  <a:pt x="632" y="216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8" name="object 2938"/>
          <p:cNvSpPr/>
          <p:nvPr/>
        </p:nvSpPr>
        <p:spPr>
          <a:xfrm>
            <a:off x="3315934" y="3000767"/>
            <a:ext cx="3884" cy="3520"/>
          </a:xfrm>
          <a:custGeom>
            <a:avLst/>
            <a:gdLst/>
            <a:ahLst/>
            <a:cxnLst/>
            <a:rect l="l" t="t" r="r" b="b"/>
            <a:pathLst>
              <a:path w="7768" h="7040">
                <a:moveTo>
                  <a:pt x="5194" y="0"/>
                </a:moveTo>
                <a:lnTo>
                  <a:pt x="1400" y="1263"/>
                </a:lnTo>
                <a:lnTo>
                  <a:pt x="271" y="4287"/>
                </a:lnTo>
                <a:lnTo>
                  <a:pt x="0" y="6949"/>
                </a:lnTo>
                <a:lnTo>
                  <a:pt x="3342" y="7040"/>
                </a:lnTo>
                <a:lnTo>
                  <a:pt x="6278" y="4964"/>
                </a:lnTo>
                <a:lnTo>
                  <a:pt x="7768" y="2121"/>
                </a:lnTo>
                <a:lnTo>
                  <a:pt x="519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39" name="object 2939"/>
          <p:cNvSpPr/>
          <p:nvPr/>
        </p:nvSpPr>
        <p:spPr>
          <a:xfrm>
            <a:off x="3317018" y="3001963"/>
            <a:ext cx="542" cy="519"/>
          </a:xfrm>
          <a:custGeom>
            <a:avLst/>
            <a:gdLst/>
            <a:ahLst/>
            <a:cxnLst/>
            <a:rect l="l" t="t" r="r" b="b"/>
            <a:pathLst>
              <a:path w="1084" h="1037">
                <a:moveTo>
                  <a:pt x="45" y="857"/>
                </a:moveTo>
                <a:lnTo>
                  <a:pt x="0" y="1037"/>
                </a:lnTo>
                <a:lnTo>
                  <a:pt x="542" y="902"/>
                </a:lnTo>
                <a:lnTo>
                  <a:pt x="813" y="812"/>
                </a:lnTo>
                <a:lnTo>
                  <a:pt x="1084" y="0"/>
                </a:lnTo>
                <a:lnTo>
                  <a:pt x="451" y="361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0" name="object 2940"/>
          <p:cNvSpPr/>
          <p:nvPr/>
        </p:nvSpPr>
        <p:spPr>
          <a:xfrm>
            <a:off x="3315211" y="3000767"/>
            <a:ext cx="3681" cy="3565"/>
          </a:xfrm>
          <a:custGeom>
            <a:avLst/>
            <a:gdLst/>
            <a:ahLst/>
            <a:cxnLst/>
            <a:rect l="l" t="t" r="r" b="b"/>
            <a:pathLst>
              <a:path w="7362" h="7130">
                <a:moveTo>
                  <a:pt x="4652" y="0"/>
                </a:moveTo>
                <a:lnTo>
                  <a:pt x="1355" y="2211"/>
                </a:lnTo>
                <a:lnTo>
                  <a:pt x="2032" y="2437"/>
                </a:lnTo>
                <a:lnTo>
                  <a:pt x="3432" y="2888"/>
                </a:lnTo>
                <a:lnTo>
                  <a:pt x="4200" y="5505"/>
                </a:lnTo>
                <a:lnTo>
                  <a:pt x="4562" y="5731"/>
                </a:lnTo>
                <a:lnTo>
                  <a:pt x="6413" y="5189"/>
                </a:lnTo>
                <a:lnTo>
                  <a:pt x="7362" y="2211"/>
                </a:lnTo>
                <a:lnTo>
                  <a:pt x="4652" y="0"/>
                </a:lnTo>
                <a:close/>
              </a:path>
              <a:path w="7362" h="7130">
                <a:moveTo>
                  <a:pt x="4200" y="5505"/>
                </a:moveTo>
                <a:lnTo>
                  <a:pt x="2032" y="2437"/>
                </a:lnTo>
                <a:lnTo>
                  <a:pt x="1355" y="2211"/>
                </a:lnTo>
                <a:lnTo>
                  <a:pt x="0" y="7130"/>
                </a:lnTo>
                <a:lnTo>
                  <a:pt x="4562" y="5731"/>
                </a:lnTo>
                <a:lnTo>
                  <a:pt x="4200" y="550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1" name="object 2941"/>
          <p:cNvSpPr/>
          <p:nvPr/>
        </p:nvSpPr>
        <p:spPr>
          <a:xfrm>
            <a:off x="3368668" y="2982761"/>
            <a:ext cx="542" cy="1692"/>
          </a:xfrm>
          <a:custGeom>
            <a:avLst/>
            <a:gdLst/>
            <a:ahLst/>
            <a:cxnLst/>
            <a:rect l="l" t="t" r="r" b="b"/>
            <a:pathLst>
              <a:path w="1084" h="3384">
                <a:moveTo>
                  <a:pt x="90" y="270"/>
                </a:moveTo>
                <a:lnTo>
                  <a:pt x="0" y="3384"/>
                </a:lnTo>
                <a:lnTo>
                  <a:pt x="1084" y="0"/>
                </a:lnTo>
                <a:lnTo>
                  <a:pt x="90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2" name="object 2942"/>
          <p:cNvSpPr/>
          <p:nvPr/>
        </p:nvSpPr>
        <p:spPr>
          <a:xfrm>
            <a:off x="3367132" y="2981700"/>
            <a:ext cx="3388" cy="4039"/>
          </a:xfrm>
          <a:custGeom>
            <a:avLst/>
            <a:gdLst/>
            <a:ahLst/>
            <a:cxnLst/>
            <a:rect l="l" t="t" r="r" b="b"/>
            <a:pathLst>
              <a:path w="6775" h="8078">
                <a:moveTo>
                  <a:pt x="0" y="2798"/>
                </a:moveTo>
                <a:lnTo>
                  <a:pt x="90" y="6273"/>
                </a:lnTo>
                <a:lnTo>
                  <a:pt x="3477" y="8078"/>
                </a:lnTo>
                <a:lnTo>
                  <a:pt x="5375" y="7717"/>
                </a:lnTo>
                <a:lnTo>
                  <a:pt x="6775" y="4197"/>
                </a:lnTo>
                <a:lnTo>
                  <a:pt x="5510" y="541"/>
                </a:lnTo>
                <a:lnTo>
                  <a:pt x="2439" y="0"/>
                </a:lnTo>
                <a:lnTo>
                  <a:pt x="0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3" name="object 2943"/>
          <p:cNvSpPr/>
          <p:nvPr/>
        </p:nvSpPr>
        <p:spPr>
          <a:xfrm>
            <a:off x="3402319" y="3003565"/>
            <a:ext cx="1491" cy="1309"/>
          </a:xfrm>
          <a:custGeom>
            <a:avLst/>
            <a:gdLst/>
            <a:ahLst/>
            <a:cxnLst/>
            <a:rect l="l" t="t" r="r" b="b"/>
            <a:pathLst>
              <a:path w="2981" h="2617">
                <a:moveTo>
                  <a:pt x="0" y="1037"/>
                </a:moveTo>
                <a:lnTo>
                  <a:pt x="45" y="1669"/>
                </a:lnTo>
                <a:lnTo>
                  <a:pt x="722" y="2617"/>
                </a:lnTo>
                <a:lnTo>
                  <a:pt x="2484" y="2572"/>
                </a:lnTo>
                <a:lnTo>
                  <a:pt x="2981" y="1624"/>
                </a:lnTo>
                <a:lnTo>
                  <a:pt x="2935" y="992"/>
                </a:lnTo>
                <a:lnTo>
                  <a:pt x="2258" y="0"/>
                </a:lnTo>
                <a:lnTo>
                  <a:pt x="496" y="45"/>
                </a:lnTo>
                <a:lnTo>
                  <a:pt x="0" y="103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4" name="object 2944"/>
          <p:cNvSpPr/>
          <p:nvPr/>
        </p:nvSpPr>
        <p:spPr>
          <a:xfrm>
            <a:off x="3400964" y="3002392"/>
            <a:ext cx="4110" cy="3588"/>
          </a:xfrm>
          <a:custGeom>
            <a:avLst/>
            <a:gdLst/>
            <a:ahLst/>
            <a:cxnLst/>
            <a:rect l="l" t="t" r="r" b="b"/>
            <a:pathLst>
              <a:path w="8220" h="7175">
                <a:moveTo>
                  <a:pt x="5420" y="0"/>
                </a:moveTo>
                <a:lnTo>
                  <a:pt x="2348" y="225"/>
                </a:lnTo>
                <a:lnTo>
                  <a:pt x="0" y="3204"/>
                </a:lnTo>
                <a:lnTo>
                  <a:pt x="1490" y="6498"/>
                </a:lnTo>
                <a:lnTo>
                  <a:pt x="4245" y="7175"/>
                </a:lnTo>
                <a:lnTo>
                  <a:pt x="4471" y="7175"/>
                </a:lnTo>
                <a:lnTo>
                  <a:pt x="7226" y="6363"/>
                </a:lnTo>
                <a:lnTo>
                  <a:pt x="8220" y="2707"/>
                </a:lnTo>
                <a:lnTo>
                  <a:pt x="542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5" name="object 2945"/>
          <p:cNvSpPr/>
          <p:nvPr/>
        </p:nvSpPr>
        <p:spPr>
          <a:xfrm>
            <a:off x="3413001" y="2972200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631"/>
                </a:moveTo>
                <a:lnTo>
                  <a:pt x="135" y="1083"/>
                </a:lnTo>
                <a:lnTo>
                  <a:pt x="361" y="1489"/>
                </a:lnTo>
                <a:lnTo>
                  <a:pt x="587" y="1895"/>
                </a:lnTo>
                <a:lnTo>
                  <a:pt x="767" y="1669"/>
                </a:lnTo>
                <a:lnTo>
                  <a:pt x="948" y="1489"/>
                </a:lnTo>
                <a:lnTo>
                  <a:pt x="1219" y="1218"/>
                </a:lnTo>
                <a:lnTo>
                  <a:pt x="993" y="812"/>
                </a:lnTo>
                <a:lnTo>
                  <a:pt x="813" y="406"/>
                </a:lnTo>
                <a:lnTo>
                  <a:pt x="587" y="0"/>
                </a:lnTo>
                <a:lnTo>
                  <a:pt x="361" y="180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6" name="object 2946"/>
          <p:cNvSpPr/>
          <p:nvPr/>
        </p:nvSpPr>
        <p:spPr>
          <a:xfrm>
            <a:off x="3411646" y="2970057"/>
            <a:ext cx="3478" cy="5303"/>
          </a:xfrm>
          <a:custGeom>
            <a:avLst/>
            <a:gdLst/>
            <a:ahLst/>
            <a:cxnLst/>
            <a:rect l="l" t="t" r="r" b="b"/>
            <a:pathLst>
              <a:path w="6955" h="10605">
                <a:moveTo>
                  <a:pt x="0" y="3881"/>
                </a:moveTo>
                <a:lnTo>
                  <a:pt x="903" y="6949"/>
                </a:lnTo>
                <a:lnTo>
                  <a:pt x="2574" y="10605"/>
                </a:lnTo>
                <a:lnTo>
                  <a:pt x="6955" y="5911"/>
                </a:lnTo>
                <a:lnTo>
                  <a:pt x="3839" y="0"/>
                </a:lnTo>
                <a:lnTo>
                  <a:pt x="1400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7" name="object 2947"/>
          <p:cNvSpPr/>
          <p:nvPr/>
        </p:nvSpPr>
        <p:spPr>
          <a:xfrm>
            <a:off x="3339941" y="2968545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1761" y="631"/>
                </a:moveTo>
                <a:lnTo>
                  <a:pt x="1355" y="406"/>
                </a:lnTo>
                <a:lnTo>
                  <a:pt x="993" y="90"/>
                </a:lnTo>
                <a:lnTo>
                  <a:pt x="406" y="0"/>
                </a:lnTo>
                <a:lnTo>
                  <a:pt x="180" y="406"/>
                </a:lnTo>
                <a:lnTo>
                  <a:pt x="0" y="631"/>
                </a:lnTo>
                <a:lnTo>
                  <a:pt x="361" y="857"/>
                </a:lnTo>
                <a:lnTo>
                  <a:pt x="767" y="1037"/>
                </a:lnTo>
                <a:lnTo>
                  <a:pt x="1129" y="1308"/>
                </a:lnTo>
                <a:lnTo>
                  <a:pt x="1355" y="1037"/>
                </a:lnTo>
                <a:lnTo>
                  <a:pt x="1580" y="812"/>
                </a:lnTo>
                <a:lnTo>
                  <a:pt x="1761" y="63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8" name="object 2948"/>
          <p:cNvSpPr/>
          <p:nvPr/>
        </p:nvSpPr>
        <p:spPr>
          <a:xfrm>
            <a:off x="3337976" y="2967416"/>
            <a:ext cx="4743" cy="3340"/>
          </a:xfrm>
          <a:custGeom>
            <a:avLst/>
            <a:gdLst/>
            <a:ahLst/>
            <a:cxnLst/>
            <a:rect l="l" t="t" r="r" b="b"/>
            <a:pathLst>
              <a:path w="9485" h="6679">
                <a:moveTo>
                  <a:pt x="9485" y="2075"/>
                </a:moveTo>
                <a:lnTo>
                  <a:pt x="6639" y="541"/>
                </a:lnTo>
                <a:lnTo>
                  <a:pt x="5781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679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49" name="object 2949"/>
          <p:cNvSpPr/>
          <p:nvPr/>
        </p:nvSpPr>
        <p:spPr>
          <a:xfrm>
            <a:off x="3346310" y="2984611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45" y="676"/>
                </a:moveTo>
                <a:lnTo>
                  <a:pt x="135" y="1083"/>
                </a:lnTo>
                <a:lnTo>
                  <a:pt x="406" y="1489"/>
                </a:lnTo>
                <a:lnTo>
                  <a:pt x="587" y="1940"/>
                </a:lnTo>
                <a:lnTo>
                  <a:pt x="813" y="1714"/>
                </a:lnTo>
                <a:lnTo>
                  <a:pt x="993" y="1489"/>
                </a:lnTo>
                <a:lnTo>
                  <a:pt x="1219" y="1263"/>
                </a:lnTo>
                <a:lnTo>
                  <a:pt x="1038" y="857"/>
                </a:lnTo>
                <a:lnTo>
                  <a:pt x="813" y="451"/>
                </a:lnTo>
                <a:lnTo>
                  <a:pt x="587" y="0"/>
                </a:lnTo>
                <a:lnTo>
                  <a:pt x="406" y="225"/>
                </a:lnTo>
                <a:lnTo>
                  <a:pt x="0" y="496"/>
                </a:lnTo>
                <a:lnTo>
                  <a:pt x="45" y="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0" name="object 2950"/>
          <p:cNvSpPr/>
          <p:nvPr/>
        </p:nvSpPr>
        <p:spPr>
          <a:xfrm>
            <a:off x="3344955" y="2982490"/>
            <a:ext cx="3455" cy="5280"/>
          </a:xfrm>
          <a:custGeom>
            <a:avLst/>
            <a:gdLst/>
            <a:ahLst/>
            <a:cxnLst/>
            <a:rect l="l" t="t" r="r" b="b"/>
            <a:pathLst>
              <a:path w="6910" h="10560">
                <a:moveTo>
                  <a:pt x="0" y="3881"/>
                </a:moveTo>
                <a:lnTo>
                  <a:pt x="903" y="6949"/>
                </a:lnTo>
                <a:lnTo>
                  <a:pt x="2619" y="10560"/>
                </a:lnTo>
                <a:lnTo>
                  <a:pt x="6910" y="5911"/>
                </a:lnTo>
                <a:lnTo>
                  <a:pt x="3839" y="0"/>
                </a:lnTo>
                <a:lnTo>
                  <a:pt x="1445" y="2572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1" name="object 2951"/>
          <p:cNvSpPr/>
          <p:nvPr/>
        </p:nvSpPr>
        <p:spPr>
          <a:xfrm>
            <a:off x="3316950" y="3002369"/>
            <a:ext cx="474" cy="677"/>
          </a:xfrm>
          <a:custGeom>
            <a:avLst/>
            <a:gdLst/>
            <a:ahLst/>
            <a:cxnLst/>
            <a:rect l="l" t="t" r="r" b="b"/>
            <a:pathLst>
              <a:path w="948" h="1353">
                <a:moveTo>
                  <a:pt x="135" y="225"/>
                </a:moveTo>
                <a:lnTo>
                  <a:pt x="0" y="541"/>
                </a:lnTo>
                <a:lnTo>
                  <a:pt x="45" y="1037"/>
                </a:lnTo>
                <a:lnTo>
                  <a:pt x="225" y="1218"/>
                </a:lnTo>
                <a:lnTo>
                  <a:pt x="496" y="1353"/>
                </a:lnTo>
                <a:lnTo>
                  <a:pt x="722" y="1353"/>
                </a:lnTo>
                <a:lnTo>
                  <a:pt x="858" y="496"/>
                </a:lnTo>
                <a:lnTo>
                  <a:pt x="948" y="0"/>
                </a:lnTo>
                <a:lnTo>
                  <a:pt x="406" y="135"/>
                </a:lnTo>
                <a:lnTo>
                  <a:pt x="135" y="22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2" name="object 2952"/>
          <p:cNvSpPr/>
          <p:nvPr/>
        </p:nvSpPr>
        <p:spPr>
          <a:xfrm>
            <a:off x="3315640" y="3000497"/>
            <a:ext cx="3523" cy="3813"/>
          </a:xfrm>
          <a:custGeom>
            <a:avLst/>
            <a:gdLst/>
            <a:ahLst/>
            <a:cxnLst/>
            <a:rect l="l" t="t" r="r" b="b"/>
            <a:pathLst>
              <a:path w="7046" h="7626">
                <a:moveTo>
                  <a:pt x="2393" y="7536"/>
                </a:moveTo>
                <a:lnTo>
                  <a:pt x="5600" y="7626"/>
                </a:lnTo>
                <a:lnTo>
                  <a:pt x="6007" y="4332"/>
                </a:lnTo>
                <a:lnTo>
                  <a:pt x="7046" y="0"/>
                </a:lnTo>
                <a:lnTo>
                  <a:pt x="813" y="1940"/>
                </a:lnTo>
                <a:lnTo>
                  <a:pt x="0" y="4151"/>
                </a:lnTo>
                <a:lnTo>
                  <a:pt x="2393" y="753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3" name="object 2953"/>
          <p:cNvSpPr/>
          <p:nvPr/>
        </p:nvSpPr>
        <p:spPr>
          <a:xfrm>
            <a:off x="3418128" y="2984576"/>
            <a:ext cx="796" cy="10019"/>
          </a:xfrm>
          <a:custGeom>
            <a:avLst/>
            <a:gdLst/>
            <a:ahLst/>
            <a:cxnLst/>
            <a:rect l="l" t="t" r="r" b="b"/>
            <a:pathLst>
              <a:path w="1592" h="20037">
                <a:moveTo>
                  <a:pt x="1592" y="0"/>
                </a:moveTo>
                <a:lnTo>
                  <a:pt x="1535" y="25"/>
                </a:lnTo>
              </a:path>
              <a:path w="1592" h="20037">
                <a:moveTo>
                  <a:pt x="3839" y="2552"/>
                </a:moveTo>
                <a:lnTo>
                  <a:pt x="2213" y="5576"/>
                </a:lnTo>
                <a:lnTo>
                  <a:pt x="632" y="8600"/>
                </a:lnTo>
                <a:lnTo>
                  <a:pt x="0" y="9728"/>
                </a:lnTo>
                <a:lnTo>
                  <a:pt x="1129" y="12391"/>
                </a:lnTo>
                <a:lnTo>
                  <a:pt x="2755" y="16001"/>
                </a:lnTo>
                <a:lnTo>
                  <a:pt x="4878" y="12797"/>
                </a:lnTo>
                <a:lnTo>
                  <a:pt x="3929" y="10540"/>
                </a:lnTo>
                <a:lnTo>
                  <a:pt x="4381" y="7787"/>
                </a:lnTo>
                <a:lnTo>
                  <a:pt x="7949" y="4764"/>
                </a:lnTo>
                <a:lnTo>
                  <a:pt x="9711" y="747"/>
                </a:lnTo>
                <a:lnTo>
                  <a:pt x="9711" y="-3584"/>
                </a:lnTo>
                <a:lnTo>
                  <a:pt x="12285" y="-4036"/>
                </a:lnTo>
                <a:lnTo>
                  <a:pt x="15221" y="-7781"/>
                </a:lnTo>
                <a:lnTo>
                  <a:pt x="15041" y="-12069"/>
                </a:lnTo>
                <a:lnTo>
                  <a:pt x="15447" y="-15408"/>
                </a:lnTo>
                <a:lnTo>
                  <a:pt x="18564" y="-19199"/>
                </a:lnTo>
                <a:lnTo>
                  <a:pt x="16079" y="-20012"/>
                </a:lnTo>
                <a:lnTo>
                  <a:pt x="12963" y="-19515"/>
                </a:lnTo>
                <a:lnTo>
                  <a:pt x="12195" y="-17168"/>
                </a:lnTo>
                <a:lnTo>
                  <a:pt x="13234" y="-14370"/>
                </a:lnTo>
                <a:lnTo>
                  <a:pt x="12331" y="-13648"/>
                </a:lnTo>
                <a:lnTo>
                  <a:pt x="8988" y="-10986"/>
                </a:lnTo>
                <a:lnTo>
                  <a:pt x="9801" y="-7601"/>
                </a:lnTo>
                <a:lnTo>
                  <a:pt x="9711" y="-4036"/>
                </a:lnTo>
                <a:lnTo>
                  <a:pt x="6007" y="-2005"/>
                </a:lnTo>
                <a:lnTo>
                  <a:pt x="4155" y="-1147"/>
                </a:lnTo>
                <a:lnTo>
                  <a:pt x="1592" y="0"/>
                </a:lnTo>
                <a:lnTo>
                  <a:pt x="3839" y="2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4" name="object 2954"/>
          <p:cNvSpPr/>
          <p:nvPr/>
        </p:nvSpPr>
        <p:spPr>
          <a:xfrm>
            <a:off x="3416727" y="2973283"/>
            <a:ext cx="11518" cy="21888"/>
          </a:xfrm>
          <a:custGeom>
            <a:avLst/>
            <a:gdLst/>
            <a:ahLst/>
            <a:cxnLst/>
            <a:rect l="l" t="t" r="r" b="b"/>
            <a:pathLst>
              <a:path w="23035" h="43775">
                <a:moveTo>
                  <a:pt x="9485" y="37141"/>
                </a:moveTo>
                <a:lnTo>
                  <a:pt x="9530" y="31635"/>
                </a:lnTo>
                <a:lnTo>
                  <a:pt x="15041" y="26987"/>
                </a:lnTo>
                <a:lnTo>
                  <a:pt x="15041" y="20714"/>
                </a:lnTo>
                <a:lnTo>
                  <a:pt x="17931" y="18277"/>
                </a:lnTo>
                <a:lnTo>
                  <a:pt x="20551" y="16066"/>
                </a:lnTo>
                <a:lnTo>
                  <a:pt x="20416" y="10018"/>
                </a:lnTo>
                <a:lnTo>
                  <a:pt x="21409" y="6769"/>
                </a:lnTo>
                <a:lnTo>
                  <a:pt x="23035" y="3384"/>
                </a:lnTo>
                <a:lnTo>
                  <a:pt x="20416" y="180"/>
                </a:lnTo>
                <a:lnTo>
                  <a:pt x="17525" y="0"/>
                </a:lnTo>
                <a:lnTo>
                  <a:pt x="13957" y="631"/>
                </a:lnTo>
                <a:lnTo>
                  <a:pt x="12737" y="4287"/>
                </a:lnTo>
                <a:lnTo>
                  <a:pt x="13053" y="7491"/>
                </a:lnTo>
                <a:lnTo>
                  <a:pt x="9846" y="10379"/>
                </a:lnTo>
                <a:lnTo>
                  <a:pt x="10027" y="16788"/>
                </a:lnTo>
                <a:lnTo>
                  <a:pt x="8356" y="17916"/>
                </a:lnTo>
                <a:lnTo>
                  <a:pt x="5781" y="19225"/>
                </a:lnTo>
                <a:lnTo>
                  <a:pt x="2529" y="22158"/>
                </a:lnTo>
                <a:lnTo>
                  <a:pt x="3658" y="25453"/>
                </a:lnTo>
                <a:lnTo>
                  <a:pt x="0" y="32222"/>
                </a:lnTo>
                <a:lnTo>
                  <a:pt x="5104" y="43775"/>
                </a:lnTo>
                <a:lnTo>
                  <a:pt x="7633" y="39939"/>
                </a:lnTo>
                <a:lnTo>
                  <a:pt x="9485" y="37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5" name="object 2955"/>
          <p:cNvSpPr/>
          <p:nvPr/>
        </p:nvSpPr>
        <p:spPr>
          <a:xfrm>
            <a:off x="3361102" y="2969041"/>
            <a:ext cx="2688" cy="4107"/>
          </a:xfrm>
          <a:custGeom>
            <a:avLst/>
            <a:gdLst/>
            <a:ahLst/>
            <a:cxnLst/>
            <a:rect l="l" t="t" r="r" b="b"/>
            <a:pathLst>
              <a:path w="5375" h="8213">
                <a:moveTo>
                  <a:pt x="3974" y="0"/>
                </a:moveTo>
                <a:lnTo>
                  <a:pt x="1129" y="3204"/>
                </a:lnTo>
                <a:lnTo>
                  <a:pt x="0" y="6724"/>
                </a:lnTo>
                <a:lnTo>
                  <a:pt x="2664" y="8213"/>
                </a:lnTo>
                <a:lnTo>
                  <a:pt x="5329" y="7536"/>
                </a:lnTo>
                <a:lnTo>
                  <a:pt x="5375" y="4197"/>
                </a:lnTo>
                <a:lnTo>
                  <a:pt x="3974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6" name="object 2956"/>
          <p:cNvSpPr/>
          <p:nvPr/>
        </p:nvSpPr>
        <p:spPr>
          <a:xfrm>
            <a:off x="3359499" y="2967326"/>
            <a:ext cx="5804" cy="7108"/>
          </a:xfrm>
          <a:custGeom>
            <a:avLst/>
            <a:gdLst/>
            <a:ahLst/>
            <a:cxnLst/>
            <a:rect l="l" t="t" r="r" b="b"/>
            <a:pathLst>
              <a:path w="11608" h="14215">
                <a:moveTo>
                  <a:pt x="2664" y="13493"/>
                </a:moveTo>
                <a:lnTo>
                  <a:pt x="6504" y="14215"/>
                </a:lnTo>
                <a:lnTo>
                  <a:pt x="7588" y="14215"/>
                </a:lnTo>
                <a:lnTo>
                  <a:pt x="10388" y="12410"/>
                </a:lnTo>
                <a:lnTo>
                  <a:pt x="11021" y="9657"/>
                </a:lnTo>
                <a:lnTo>
                  <a:pt x="11292" y="6769"/>
                </a:lnTo>
                <a:lnTo>
                  <a:pt x="11608" y="3790"/>
                </a:lnTo>
                <a:lnTo>
                  <a:pt x="8672" y="1489"/>
                </a:lnTo>
                <a:lnTo>
                  <a:pt x="6775" y="0"/>
                </a:lnTo>
                <a:lnTo>
                  <a:pt x="4516" y="2752"/>
                </a:lnTo>
                <a:lnTo>
                  <a:pt x="2032" y="5596"/>
                </a:lnTo>
                <a:lnTo>
                  <a:pt x="0" y="8710"/>
                </a:lnTo>
                <a:lnTo>
                  <a:pt x="2664" y="1349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7" name="object 2957"/>
          <p:cNvSpPr/>
          <p:nvPr/>
        </p:nvSpPr>
        <p:spPr>
          <a:xfrm>
            <a:off x="3348636" y="2967552"/>
            <a:ext cx="2800" cy="4039"/>
          </a:xfrm>
          <a:custGeom>
            <a:avLst/>
            <a:gdLst/>
            <a:ahLst/>
            <a:cxnLst/>
            <a:rect l="l" t="t" r="r" b="b"/>
            <a:pathLst>
              <a:path w="5600" h="8078">
                <a:moveTo>
                  <a:pt x="1897" y="8078"/>
                </a:moveTo>
                <a:lnTo>
                  <a:pt x="5600" y="4422"/>
                </a:lnTo>
                <a:lnTo>
                  <a:pt x="1084" y="0"/>
                </a:lnTo>
                <a:lnTo>
                  <a:pt x="0" y="6002"/>
                </a:lnTo>
                <a:lnTo>
                  <a:pt x="1897" y="807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8" name="object 2958"/>
          <p:cNvSpPr/>
          <p:nvPr/>
        </p:nvSpPr>
        <p:spPr>
          <a:xfrm>
            <a:off x="3347326" y="2965002"/>
            <a:ext cx="5804" cy="8439"/>
          </a:xfrm>
          <a:custGeom>
            <a:avLst/>
            <a:gdLst/>
            <a:ahLst/>
            <a:cxnLst/>
            <a:rect l="l" t="t" r="r" b="b"/>
            <a:pathLst>
              <a:path w="11608" h="16878">
                <a:moveTo>
                  <a:pt x="9937" y="11327"/>
                </a:moveTo>
                <a:lnTo>
                  <a:pt x="11608" y="9386"/>
                </a:lnTo>
                <a:lnTo>
                  <a:pt x="2122" y="0"/>
                </a:lnTo>
                <a:lnTo>
                  <a:pt x="1264" y="4693"/>
                </a:lnTo>
                <a:lnTo>
                  <a:pt x="180" y="10650"/>
                </a:lnTo>
                <a:lnTo>
                  <a:pt x="0" y="11733"/>
                </a:lnTo>
                <a:lnTo>
                  <a:pt x="2529" y="14757"/>
                </a:lnTo>
                <a:lnTo>
                  <a:pt x="4516" y="13177"/>
                </a:lnTo>
                <a:lnTo>
                  <a:pt x="4291" y="16878"/>
                </a:lnTo>
                <a:lnTo>
                  <a:pt x="9937" y="1132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59" name="object 2959"/>
          <p:cNvSpPr/>
          <p:nvPr/>
        </p:nvSpPr>
        <p:spPr>
          <a:xfrm>
            <a:off x="3306652" y="3002979"/>
            <a:ext cx="1784" cy="1557"/>
          </a:xfrm>
          <a:custGeom>
            <a:avLst/>
            <a:gdLst/>
            <a:ahLst/>
            <a:cxnLst/>
            <a:rect l="l" t="t" r="r" b="b"/>
            <a:pathLst>
              <a:path w="3568" h="3113">
                <a:moveTo>
                  <a:pt x="3568" y="767"/>
                </a:moveTo>
                <a:lnTo>
                  <a:pt x="0" y="0"/>
                </a:lnTo>
                <a:lnTo>
                  <a:pt x="1490" y="3113"/>
                </a:lnTo>
                <a:lnTo>
                  <a:pt x="3568" y="76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0" name="object 2960"/>
          <p:cNvSpPr/>
          <p:nvPr/>
        </p:nvSpPr>
        <p:spPr>
          <a:xfrm>
            <a:off x="3304506" y="3001512"/>
            <a:ext cx="5443" cy="4084"/>
          </a:xfrm>
          <a:custGeom>
            <a:avLst/>
            <a:gdLst/>
            <a:ahLst/>
            <a:cxnLst/>
            <a:rect l="l" t="t" r="r" b="b"/>
            <a:pathLst>
              <a:path w="10885" h="8168">
                <a:moveTo>
                  <a:pt x="6142" y="8168"/>
                </a:moveTo>
                <a:lnTo>
                  <a:pt x="7001" y="8168"/>
                </a:lnTo>
                <a:lnTo>
                  <a:pt x="9666" y="7130"/>
                </a:lnTo>
                <a:lnTo>
                  <a:pt x="10885" y="4242"/>
                </a:lnTo>
                <a:lnTo>
                  <a:pt x="8491" y="1263"/>
                </a:lnTo>
                <a:lnTo>
                  <a:pt x="5465" y="676"/>
                </a:lnTo>
                <a:lnTo>
                  <a:pt x="2890" y="0"/>
                </a:lnTo>
                <a:lnTo>
                  <a:pt x="0" y="3204"/>
                </a:lnTo>
                <a:lnTo>
                  <a:pt x="2755" y="7356"/>
                </a:lnTo>
                <a:lnTo>
                  <a:pt x="6142" y="8168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1" name="object 2961"/>
          <p:cNvSpPr/>
          <p:nvPr/>
        </p:nvSpPr>
        <p:spPr>
          <a:xfrm>
            <a:off x="3432378" y="2974773"/>
            <a:ext cx="1874" cy="1850"/>
          </a:xfrm>
          <a:custGeom>
            <a:avLst/>
            <a:gdLst/>
            <a:ahLst/>
            <a:cxnLst/>
            <a:rect l="l" t="t" r="r" b="b"/>
            <a:pathLst>
              <a:path w="3748" h="3700">
                <a:moveTo>
                  <a:pt x="2348" y="0"/>
                </a:moveTo>
                <a:lnTo>
                  <a:pt x="45" y="676"/>
                </a:lnTo>
                <a:lnTo>
                  <a:pt x="0" y="3384"/>
                </a:lnTo>
                <a:lnTo>
                  <a:pt x="3703" y="3700"/>
                </a:lnTo>
                <a:lnTo>
                  <a:pt x="3748" y="1037"/>
                </a:lnTo>
                <a:lnTo>
                  <a:pt x="2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2" name="object 2962"/>
          <p:cNvSpPr/>
          <p:nvPr/>
        </p:nvSpPr>
        <p:spPr>
          <a:xfrm>
            <a:off x="3431249" y="2973351"/>
            <a:ext cx="4043" cy="4942"/>
          </a:xfrm>
          <a:custGeom>
            <a:avLst/>
            <a:gdLst/>
            <a:ahLst/>
            <a:cxnLst/>
            <a:rect l="l" t="t" r="r" b="b"/>
            <a:pathLst>
              <a:path w="8085" h="9883">
                <a:moveTo>
                  <a:pt x="271" y="2798"/>
                </a:moveTo>
                <a:lnTo>
                  <a:pt x="0" y="6453"/>
                </a:lnTo>
                <a:lnTo>
                  <a:pt x="2168" y="9251"/>
                </a:lnTo>
                <a:lnTo>
                  <a:pt x="5149" y="9883"/>
                </a:lnTo>
                <a:lnTo>
                  <a:pt x="7136" y="8710"/>
                </a:lnTo>
                <a:lnTo>
                  <a:pt x="8085" y="5460"/>
                </a:lnTo>
                <a:lnTo>
                  <a:pt x="7407" y="1850"/>
                </a:lnTo>
                <a:lnTo>
                  <a:pt x="3613" y="0"/>
                </a:lnTo>
                <a:lnTo>
                  <a:pt x="271" y="2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3" name="object 2963"/>
          <p:cNvSpPr/>
          <p:nvPr/>
        </p:nvSpPr>
        <p:spPr>
          <a:xfrm>
            <a:off x="3372304" y="2974524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225" y="1534"/>
                </a:lnTo>
                <a:lnTo>
                  <a:pt x="632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31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4" name="object 2964"/>
          <p:cNvSpPr/>
          <p:nvPr/>
        </p:nvSpPr>
        <p:spPr>
          <a:xfrm>
            <a:off x="3370927" y="2972494"/>
            <a:ext cx="3681" cy="5393"/>
          </a:xfrm>
          <a:custGeom>
            <a:avLst/>
            <a:gdLst/>
            <a:ahLst/>
            <a:cxnLst/>
            <a:rect l="l" t="t" r="r" b="b"/>
            <a:pathLst>
              <a:path w="7362" h="10786">
                <a:moveTo>
                  <a:pt x="3161" y="10786"/>
                </a:moveTo>
                <a:lnTo>
                  <a:pt x="7362" y="6995"/>
                </a:lnTo>
                <a:lnTo>
                  <a:pt x="6097" y="3339"/>
                </a:lnTo>
                <a:lnTo>
                  <a:pt x="4200" y="0"/>
                </a:lnTo>
                <a:lnTo>
                  <a:pt x="0" y="3790"/>
                </a:lnTo>
                <a:lnTo>
                  <a:pt x="1219" y="7446"/>
                </a:lnTo>
                <a:lnTo>
                  <a:pt x="3161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5" name="object 2965"/>
          <p:cNvSpPr/>
          <p:nvPr/>
        </p:nvSpPr>
        <p:spPr>
          <a:xfrm>
            <a:off x="3390168" y="298129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48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48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51" y="902"/>
                </a:lnTo>
                <a:lnTo>
                  <a:pt x="1851" y="676"/>
                </a:lnTo>
                <a:lnTo>
                  <a:pt x="1264" y="315"/>
                </a:lnTo>
                <a:lnTo>
                  <a:pt x="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6" name="object 2966"/>
          <p:cNvSpPr/>
          <p:nvPr/>
        </p:nvSpPr>
        <p:spPr>
          <a:xfrm>
            <a:off x="3388610" y="2979263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49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523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7" name="object 2967"/>
          <p:cNvSpPr/>
          <p:nvPr/>
        </p:nvSpPr>
        <p:spPr>
          <a:xfrm>
            <a:off x="3401212" y="3004355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57"/>
                </a:moveTo>
                <a:lnTo>
                  <a:pt x="180" y="148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121"/>
                </a:lnTo>
                <a:lnTo>
                  <a:pt x="1851" y="1714"/>
                </a:lnTo>
                <a:lnTo>
                  <a:pt x="1535" y="1128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8" name="object 2968"/>
          <p:cNvSpPr/>
          <p:nvPr/>
        </p:nvSpPr>
        <p:spPr>
          <a:xfrm>
            <a:off x="3399834" y="3002392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69" name="object 2969"/>
          <p:cNvSpPr/>
          <p:nvPr/>
        </p:nvSpPr>
        <p:spPr>
          <a:xfrm>
            <a:off x="3311530" y="3005935"/>
            <a:ext cx="1378" cy="880"/>
          </a:xfrm>
          <a:custGeom>
            <a:avLst/>
            <a:gdLst/>
            <a:ahLst/>
            <a:cxnLst/>
            <a:rect l="l" t="t" r="r" b="b"/>
            <a:pathLst>
              <a:path w="2755" h="1760">
                <a:moveTo>
                  <a:pt x="1851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173"/>
                </a:lnTo>
                <a:lnTo>
                  <a:pt x="677" y="1760"/>
                </a:lnTo>
                <a:lnTo>
                  <a:pt x="903" y="1714"/>
                </a:lnTo>
                <a:lnTo>
                  <a:pt x="1535" y="1579"/>
                </a:lnTo>
                <a:lnTo>
                  <a:pt x="2122" y="1173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0" name="object 2970"/>
          <p:cNvSpPr/>
          <p:nvPr/>
        </p:nvSpPr>
        <p:spPr>
          <a:xfrm>
            <a:off x="3309452" y="3004558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5013" y="6995"/>
                </a:moveTo>
                <a:lnTo>
                  <a:pt x="7543" y="6092"/>
                </a:lnTo>
                <a:lnTo>
                  <a:pt x="10975" y="4197"/>
                </a:lnTo>
                <a:lnTo>
                  <a:pt x="7091" y="0"/>
                </a:lnTo>
                <a:lnTo>
                  <a:pt x="3432" y="1173"/>
                </a:lnTo>
                <a:lnTo>
                  <a:pt x="0" y="3113"/>
                </a:lnTo>
                <a:lnTo>
                  <a:pt x="5013" y="699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1" name="object 2971"/>
          <p:cNvSpPr/>
          <p:nvPr/>
        </p:nvSpPr>
        <p:spPr>
          <a:xfrm>
            <a:off x="3395476" y="300318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92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92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316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2" name="object 2972"/>
          <p:cNvSpPr/>
          <p:nvPr/>
        </p:nvSpPr>
        <p:spPr>
          <a:xfrm>
            <a:off x="3393353" y="3001647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097" y="7401"/>
                </a:moveTo>
                <a:lnTo>
                  <a:pt x="8265" y="6363"/>
                </a:lnTo>
                <a:lnTo>
                  <a:pt x="11111" y="3474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097" y="740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3" name="object 2973"/>
          <p:cNvSpPr/>
          <p:nvPr/>
        </p:nvSpPr>
        <p:spPr>
          <a:xfrm>
            <a:off x="3350917" y="3122370"/>
            <a:ext cx="949" cy="1151"/>
          </a:xfrm>
          <a:custGeom>
            <a:avLst/>
            <a:gdLst/>
            <a:ahLst/>
            <a:cxnLst/>
            <a:rect l="l" t="t" r="r" b="b"/>
            <a:pathLst>
              <a:path w="1897" h="2301">
                <a:moveTo>
                  <a:pt x="587" y="2166"/>
                </a:moveTo>
                <a:lnTo>
                  <a:pt x="1129" y="1714"/>
                </a:lnTo>
                <a:lnTo>
                  <a:pt x="1535" y="1173"/>
                </a:lnTo>
                <a:lnTo>
                  <a:pt x="1851" y="586"/>
                </a:lnTo>
                <a:lnTo>
                  <a:pt x="1897" y="451"/>
                </a:lnTo>
                <a:lnTo>
                  <a:pt x="1309" y="0"/>
                </a:lnTo>
                <a:lnTo>
                  <a:pt x="180" y="947"/>
                </a:lnTo>
                <a:lnTo>
                  <a:pt x="45" y="1895"/>
                </a:lnTo>
                <a:lnTo>
                  <a:pt x="0" y="2301"/>
                </a:lnTo>
                <a:lnTo>
                  <a:pt x="587" y="2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4" name="object 2974"/>
          <p:cNvSpPr/>
          <p:nvPr/>
        </p:nvSpPr>
        <p:spPr>
          <a:xfrm>
            <a:off x="3349539" y="3121241"/>
            <a:ext cx="3388" cy="3475"/>
          </a:xfrm>
          <a:custGeom>
            <a:avLst/>
            <a:gdLst/>
            <a:ahLst/>
            <a:cxnLst/>
            <a:rect l="l" t="t" r="r" b="b"/>
            <a:pathLst>
              <a:path w="6775" h="6949">
                <a:moveTo>
                  <a:pt x="5194" y="0"/>
                </a:moveTo>
                <a:lnTo>
                  <a:pt x="1355" y="1308"/>
                </a:lnTo>
                <a:lnTo>
                  <a:pt x="225" y="4332"/>
                </a:lnTo>
                <a:lnTo>
                  <a:pt x="0" y="6949"/>
                </a:lnTo>
                <a:lnTo>
                  <a:pt x="4200" y="6949"/>
                </a:lnTo>
                <a:lnTo>
                  <a:pt x="6775" y="4016"/>
                </a:lnTo>
                <a:lnTo>
                  <a:pt x="5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5" name="object 2975"/>
          <p:cNvSpPr/>
          <p:nvPr/>
        </p:nvSpPr>
        <p:spPr>
          <a:xfrm>
            <a:off x="3350601" y="3122437"/>
            <a:ext cx="542" cy="519"/>
          </a:xfrm>
          <a:custGeom>
            <a:avLst/>
            <a:gdLst/>
            <a:ahLst/>
            <a:cxnLst/>
            <a:rect l="l" t="t" r="r" b="b"/>
            <a:pathLst>
              <a:path w="1084" h="1037">
                <a:moveTo>
                  <a:pt x="45" y="902"/>
                </a:moveTo>
                <a:lnTo>
                  <a:pt x="0" y="1037"/>
                </a:lnTo>
                <a:lnTo>
                  <a:pt x="542" y="902"/>
                </a:lnTo>
                <a:lnTo>
                  <a:pt x="813" y="812"/>
                </a:lnTo>
                <a:lnTo>
                  <a:pt x="1084" y="0"/>
                </a:lnTo>
                <a:lnTo>
                  <a:pt x="496" y="361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6" name="object 2976"/>
          <p:cNvSpPr/>
          <p:nvPr/>
        </p:nvSpPr>
        <p:spPr>
          <a:xfrm>
            <a:off x="3348794" y="3121241"/>
            <a:ext cx="3681" cy="3565"/>
          </a:xfrm>
          <a:custGeom>
            <a:avLst/>
            <a:gdLst/>
            <a:ahLst/>
            <a:cxnLst/>
            <a:rect l="l" t="t" r="r" b="b"/>
            <a:pathLst>
              <a:path w="7362" h="7130">
                <a:moveTo>
                  <a:pt x="4652" y="0"/>
                </a:moveTo>
                <a:lnTo>
                  <a:pt x="1400" y="2256"/>
                </a:lnTo>
                <a:lnTo>
                  <a:pt x="2077" y="2437"/>
                </a:lnTo>
                <a:lnTo>
                  <a:pt x="3432" y="2888"/>
                </a:lnTo>
                <a:lnTo>
                  <a:pt x="4200" y="5550"/>
                </a:lnTo>
                <a:lnTo>
                  <a:pt x="4607" y="5731"/>
                </a:lnTo>
                <a:lnTo>
                  <a:pt x="6413" y="5189"/>
                </a:lnTo>
                <a:lnTo>
                  <a:pt x="7362" y="2256"/>
                </a:lnTo>
                <a:lnTo>
                  <a:pt x="4652" y="0"/>
                </a:lnTo>
                <a:close/>
              </a:path>
              <a:path w="7362" h="7130">
                <a:moveTo>
                  <a:pt x="4200" y="5550"/>
                </a:moveTo>
                <a:lnTo>
                  <a:pt x="2077" y="2437"/>
                </a:lnTo>
                <a:lnTo>
                  <a:pt x="1400" y="2256"/>
                </a:lnTo>
                <a:lnTo>
                  <a:pt x="0" y="7130"/>
                </a:lnTo>
                <a:lnTo>
                  <a:pt x="4607" y="5731"/>
                </a:lnTo>
                <a:lnTo>
                  <a:pt x="4200" y="5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7" name="object 2977"/>
          <p:cNvSpPr/>
          <p:nvPr/>
        </p:nvSpPr>
        <p:spPr>
          <a:xfrm>
            <a:off x="3402274" y="3103234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45" y="270"/>
                </a:moveTo>
                <a:lnTo>
                  <a:pt x="0" y="3384"/>
                </a:lnTo>
                <a:lnTo>
                  <a:pt x="1038" y="0"/>
                </a:lnTo>
                <a:lnTo>
                  <a:pt x="45" y="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8" name="object 2978"/>
          <p:cNvSpPr/>
          <p:nvPr/>
        </p:nvSpPr>
        <p:spPr>
          <a:xfrm>
            <a:off x="3400738" y="3102174"/>
            <a:ext cx="3365" cy="4039"/>
          </a:xfrm>
          <a:custGeom>
            <a:avLst/>
            <a:gdLst/>
            <a:ahLst/>
            <a:cxnLst/>
            <a:rect l="l" t="t" r="r" b="b"/>
            <a:pathLst>
              <a:path w="6730" h="8078">
                <a:moveTo>
                  <a:pt x="0" y="2843"/>
                </a:moveTo>
                <a:lnTo>
                  <a:pt x="45" y="6273"/>
                </a:lnTo>
                <a:lnTo>
                  <a:pt x="3432" y="8078"/>
                </a:lnTo>
                <a:lnTo>
                  <a:pt x="5329" y="7717"/>
                </a:lnTo>
                <a:lnTo>
                  <a:pt x="6730" y="4197"/>
                </a:lnTo>
                <a:lnTo>
                  <a:pt x="5465" y="541"/>
                </a:lnTo>
                <a:lnTo>
                  <a:pt x="2393" y="0"/>
                </a:lnTo>
                <a:lnTo>
                  <a:pt x="0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79" name="object 2979"/>
          <p:cNvSpPr/>
          <p:nvPr/>
        </p:nvSpPr>
        <p:spPr>
          <a:xfrm>
            <a:off x="3373524" y="3089019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400" y="406"/>
                </a:lnTo>
                <a:lnTo>
                  <a:pt x="993" y="90"/>
                </a:lnTo>
                <a:lnTo>
                  <a:pt x="451" y="0"/>
                </a:lnTo>
                <a:lnTo>
                  <a:pt x="225" y="406"/>
                </a:lnTo>
                <a:lnTo>
                  <a:pt x="0" y="631"/>
                </a:lnTo>
                <a:lnTo>
                  <a:pt x="406" y="857"/>
                </a:lnTo>
                <a:lnTo>
                  <a:pt x="767" y="1083"/>
                </a:lnTo>
                <a:lnTo>
                  <a:pt x="1174" y="1308"/>
                </a:lnTo>
                <a:lnTo>
                  <a:pt x="1400" y="1037"/>
                </a:lnTo>
                <a:lnTo>
                  <a:pt x="1580" y="812"/>
                </a:lnTo>
                <a:lnTo>
                  <a:pt x="1806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0" name="object 2980"/>
          <p:cNvSpPr/>
          <p:nvPr/>
        </p:nvSpPr>
        <p:spPr>
          <a:xfrm>
            <a:off x="3371559" y="3087890"/>
            <a:ext cx="4743" cy="3362"/>
          </a:xfrm>
          <a:custGeom>
            <a:avLst/>
            <a:gdLst/>
            <a:ahLst/>
            <a:cxnLst/>
            <a:rect l="l" t="t" r="r" b="b"/>
            <a:pathLst>
              <a:path w="9485" h="6724">
                <a:moveTo>
                  <a:pt x="9485" y="2075"/>
                </a:moveTo>
                <a:lnTo>
                  <a:pt x="6684" y="541"/>
                </a:lnTo>
                <a:lnTo>
                  <a:pt x="5781" y="0"/>
                </a:lnTo>
                <a:lnTo>
                  <a:pt x="2981" y="45"/>
                </a:lnTo>
                <a:lnTo>
                  <a:pt x="0" y="3429"/>
                </a:lnTo>
                <a:lnTo>
                  <a:pt x="5510" y="6724"/>
                </a:lnTo>
                <a:lnTo>
                  <a:pt x="6910" y="5235"/>
                </a:lnTo>
                <a:lnTo>
                  <a:pt x="9485" y="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1" name="object 2981"/>
          <p:cNvSpPr/>
          <p:nvPr/>
        </p:nvSpPr>
        <p:spPr>
          <a:xfrm>
            <a:off x="3379915" y="3105107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631"/>
                </a:moveTo>
                <a:lnTo>
                  <a:pt x="90" y="1037"/>
                </a:lnTo>
                <a:lnTo>
                  <a:pt x="361" y="1489"/>
                </a:lnTo>
                <a:lnTo>
                  <a:pt x="587" y="1895"/>
                </a:lnTo>
                <a:lnTo>
                  <a:pt x="767" y="1714"/>
                </a:lnTo>
                <a:lnTo>
                  <a:pt x="948" y="1489"/>
                </a:lnTo>
                <a:lnTo>
                  <a:pt x="1219" y="1218"/>
                </a:lnTo>
                <a:lnTo>
                  <a:pt x="993" y="812"/>
                </a:lnTo>
                <a:lnTo>
                  <a:pt x="767" y="406"/>
                </a:lnTo>
                <a:lnTo>
                  <a:pt x="587" y="0"/>
                </a:lnTo>
                <a:lnTo>
                  <a:pt x="361" y="180"/>
                </a:lnTo>
                <a:lnTo>
                  <a:pt x="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2" name="object 2982"/>
          <p:cNvSpPr/>
          <p:nvPr/>
        </p:nvSpPr>
        <p:spPr>
          <a:xfrm>
            <a:off x="3378560" y="3102964"/>
            <a:ext cx="3455" cy="5280"/>
          </a:xfrm>
          <a:custGeom>
            <a:avLst/>
            <a:gdLst/>
            <a:ahLst/>
            <a:cxnLst/>
            <a:rect l="l" t="t" r="r" b="b"/>
            <a:pathLst>
              <a:path w="6910" h="10560">
                <a:moveTo>
                  <a:pt x="0" y="3881"/>
                </a:moveTo>
                <a:lnTo>
                  <a:pt x="903" y="6995"/>
                </a:lnTo>
                <a:lnTo>
                  <a:pt x="2574" y="10560"/>
                </a:lnTo>
                <a:lnTo>
                  <a:pt x="6910" y="5957"/>
                </a:lnTo>
                <a:lnTo>
                  <a:pt x="3839" y="0"/>
                </a:lnTo>
                <a:lnTo>
                  <a:pt x="1400" y="2617"/>
                </a:lnTo>
                <a:lnTo>
                  <a:pt x="0" y="3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3" name="object 2983"/>
          <p:cNvSpPr/>
          <p:nvPr/>
        </p:nvSpPr>
        <p:spPr>
          <a:xfrm>
            <a:off x="3350533" y="3122843"/>
            <a:ext cx="474" cy="677"/>
          </a:xfrm>
          <a:custGeom>
            <a:avLst/>
            <a:gdLst/>
            <a:ahLst/>
            <a:cxnLst/>
            <a:rect l="l" t="t" r="r" b="b"/>
            <a:pathLst>
              <a:path w="948" h="1353">
                <a:moveTo>
                  <a:pt x="135" y="225"/>
                </a:moveTo>
                <a:lnTo>
                  <a:pt x="0" y="541"/>
                </a:lnTo>
                <a:lnTo>
                  <a:pt x="45" y="1037"/>
                </a:lnTo>
                <a:lnTo>
                  <a:pt x="225" y="1218"/>
                </a:lnTo>
                <a:lnTo>
                  <a:pt x="496" y="1353"/>
                </a:lnTo>
                <a:lnTo>
                  <a:pt x="767" y="1353"/>
                </a:lnTo>
                <a:lnTo>
                  <a:pt x="948" y="0"/>
                </a:lnTo>
                <a:lnTo>
                  <a:pt x="406" y="135"/>
                </a:lnTo>
                <a:lnTo>
                  <a:pt x="135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4" name="object 2984"/>
          <p:cNvSpPr/>
          <p:nvPr/>
        </p:nvSpPr>
        <p:spPr>
          <a:xfrm>
            <a:off x="3349246" y="3120970"/>
            <a:ext cx="3501" cy="3836"/>
          </a:xfrm>
          <a:custGeom>
            <a:avLst/>
            <a:gdLst/>
            <a:ahLst/>
            <a:cxnLst/>
            <a:rect l="l" t="t" r="r" b="b"/>
            <a:pathLst>
              <a:path w="7001" h="7672">
                <a:moveTo>
                  <a:pt x="2348" y="7536"/>
                </a:moveTo>
                <a:lnTo>
                  <a:pt x="5555" y="7672"/>
                </a:lnTo>
                <a:lnTo>
                  <a:pt x="5962" y="4332"/>
                </a:lnTo>
                <a:lnTo>
                  <a:pt x="7001" y="0"/>
                </a:lnTo>
                <a:lnTo>
                  <a:pt x="813" y="1940"/>
                </a:lnTo>
                <a:lnTo>
                  <a:pt x="0" y="4151"/>
                </a:lnTo>
                <a:lnTo>
                  <a:pt x="2348" y="7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5" name="object 2985"/>
          <p:cNvSpPr/>
          <p:nvPr/>
        </p:nvSpPr>
        <p:spPr>
          <a:xfrm>
            <a:off x="3394685" y="3089538"/>
            <a:ext cx="2688" cy="4084"/>
          </a:xfrm>
          <a:custGeom>
            <a:avLst/>
            <a:gdLst/>
            <a:ahLst/>
            <a:cxnLst/>
            <a:rect l="l" t="t" r="r" b="b"/>
            <a:pathLst>
              <a:path w="5375" h="8168">
                <a:moveTo>
                  <a:pt x="3974" y="0"/>
                </a:moveTo>
                <a:lnTo>
                  <a:pt x="1174" y="3159"/>
                </a:lnTo>
                <a:lnTo>
                  <a:pt x="0" y="6679"/>
                </a:lnTo>
                <a:lnTo>
                  <a:pt x="2664" y="8168"/>
                </a:lnTo>
                <a:lnTo>
                  <a:pt x="5329" y="7491"/>
                </a:lnTo>
                <a:lnTo>
                  <a:pt x="5375" y="4151"/>
                </a:lnTo>
                <a:lnTo>
                  <a:pt x="3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6" name="object 2986"/>
          <p:cNvSpPr/>
          <p:nvPr/>
        </p:nvSpPr>
        <p:spPr>
          <a:xfrm>
            <a:off x="3393082" y="3087823"/>
            <a:ext cx="5804" cy="7085"/>
          </a:xfrm>
          <a:custGeom>
            <a:avLst/>
            <a:gdLst/>
            <a:ahLst/>
            <a:cxnLst/>
            <a:rect l="l" t="t" r="r" b="b"/>
            <a:pathLst>
              <a:path w="11608" h="14170">
                <a:moveTo>
                  <a:pt x="2710" y="13448"/>
                </a:moveTo>
                <a:lnTo>
                  <a:pt x="6549" y="14170"/>
                </a:lnTo>
                <a:lnTo>
                  <a:pt x="7588" y="14170"/>
                </a:lnTo>
                <a:lnTo>
                  <a:pt x="10433" y="12365"/>
                </a:lnTo>
                <a:lnTo>
                  <a:pt x="11066" y="9657"/>
                </a:lnTo>
                <a:lnTo>
                  <a:pt x="11292" y="6769"/>
                </a:lnTo>
                <a:lnTo>
                  <a:pt x="11608" y="3745"/>
                </a:lnTo>
                <a:lnTo>
                  <a:pt x="8717" y="1444"/>
                </a:lnTo>
                <a:lnTo>
                  <a:pt x="6820" y="0"/>
                </a:lnTo>
                <a:lnTo>
                  <a:pt x="4516" y="2707"/>
                </a:lnTo>
                <a:lnTo>
                  <a:pt x="2077" y="5550"/>
                </a:lnTo>
                <a:lnTo>
                  <a:pt x="0" y="8664"/>
                </a:lnTo>
                <a:lnTo>
                  <a:pt x="2710" y="13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7" name="object 2987"/>
          <p:cNvSpPr/>
          <p:nvPr/>
        </p:nvSpPr>
        <p:spPr>
          <a:xfrm>
            <a:off x="3382241" y="3088026"/>
            <a:ext cx="2778" cy="4062"/>
          </a:xfrm>
          <a:custGeom>
            <a:avLst/>
            <a:gdLst/>
            <a:ahLst/>
            <a:cxnLst/>
            <a:rect l="l" t="t" r="r" b="b"/>
            <a:pathLst>
              <a:path w="5555" h="8123">
                <a:moveTo>
                  <a:pt x="1806" y="8123"/>
                </a:moveTo>
                <a:lnTo>
                  <a:pt x="5555" y="4422"/>
                </a:lnTo>
                <a:lnTo>
                  <a:pt x="1084" y="0"/>
                </a:lnTo>
                <a:lnTo>
                  <a:pt x="0" y="6002"/>
                </a:lnTo>
                <a:lnTo>
                  <a:pt x="1806" y="8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8" name="object 2988"/>
          <p:cNvSpPr/>
          <p:nvPr/>
        </p:nvSpPr>
        <p:spPr>
          <a:xfrm>
            <a:off x="3380909" y="3085476"/>
            <a:ext cx="5782" cy="8439"/>
          </a:xfrm>
          <a:custGeom>
            <a:avLst/>
            <a:gdLst/>
            <a:ahLst/>
            <a:cxnLst/>
            <a:rect l="l" t="t" r="r" b="b"/>
            <a:pathLst>
              <a:path w="11563" h="16878">
                <a:moveTo>
                  <a:pt x="9982" y="11327"/>
                </a:moveTo>
                <a:lnTo>
                  <a:pt x="11563" y="9386"/>
                </a:lnTo>
                <a:lnTo>
                  <a:pt x="2122" y="0"/>
                </a:lnTo>
                <a:lnTo>
                  <a:pt x="1264" y="4693"/>
                </a:lnTo>
                <a:lnTo>
                  <a:pt x="180" y="10650"/>
                </a:lnTo>
                <a:lnTo>
                  <a:pt x="0" y="11733"/>
                </a:lnTo>
                <a:lnTo>
                  <a:pt x="2529" y="14757"/>
                </a:lnTo>
                <a:lnTo>
                  <a:pt x="4516" y="13223"/>
                </a:lnTo>
                <a:lnTo>
                  <a:pt x="4336" y="16878"/>
                </a:lnTo>
                <a:lnTo>
                  <a:pt x="9982" y="11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89" name="object 2989"/>
          <p:cNvSpPr/>
          <p:nvPr/>
        </p:nvSpPr>
        <p:spPr>
          <a:xfrm>
            <a:off x="3340257" y="3123453"/>
            <a:ext cx="1762" cy="1557"/>
          </a:xfrm>
          <a:custGeom>
            <a:avLst/>
            <a:gdLst/>
            <a:ahLst/>
            <a:cxnLst/>
            <a:rect l="l" t="t" r="r" b="b"/>
            <a:pathLst>
              <a:path w="3523" h="3113">
                <a:moveTo>
                  <a:pt x="3523" y="767"/>
                </a:moveTo>
                <a:lnTo>
                  <a:pt x="0" y="0"/>
                </a:lnTo>
                <a:lnTo>
                  <a:pt x="1445" y="3113"/>
                </a:lnTo>
                <a:lnTo>
                  <a:pt x="3523" y="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0" name="object 2990"/>
          <p:cNvSpPr/>
          <p:nvPr/>
        </p:nvSpPr>
        <p:spPr>
          <a:xfrm>
            <a:off x="3338089" y="3121986"/>
            <a:ext cx="5465" cy="4084"/>
          </a:xfrm>
          <a:custGeom>
            <a:avLst/>
            <a:gdLst/>
            <a:ahLst/>
            <a:cxnLst/>
            <a:rect l="l" t="t" r="r" b="b"/>
            <a:pathLst>
              <a:path w="10930" h="8168">
                <a:moveTo>
                  <a:pt x="6142" y="8168"/>
                </a:moveTo>
                <a:lnTo>
                  <a:pt x="7001" y="8168"/>
                </a:lnTo>
                <a:lnTo>
                  <a:pt x="9666" y="7175"/>
                </a:lnTo>
                <a:lnTo>
                  <a:pt x="10930" y="4242"/>
                </a:lnTo>
                <a:lnTo>
                  <a:pt x="8491" y="1308"/>
                </a:lnTo>
                <a:lnTo>
                  <a:pt x="5510" y="676"/>
                </a:lnTo>
                <a:lnTo>
                  <a:pt x="2890" y="0"/>
                </a:lnTo>
                <a:lnTo>
                  <a:pt x="0" y="3204"/>
                </a:lnTo>
                <a:lnTo>
                  <a:pt x="2800" y="7356"/>
                </a:lnTo>
                <a:lnTo>
                  <a:pt x="6142" y="8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1" name="object 2991"/>
          <p:cNvSpPr/>
          <p:nvPr/>
        </p:nvSpPr>
        <p:spPr>
          <a:xfrm>
            <a:off x="3405887" y="3094998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2" name="object 2992"/>
          <p:cNvSpPr/>
          <p:nvPr/>
        </p:nvSpPr>
        <p:spPr>
          <a:xfrm>
            <a:off x="3404532" y="3092990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3" name="object 2993"/>
          <p:cNvSpPr/>
          <p:nvPr/>
        </p:nvSpPr>
        <p:spPr>
          <a:xfrm>
            <a:off x="3423751" y="31017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77" y="586"/>
                </a:lnTo>
                <a:lnTo>
                  <a:pt x="316" y="1218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4" name="object 2994"/>
          <p:cNvSpPr/>
          <p:nvPr/>
        </p:nvSpPr>
        <p:spPr>
          <a:xfrm>
            <a:off x="3422215" y="3099737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843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5" name="object 2995"/>
          <p:cNvSpPr/>
          <p:nvPr/>
        </p:nvSpPr>
        <p:spPr>
          <a:xfrm>
            <a:off x="3434795" y="312482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6" name="object 2996"/>
          <p:cNvSpPr/>
          <p:nvPr/>
        </p:nvSpPr>
        <p:spPr>
          <a:xfrm>
            <a:off x="3433417" y="3122866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7" name="object 2997"/>
          <p:cNvSpPr/>
          <p:nvPr/>
        </p:nvSpPr>
        <p:spPr>
          <a:xfrm>
            <a:off x="3345113" y="3126409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174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8" name="object 2998"/>
          <p:cNvSpPr/>
          <p:nvPr/>
        </p:nvSpPr>
        <p:spPr>
          <a:xfrm>
            <a:off x="3343058" y="3125055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4968" y="6949"/>
                </a:move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lnTo>
                  <a:pt x="3432" y="1173"/>
                </a:lnTo>
                <a:lnTo>
                  <a:pt x="0" y="3113"/>
                </a:lnTo>
                <a:lnTo>
                  <a:pt x="4968" y="6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99" name="object 2999"/>
          <p:cNvSpPr/>
          <p:nvPr/>
        </p:nvSpPr>
        <p:spPr>
          <a:xfrm>
            <a:off x="2568915" y="30390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0" name="object 3000"/>
          <p:cNvSpPr/>
          <p:nvPr/>
        </p:nvSpPr>
        <p:spPr>
          <a:xfrm>
            <a:off x="2567356" y="3037007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87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504" y="2843"/>
                </a:lnTo>
                <a:lnTo>
                  <a:pt x="3523" y="0"/>
                </a:lnTo>
                <a:lnTo>
                  <a:pt x="0" y="6227"/>
                </a:lnTo>
                <a:lnTo>
                  <a:pt x="4787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1" name="object 3001"/>
          <p:cNvSpPr/>
          <p:nvPr/>
        </p:nvSpPr>
        <p:spPr>
          <a:xfrm>
            <a:off x="3232214" y="30390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2" name="object 3002"/>
          <p:cNvSpPr/>
          <p:nvPr/>
        </p:nvSpPr>
        <p:spPr>
          <a:xfrm>
            <a:off x="3230678" y="3037007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843"/>
                </a:lnTo>
                <a:lnTo>
                  <a:pt x="3477" y="0"/>
                </a:lnTo>
                <a:lnTo>
                  <a:pt x="0" y="6227"/>
                </a:lnTo>
                <a:lnTo>
                  <a:pt x="4742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3" name="object 3003"/>
          <p:cNvSpPr/>
          <p:nvPr/>
        </p:nvSpPr>
        <p:spPr>
          <a:xfrm>
            <a:off x="3247391" y="30390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490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50"/>
                </a:lnTo>
                <a:lnTo>
                  <a:pt x="0" y="2075"/>
                </a:lnTo>
                <a:lnTo>
                  <a:pt x="587" y="2437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4" name="object 3004"/>
          <p:cNvSpPr/>
          <p:nvPr/>
        </p:nvSpPr>
        <p:spPr>
          <a:xfrm>
            <a:off x="3246194" y="303696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48"/>
                </a:lnTo>
                <a:lnTo>
                  <a:pt x="2619" y="0"/>
                </a:lnTo>
                <a:lnTo>
                  <a:pt x="858" y="3429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5" name="object 3005"/>
          <p:cNvSpPr/>
          <p:nvPr/>
        </p:nvSpPr>
        <p:spPr>
          <a:xfrm>
            <a:off x="3449700" y="3040391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51" y="1760"/>
                </a:move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0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437"/>
                </a:lnTo>
                <a:lnTo>
                  <a:pt x="1490" y="2121"/>
                </a:lnTo>
                <a:lnTo>
                  <a:pt x="1851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6" name="object 3006"/>
          <p:cNvSpPr/>
          <p:nvPr/>
        </p:nvSpPr>
        <p:spPr>
          <a:xfrm>
            <a:off x="3448323" y="3038428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35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45"/>
                </a:lnTo>
                <a:lnTo>
                  <a:pt x="1174" y="7356"/>
                </a:lnTo>
                <a:lnTo>
                  <a:pt x="2935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7" name="object 3007"/>
          <p:cNvSpPr/>
          <p:nvPr/>
        </p:nvSpPr>
        <p:spPr>
          <a:xfrm>
            <a:off x="2273068" y="3041745"/>
            <a:ext cx="910" cy="1376"/>
          </a:xfrm>
          <a:custGeom>
            <a:avLst/>
            <a:gdLst/>
            <a:ahLst/>
            <a:cxnLst/>
            <a:rect l="l" t="t" r="r" b="b"/>
            <a:pathLst>
              <a:path w="1820" h="2752">
                <a:moveTo>
                  <a:pt x="40" y="902"/>
                </a:moveTo>
                <a:lnTo>
                  <a:pt x="189" y="1534"/>
                </a:lnTo>
                <a:lnTo>
                  <a:pt x="614" y="2121"/>
                </a:lnTo>
                <a:lnTo>
                  <a:pt x="912" y="2752"/>
                </a:lnTo>
                <a:lnTo>
                  <a:pt x="1205" y="2437"/>
                </a:lnTo>
                <a:lnTo>
                  <a:pt x="1820" y="2075"/>
                </a:lnTo>
                <a:lnTo>
                  <a:pt x="1779" y="1850"/>
                </a:lnTo>
                <a:lnTo>
                  <a:pt x="1630" y="1173"/>
                </a:lnTo>
                <a:lnTo>
                  <a:pt x="1205" y="631"/>
                </a:lnTo>
                <a:lnTo>
                  <a:pt x="912" y="0"/>
                </a:lnTo>
                <a:lnTo>
                  <a:pt x="614" y="315"/>
                </a:lnTo>
                <a:lnTo>
                  <a:pt x="0" y="676"/>
                </a:lnTo>
                <a:lnTo>
                  <a:pt x="4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8" name="object 3008"/>
          <p:cNvSpPr/>
          <p:nvPr/>
        </p:nvSpPr>
        <p:spPr>
          <a:xfrm>
            <a:off x="2271692" y="3039737"/>
            <a:ext cx="3661" cy="5393"/>
          </a:xfrm>
          <a:custGeom>
            <a:avLst/>
            <a:gdLst/>
            <a:ahLst/>
            <a:cxnLst/>
            <a:rect l="l" t="t" r="r" b="b"/>
            <a:pathLst>
              <a:path w="7321" h="10786">
                <a:moveTo>
                  <a:pt x="3130" y="10786"/>
                </a:moveTo>
                <a:lnTo>
                  <a:pt x="7321" y="6949"/>
                </a:lnTo>
                <a:lnTo>
                  <a:pt x="6115" y="3339"/>
                </a:lnTo>
                <a:lnTo>
                  <a:pt x="4169" y="0"/>
                </a:lnTo>
                <a:lnTo>
                  <a:pt x="0" y="3790"/>
                </a:lnTo>
                <a:lnTo>
                  <a:pt x="1205" y="7446"/>
                </a:lnTo>
                <a:lnTo>
                  <a:pt x="3130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09" name="object 3009"/>
          <p:cNvSpPr/>
          <p:nvPr/>
        </p:nvSpPr>
        <p:spPr>
          <a:xfrm>
            <a:off x="2550825" y="304330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35" y="1669"/>
                </a:lnTo>
                <a:lnTo>
                  <a:pt x="2122" y="1263"/>
                </a:lnTo>
                <a:lnTo>
                  <a:pt x="2755" y="992"/>
                </a:lnTo>
                <a:lnTo>
                  <a:pt x="2439" y="676"/>
                </a:lnTo>
                <a:lnTo>
                  <a:pt x="2122" y="361"/>
                </a:lnTo>
                <a:lnTo>
                  <a:pt x="1761" y="0"/>
                </a:lnTo>
                <a:lnTo>
                  <a:pt x="1174" y="315"/>
                </a:lnTo>
                <a:lnTo>
                  <a:pt x="587" y="631"/>
                </a:lnTo>
                <a:lnTo>
                  <a:pt x="0" y="992"/>
                </a:lnTo>
                <a:lnTo>
                  <a:pt x="271" y="1263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0" name="object 3010"/>
          <p:cNvSpPr/>
          <p:nvPr/>
        </p:nvSpPr>
        <p:spPr>
          <a:xfrm>
            <a:off x="2548815" y="3041768"/>
            <a:ext cx="5511" cy="3701"/>
          </a:xfrm>
          <a:custGeom>
            <a:avLst/>
            <a:gdLst/>
            <a:ahLst/>
            <a:cxnLst/>
            <a:rect l="l" t="t" r="r" b="b"/>
            <a:pathLst>
              <a:path w="11021" h="7401">
                <a:moveTo>
                  <a:pt x="4878" y="7401"/>
                </a:moveTo>
                <a:lnTo>
                  <a:pt x="7407" y="6498"/>
                </a:lnTo>
                <a:lnTo>
                  <a:pt x="11021" y="4738"/>
                </a:lnTo>
                <a:lnTo>
                  <a:pt x="6233" y="0"/>
                </a:lnTo>
                <a:lnTo>
                  <a:pt x="0" y="3610"/>
                </a:lnTo>
                <a:lnTo>
                  <a:pt x="4878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1" name="object 3011"/>
          <p:cNvSpPr/>
          <p:nvPr/>
        </p:nvSpPr>
        <p:spPr>
          <a:xfrm>
            <a:off x="3250101" y="30431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857"/>
                </a:moveTo>
                <a:lnTo>
                  <a:pt x="1897" y="631"/>
                </a:lnTo>
                <a:lnTo>
                  <a:pt x="1309" y="270"/>
                </a:lnTo>
                <a:lnTo>
                  <a:pt x="993" y="0"/>
                </a:lnTo>
                <a:lnTo>
                  <a:pt x="677" y="541"/>
                </a:lnTo>
                <a:lnTo>
                  <a:pt x="316" y="1128"/>
                </a:lnTo>
                <a:lnTo>
                  <a:pt x="0" y="1714"/>
                </a:lnTo>
                <a:lnTo>
                  <a:pt x="406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075"/>
                </a:lnTo>
                <a:lnTo>
                  <a:pt x="1716" y="1489"/>
                </a:lnTo>
                <a:lnTo>
                  <a:pt x="1851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2" name="object 3012"/>
          <p:cNvSpPr/>
          <p:nvPr/>
        </p:nvSpPr>
        <p:spPr>
          <a:xfrm>
            <a:off x="3248565" y="3041091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6459" y="2798"/>
                </a:moveTo>
                <a:lnTo>
                  <a:pt x="3477" y="0"/>
                </a:lnTo>
                <a:lnTo>
                  <a:pt x="0" y="6227"/>
                </a:lnTo>
                <a:lnTo>
                  <a:pt x="4742" y="10921"/>
                </a:lnTo>
                <a:lnTo>
                  <a:pt x="6504" y="7446"/>
                </a:lnTo>
                <a:lnTo>
                  <a:pt x="7362" y="5505"/>
                </a:lnTo>
                <a:lnTo>
                  <a:pt x="6459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3" name="object 3013"/>
          <p:cNvSpPr/>
          <p:nvPr/>
        </p:nvSpPr>
        <p:spPr>
          <a:xfrm>
            <a:off x="3303580" y="304334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0"/>
                </a:moveTo>
                <a:lnTo>
                  <a:pt x="1219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173"/>
                </a:lnTo>
                <a:lnTo>
                  <a:pt x="587" y="1489"/>
                </a:lnTo>
                <a:lnTo>
                  <a:pt x="993" y="1850"/>
                </a:lnTo>
                <a:lnTo>
                  <a:pt x="1580" y="153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4" name="object 3014"/>
          <p:cNvSpPr/>
          <p:nvPr/>
        </p:nvSpPr>
        <p:spPr>
          <a:xfrm>
            <a:off x="3301457" y="3041971"/>
            <a:ext cx="5488" cy="3836"/>
          </a:xfrm>
          <a:custGeom>
            <a:avLst/>
            <a:gdLst/>
            <a:ahLst/>
            <a:cxnLst/>
            <a:rect l="l" t="t" r="r" b="b"/>
            <a:pathLst>
              <a:path w="10975" h="7672">
                <a:moveTo>
                  <a:pt x="4787" y="7672"/>
                </a:moveTo>
                <a:lnTo>
                  <a:pt x="10975" y="4061"/>
                </a:lnTo>
                <a:lnTo>
                  <a:pt x="7181" y="0"/>
                </a:lnTo>
                <a:lnTo>
                  <a:pt x="3568" y="1173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5" name="object 3015"/>
          <p:cNvSpPr/>
          <p:nvPr/>
        </p:nvSpPr>
        <p:spPr>
          <a:xfrm>
            <a:off x="3387436" y="3043031"/>
            <a:ext cx="1355" cy="1309"/>
          </a:xfrm>
          <a:custGeom>
            <a:avLst/>
            <a:gdLst/>
            <a:ahLst/>
            <a:cxnLst/>
            <a:rect l="l" t="t" r="r" b="b"/>
            <a:pathLst>
              <a:path w="2710" h="2617">
                <a:moveTo>
                  <a:pt x="225" y="225"/>
                </a:moveTo>
                <a:lnTo>
                  <a:pt x="45" y="406"/>
                </a:lnTo>
                <a:lnTo>
                  <a:pt x="0" y="1083"/>
                </a:lnTo>
                <a:lnTo>
                  <a:pt x="225" y="1308"/>
                </a:lnTo>
                <a:lnTo>
                  <a:pt x="632" y="1850"/>
                </a:lnTo>
                <a:lnTo>
                  <a:pt x="1219" y="2256"/>
                </a:lnTo>
                <a:lnTo>
                  <a:pt x="1851" y="2572"/>
                </a:lnTo>
                <a:lnTo>
                  <a:pt x="2393" y="2030"/>
                </a:lnTo>
                <a:lnTo>
                  <a:pt x="2710" y="1714"/>
                </a:lnTo>
                <a:lnTo>
                  <a:pt x="2258" y="1218"/>
                </a:lnTo>
                <a:lnTo>
                  <a:pt x="1897" y="631"/>
                </a:lnTo>
                <a:lnTo>
                  <a:pt x="1400" y="180"/>
                </a:lnTo>
                <a:lnTo>
                  <a:pt x="1129" y="0"/>
                </a:lnTo>
                <a:lnTo>
                  <a:pt x="451" y="0"/>
                </a:lnTo>
                <a:lnTo>
                  <a:pt x="225" y="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6" name="object 3016"/>
          <p:cNvSpPr/>
          <p:nvPr/>
        </p:nvSpPr>
        <p:spPr>
          <a:xfrm>
            <a:off x="3386103" y="3041655"/>
            <a:ext cx="3501" cy="3904"/>
          </a:xfrm>
          <a:custGeom>
            <a:avLst/>
            <a:gdLst/>
            <a:ahLst/>
            <a:cxnLst/>
            <a:rect l="l" t="t" r="r" b="b"/>
            <a:pathLst>
              <a:path w="7001" h="7807">
                <a:moveTo>
                  <a:pt x="4516" y="7807"/>
                </a:moveTo>
                <a:lnTo>
                  <a:pt x="6910" y="6498"/>
                </a:lnTo>
                <a:lnTo>
                  <a:pt x="7001" y="2527"/>
                </a:lnTo>
                <a:lnTo>
                  <a:pt x="4381" y="0"/>
                </a:lnTo>
                <a:lnTo>
                  <a:pt x="0" y="2301"/>
                </a:lnTo>
                <a:lnTo>
                  <a:pt x="1580" y="6408"/>
                </a:lnTo>
                <a:lnTo>
                  <a:pt x="4516" y="7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7" name="object 3017"/>
          <p:cNvSpPr/>
          <p:nvPr/>
        </p:nvSpPr>
        <p:spPr>
          <a:xfrm>
            <a:off x="3412301" y="303384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219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173"/>
                </a:lnTo>
                <a:lnTo>
                  <a:pt x="587" y="1489"/>
                </a:lnTo>
                <a:lnTo>
                  <a:pt x="948" y="1850"/>
                </a:lnTo>
                <a:lnTo>
                  <a:pt x="1535" y="153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8" name="object 3018"/>
          <p:cNvSpPr/>
          <p:nvPr/>
        </p:nvSpPr>
        <p:spPr>
          <a:xfrm>
            <a:off x="3410178" y="3032471"/>
            <a:ext cx="5488" cy="3836"/>
          </a:xfrm>
          <a:custGeom>
            <a:avLst/>
            <a:gdLst/>
            <a:ahLst/>
            <a:cxnLst/>
            <a:rect l="l" t="t" r="r" b="b"/>
            <a:pathLst>
              <a:path w="10975" h="7672">
                <a:moveTo>
                  <a:pt x="4787" y="7672"/>
                </a:moveTo>
                <a:lnTo>
                  <a:pt x="10975" y="4106"/>
                </a:lnTo>
                <a:lnTo>
                  <a:pt x="7226" y="0"/>
                </a:lnTo>
                <a:lnTo>
                  <a:pt x="3523" y="1173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19" name="object 3019"/>
          <p:cNvSpPr/>
          <p:nvPr/>
        </p:nvSpPr>
        <p:spPr>
          <a:xfrm>
            <a:off x="2541181" y="3035201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0" name="object 3020"/>
          <p:cNvSpPr/>
          <p:nvPr/>
        </p:nvSpPr>
        <p:spPr>
          <a:xfrm>
            <a:off x="2539126" y="3033847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5013" y="6949"/>
                </a:moveTo>
                <a:lnTo>
                  <a:pt x="7543" y="6047"/>
                </a:lnTo>
                <a:lnTo>
                  <a:pt x="10975" y="4106"/>
                </a:lnTo>
                <a:lnTo>
                  <a:pt x="7046" y="0"/>
                </a:lnTo>
                <a:lnTo>
                  <a:pt x="3432" y="1128"/>
                </a:lnTo>
                <a:lnTo>
                  <a:pt x="0" y="3068"/>
                </a:lnTo>
                <a:lnTo>
                  <a:pt x="5013" y="6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1" name="object 3021"/>
          <p:cNvSpPr/>
          <p:nvPr/>
        </p:nvSpPr>
        <p:spPr>
          <a:xfrm>
            <a:off x="3040971" y="3034976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48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2" name="object 3022"/>
          <p:cNvSpPr/>
          <p:nvPr/>
        </p:nvSpPr>
        <p:spPr>
          <a:xfrm>
            <a:off x="3039593" y="3032967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16" y="10740"/>
                </a:move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3" name="object 3023"/>
          <p:cNvSpPr/>
          <p:nvPr/>
        </p:nvSpPr>
        <p:spPr>
          <a:xfrm>
            <a:off x="2276720" y="3036239"/>
            <a:ext cx="1493" cy="1286"/>
          </a:xfrm>
          <a:custGeom>
            <a:avLst/>
            <a:gdLst/>
            <a:ahLst/>
            <a:cxnLst/>
            <a:rect l="l" t="t" r="r" b="b"/>
            <a:pathLst>
              <a:path w="2985" h="2572">
                <a:moveTo>
                  <a:pt x="1653" y="2572"/>
                </a:moveTo>
                <a:lnTo>
                  <a:pt x="2985" y="0"/>
                </a:lnTo>
                <a:lnTo>
                  <a:pt x="0" y="1624"/>
                </a:lnTo>
                <a:lnTo>
                  <a:pt x="1653" y="2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4" name="object 3024"/>
          <p:cNvSpPr/>
          <p:nvPr/>
        </p:nvSpPr>
        <p:spPr>
          <a:xfrm>
            <a:off x="2275841" y="3034931"/>
            <a:ext cx="3747" cy="3836"/>
          </a:xfrm>
          <a:custGeom>
            <a:avLst/>
            <a:gdLst/>
            <a:ahLst/>
            <a:cxnLst/>
            <a:rect l="l" t="t" r="r" b="b"/>
            <a:pathLst>
              <a:path w="7493" h="7672">
                <a:moveTo>
                  <a:pt x="510" y="6363"/>
                </a:moveTo>
                <a:lnTo>
                  <a:pt x="3428" y="7672"/>
                </a:lnTo>
                <a:lnTo>
                  <a:pt x="5506" y="6859"/>
                </a:lnTo>
                <a:lnTo>
                  <a:pt x="7493" y="3881"/>
                </a:lnTo>
                <a:lnTo>
                  <a:pt x="6689" y="1083"/>
                </a:lnTo>
                <a:lnTo>
                  <a:pt x="3473" y="0"/>
                </a:lnTo>
                <a:lnTo>
                  <a:pt x="0" y="2437"/>
                </a:lnTo>
                <a:lnTo>
                  <a:pt x="510" y="6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5" name="object 3025"/>
          <p:cNvSpPr/>
          <p:nvPr/>
        </p:nvSpPr>
        <p:spPr>
          <a:xfrm>
            <a:off x="2524898" y="303768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6" name="object 3026"/>
          <p:cNvSpPr/>
          <p:nvPr/>
        </p:nvSpPr>
        <p:spPr>
          <a:xfrm>
            <a:off x="2523520" y="3035720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3026" y="10786"/>
                </a:lnTo>
                <a:lnTo>
                  <a:pt x="7768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7" name="object 3027"/>
          <p:cNvSpPr/>
          <p:nvPr/>
        </p:nvSpPr>
        <p:spPr>
          <a:xfrm>
            <a:off x="2292334" y="3051245"/>
            <a:ext cx="942" cy="1354"/>
          </a:xfrm>
          <a:custGeom>
            <a:avLst/>
            <a:gdLst/>
            <a:ahLst/>
            <a:cxnLst/>
            <a:rect l="l" t="t" r="r" b="b"/>
            <a:pathLst>
              <a:path w="1883" h="2707">
                <a:moveTo>
                  <a:pt x="1883" y="1760"/>
                </a:moveTo>
                <a:lnTo>
                  <a:pt x="1567" y="1173"/>
                </a:lnTo>
                <a:lnTo>
                  <a:pt x="1228" y="586"/>
                </a:lnTo>
                <a:lnTo>
                  <a:pt x="912" y="0"/>
                </a:lnTo>
                <a:lnTo>
                  <a:pt x="591" y="315"/>
                </a:lnTo>
                <a:lnTo>
                  <a:pt x="0" y="676"/>
                </a:lnTo>
                <a:lnTo>
                  <a:pt x="45" y="902"/>
                </a:lnTo>
                <a:lnTo>
                  <a:pt x="189" y="1534"/>
                </a:lnTo>
                <a:lnTo>
                  <a:pt x="591" y="2121"/>
                </a:lnTo>
                <a:lnTo>
                  <a:pt x="912" y="2707"/>
                </a:lnTo>
                <a:lnTo>
                  <a:pt x="1205" y="2437"/>
                </a:lnTo>
                <a:lnTo>
                  <a:pt x="1526" y="2121"/>
                </a:lnTo>
                <a:lnTo>
                  <a:pt x="188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8" name="object 3028"/>
          <p:cNvSpPr/>
          <p:nvPr/>
        </p:nvSpPr>
        <p:spPr>
          <a:xfrm>
            <a:off x="2290959" y="3049282"/>
            <a:ext cx="3864" cy="5393"/>
          </a:xfrm>
          <a:custGeom>
            <a:avLst/>
            <a:gdLst/>
            <a:ahLst/>
            <a:cxnLst/>
            <a:rect l="l" t="t" r="r" b="b"/>
            <a:pathLst>
              <a:path w="7728" h="10786">
                <a:moveTo>
                  <a:pt x="2985" y="10786"/>
                </a:moveTo>
                <a:lnTo>
                  <a:pt x="7728" y="6092"/>
                </a:lnTo>
                <a:lnTo>
                  <a:pt x="4087" y="0"/>
                </a:lnTo>
                <a:lnTo>
                  <a:pt x="0" y="3700"/>
                </a:lnTo>
                <a:lnTo>
                  <a:pt x="1228" y="7356"/>
                </a:lnTo>
                <a:lnTo>
                  <a:pt x="2985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29" name="object 3029"/>
          <p:cNvSpPr/>
          <p:nvPr/>
        </p:nvSpPr>
        <p:spPr>
          <a:xfrm>
            <a:off x="2843946" y="305282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587" y="1218"/>
                </a:lnTo>
                <a:lnTo>
                  <a:pt x="1174" y="1579"/>
                </a:lnTo>
                <a:lnTo>
                  <a:pt x="1761" y="1850"/>
                </a:lnTo>
                <a:lnTo>
                  <a:pt x="2122" y="1534"/>
                </a:lnTo>
                <a:lnTo>
                  <a:pt x="2439" y="1218"/>
                </a:lnTo>
                <a:lnTo>
                  <a:pt x="2755" y="902"/>
                </a:lnTo>
                <a:lnTo>
                  <a:pt x="2122" y="631"/>
                </a:lnTo>
                <a:lnTo>
                  <a:pt x="1535" y="225"/>
                </a:lnTo>
                <a:lnTo>
                  <a:pt x="903" y="45"/>
                </a:lnTo>
                <a:lnTo>
                  <a:pt x="677" y="0"/>
                </a:lnTo>
                <a:lnTo>
                  <a:pt x="316" y="631"/>
                </a:lnTo>
                <a:lnTo>
                  <a:pt x="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0" name="object 3030"/>
          <p:cNvSpPr/>
          <p:nvPr/>
        </p:nvSpPr>
        <p:spPr>
          <a:xfrm>
            <a:off x="2841868" y="3051629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368" y="7356"/>
                </a:moveTo>
                <a:lnTo>
                  <a:pt x="11156" y="2617"/>
                </a:lnTo>
                <a:lnTo>
                  <a:pt x="7588" y="857"/>
                </a:lnTo>
                <a:lnTo>
                  <a:pt x="5600" y="0"/>
                </a:lnTo>
                <a:lnTo>
                  <a:pt x="2935" y="902"/>
                </a:lnTo>
                <a:lnTo>
                  <a:pt x="0" y="3881"/>
                </a:lnTo>
                <a:lnTo>
                  <a:pt x="6368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1" name="object 3031"/>
          <p:cNvSpPr/>
          <p:nvPr/>
        </p:nvSpPr>
        <p:spPr>
          <a:xfrm>
            <a:off x="2921229" y="30525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2" name="object 3032"/>
          <p:cNvSpPr/>
          <p:nvPr/>
        </p:nvSpPr>
        <p:spPr>
          <a:xfrm>
            <a:off x="2919874" y="3050636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3" name="object 3033"/>
          <p:cNvSpPr/>
          <p:nvPr/>
        </p:nvSpPr>
        <p:spPr>
          <a:xfrm>
            <a:off x="2293477" y="305415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42" y="1805"/>
                </a:move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63" y="631"/>
                </a:lnTo>
                <a:lnTo>
                  <a:pt x="1549" y="315"/>
                </a:lnTo>
                <a:lnTo>
                  <a:pt x="975" y="0"/>
                </a:lnTo>
                <a:lnTo>
                  <a:pt x="614" y="361"/>
                </a:lnTo>
                <a:lnTo>
                  <a:pt x="298" y="676"/>
                </a:lnTo>
                <a:lnTo>
                  <a:pt x="0" y="947"/>
                </a:lnTo>
                <a:lnTo>
                  <a:pt x="614" y="1263"/>
                </a:lnTo>
                <a:lnTo>
                  <a:pt x="1187" y="1669"/>
                </a:lnTo>
                <a:lnTo>
                  <a:pt x="1842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4" name="object 3034"/>
          <p:cNvSpPr/>
          <p:nvPr/>
        </p:nvSpPr>
        <p:spPr>
          <a:xfrm>
            <a:off x="2291361" y="3052621"/>
            <a:ext cx="5569" cy="3678"/>
          </a:xfrm>
          <a:custGeom>
            <a:avLst/>
            <a:gdLst/>
            <a:ahLst/>
            <a:cxnLst/>
            <a:rect l="l" t="t" r="r" b="b"/>
            <a:pathLst>
              <a:path w="11138" h="7356">
                <a:moveTo>
                  <a:pt x="0" y="4738"/>
                </a:moveTo>
                <a:lnTo>
                  <a:pt x="3554" y="6498"/>
                </a:lnTo>
                <a:lnTo>
                  <a:pt x="6120" y="7356"/>
                </a:lnTo>
                <a:lnTo>
                  <a:pt x="8279" y="6363"/>
                </a:lnTo>
                <a:lnTo>
                  <a:pt x="11138" y="3429"/>
                </a:lnTo>
                <a:lnTo>
                  <a:pt x="4783" y="0"/>
                </a:lnTo>
                <a:lnTo>
                  <a:pt x="0" y="4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5" name="object 3035"/>
          <p:cNvSpPr/>
          <p:nvPr/>
        </p:nvSpPr>
        <p:spPr>
          <a:xfrm>
            <a:off x="2838435" y="304470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219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173"/>
                </a:lnTo>
                <a:lnTo>
                  <a:pt x="587" y="1489"/>
                </a:lnTo>
                <a:lnTo>
                  <a:pt x="993" y="1850"/>
                </a:lnTo>
                <a:lnTo>
                  <a:pt x="1580" y="153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6" name="object 3036"/>
          <p:cNvSpPr/>
          <p:nvPr/>
        </p:nvSpPr>
        <p:spPr>
          <a:xfrm>
            <a:off x="2836312" y="3043325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226" y="0"/>
                </a:lnTo>
                <a:lnTo>
                  <a:pt x="3568" y="1173"/>
                </a:lnTo>
                <a:lnTo>
                  <a:pt x="0" y="2933"/>
                </a:lnTo>
                <a:lnTo>
                  <a:pt x="4787" y="7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7" name="object 3037"/>
          <p:cNvSpPr/>
          <p:nvPr/>
        </p:nvSpPr>
        <p:spPr>
          <a:xfrm>
            <a:off x="3017257" y="3044566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761" y="0"/>
                </a:moveTo>
                <a:lnTo>
                  <a:pt x="1219" y="451"/>
                </a:lnTo>
                <a:lnTo>
                  <a:pt x="632" y="812"/>
                </a:lnTo>
                <a:lnTo>
                  <a:pt x="180" y="1308"/>
                </a:lnTo>
                <a:lnTo>
                  <a:pt x="0" y="1579"/>
                </a:lnTo>
                <a:lnTo>
                  <a:pt x="180" y="2121"/>
                </a:lnTo>
                <a:lnTo>
                  <a:pt x="180" y="2527"/>
                </a:lnTo>
                <a:lnTo>
                  <a:pt x="587" y="2527"/>
                </a:lnTo>
                <a:lnTo>
                  <a:pt x="1129" y="2662"/>
                </a:lnTo>
                <a:lnTo>
                  <a:pt x="1355" y="2482"/>
                </a:lnTo>
                <a:lnTo>
                  <a:pt x="1897" y="2030"/>
                </a:lnTo>
                <a:lnTo>
                  <a:pt x="2303" y="1444"/>
                </a:lnTo>
                <a:lnTo>
                  <a:pt x="2619" y="902"/>
                </a:lnTo>
                <a:lnTo>
                  <a:pt x="2664" y="767"/>
                </a:lnTo>
                <a:lnTo>
                  <a:pt x="2077" y="315"/>
                </a:lnTo>
                <a:lnTo>
                  <a:pt x="1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8" name="object 3038"/>
          <p:cNvSpPr/>
          <p:nvPr/>
        </p:nvSpPr>
        <p:spPr>
          <a:xfrm>
            <a:off x="3016060" y="3042919"/>
            <a:ext cx="4088" cy="4175"/>
          </a:xfrm>
          <a:custGeom>
            <a:avLst/>
            <a:gdLst/>
            <a:ahLst/>
            <a:cxnLst/>
            <a:rect l="l" t="t" r="r" b="b"/>
            <a:pathLst>
              <a:path w="8175" h="8349">
                <a:moveTo>
                  <a:pt x="3387" y="8349"/>
                </a:moveTo>
                <a:lnTo>
                  <a:pt x="3929" y="8349"/>
                </a:lnTo>
                <a:lnTo>
                  <a:pt x="6639" y="6363"/>
                </a:lnTo>
                <a:lnTo>
                  <a:pt x="8175" y="3520"/>
                </a:lnTo>
                <a:lnTo>
                  <a:pt x="4336" y="0"/>
                </a:lnTo>
                <a:lnTo>
                  <a:pt x="1174" y="2437"/>
                </a:lnTo>
                <a:lnTo>
                  <a:pt x="0" y="5144"/>
                </a:lnTo>
                <a:lnTo>
                  <a:pt x="180" y="8303"/>
                </a:lnTo>
                <a:lnTo>
                  <a:pt x="3387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39" name="object 3039"/>
          <p:cNvSpPr/>
          <p:nvPr/>
        </p:nvSpPr>
        <p:spPr>
          <a:xfrm>
            <a:off x="2279631" y="3045920"/>
            <a:ext cx="1335" cy="1331"/>
          </a:xfrm>
          <a:custGeom>
            <a:avLst/>
            <a:gdLst/>
            <a:ahLst/>
            <a:cxnLst/>
            <a:rect l="l" t="t" r="r" b="b"/>
            <a:pathLst>
              <a:path w="2669" h="2662">
                <a:moveTo>
                  <a:pt x="1779" y="0"/>
                </a:moveTo>
                <a:lnTo>
                  <a:pt x="1228" y="451"/>
                </a:lnTo>
                <a:lnTo>
                  <a:pt x="636" y="812"/>
                </a:lnTo>
                <a:lnTo>
                  <a:pt x="189" y="1308"/>
                </a:lnTo>
                <a:lnTo>
                  <a:pt x="0" y="1579"/>
                </a:lnTo>
                <a:lnTo>
                  <a:pt x="0" y="2301"/>
                </a:lnTo>
                <a:lnTo>
                  <a:pt x="212" y="2482"/>
                </a:lnTo>
                <a:lnTo>
                  <a:pt x="424" y="2662"/>
                </a:lnTo>
                <a:lnTo>
                  <a:pt x="1124" y="2662"/>
                </a:lnTo>
                <a:lnTo>
                  <a:pt x="1377" y="2482"/>
                </a:lnTo>
                <a:lnTo>
                  <a:pt x="1883" y="2030"/>
                </a:lnTo>
                <a:lnTo>
                  <a:pt x="2285" y="1489"/>
                </a:lnTo>
                <a:lnTo>
                  <a:pt x="2624" y="902"/>
                </a:lnTo>
                <a:lnTo>
                  <a:pt x="2669" y="767"/>
                </a:lnTo>
                <a:lnTo>
                  <a:pt x="2095" y="315"/>
                </a:lnTo>
                <a:lnTo>
                  <a:pt x="1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0" name="object 3040"/>
          <p:cNvSpPr/>
          <p:nvPr/>
        </p:nvSpPr>
        <p:spPr>
          <a:xfrm>
            <a:off x="2278255" y="3044272"/>
            <a:ext cx="3948" cy="4197"/>
          </a:xfrm>
          <a:custGeom>
            <a:avLst/>
            <a:gdLst/>
            <a:ahLst/>
            <a:cxnLst/>
            <a:rect l="l" t="t" r="r" b="b"/>
            <a:pathLst>
              <a:path w="7895" h="8394">
                <a:moveTo>
                  <a:pt x="3554" y="8394"/>
                </a:moveTo>
                <a:lnTo>
                  <a:pt x="4340" y="8394"/>
                </a:lnTo>
                <a:lnTo>
                  <a:pt x="7028" y="6318"/>
                </a:lnTo>
                <a:lnTo>
                  <a:pt x="7895" y="2978"/>
                </a:lnTo>
                <a:lnTo>
                  <a:pt x="4679" y="0"/>
                </a:lnTo>
                <a:lnTo>
                  <a:pt x="1016" y="3068"/>
                </a:lnTo>
                <a:lnTo>
                  <a:pt x="0" y="6318"/>
                </a:lnTo>
                <a:lnTo>
                  <a:pt x="3554" y="8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1" name="object 3041"/>
          <p:cNvSpPr/>
          <p:nvPr/>
        </p:nvSpPr>
        <p:spPr>
          <a:xfrm>
            <a:off x="2278097" y="3047770"/>
            <a:ext cx="1619" cy="226"/>
          </a:xfrm>
          <a:custGeom>
            <a:avLst/>
            <a:gdLst/>
            <a:ahLst/>
            <a:cxnLst/>
            <a:rect l="l" t="t" r="r" b="b"/>
            <a:pathLst>
              <a:path w="3238" h="451">
                <a:moveTo>
                  <a:pt x="3238" y="0"/>
                </a:moveTo>
                <a:lnTo>
                  <a:pt x="0" y="270"/>
                </a:lnTo>
                <a:lnTo>
                  <a:pt x="2687" y="451"/>
                </a:lnTo>
                <a:lnTo>
                  <a:pt x="3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2" name="object 3042"/>
          <p:cNvSpPr/>
          <p:nvPr/>
        </p:nvSpPr>
        <p:spPr>
          <a:xfrm>
            <a:off x="2277216" y="3045762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510" y="6408"/>
                </a:moveTo>
                <a:lnTo>
                  <a:pt x="3432" y="7717"/>
                </a:lnTo>
                <a:lnTo>
                  <a:pt x="5506" y="6904"/>
                </a:lnTo>
                <a:lnTo>
                  <a:pt x="7497" y="3926"/>
                </a:lnTo>
                <a:lnTo>
                  <a:pt x="6693" y="1083"/>
                </a:lnTo>
                <a:lnTo>
                  <a:pt x="3518" y="0"/>
                </a:lnTo>
                <a:lnTo>
                  <a:pt x="0" y="2482"/>
                </a:lnTo>
                <a:lnTo>
                  <a:pt x="510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3" name="object 3043"/>
          <p:cNvSpPr/>
          <p:nvPr/>
        </p:nvSpPr>
        <p:spPr>
          <a:xfrm>
            <a:off x="2555500" y="3046935"/>
            <a:ext cx="813" cy="1580"/>
          </a:xfrm>
          <a:custGeom>
            <a:avLst/>
            <a:gdLst/>
            <a:ahLst/>
            <a:cxnLst/>
            <a:rect l="l" t="t" r="r" b="b"/>
            <a:pathLst>
              <a:path w="1626" h="3159">
                <a:moveTo>
                  <a:pt x="1626" y="3159"/>
                </a:moveTo>
                <a:lnTo>
                  <a:pt x="180" y="0"/>
                </a:lnTo>
                <a:lnTo>
                  <a:pt x="0" y="2662"/>
                </a:lnTo>
                <a:lnTo>
                  <a:pt x="1626" y="31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4" name="object 3044"/>
          <p:cNvSpPr/>
          <p:nvPr/>
        </p:nvSpPr>
        <p:spPr>
          <a:xfrm>
            <a:off x="2553535" y="3046033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6007" y="0"/>
                </a:moveTo>
                <a:lnTo>
                  <a:pt x="1987" y="541"/>
                </a:lnTo>
                <a:lnTo>
                  <a:pt x="0" y="3926"/>
                </a:lnTo>
                <a:lnTo>
                  <a:pt x="2393" y="6543"/>
                </a:lnTo>
                <a:lnTo>
                  <a:pt x="5149" y="7536"/>
                </a:lnTo>
                <a:lnTo>
                  <a:pt x="7272" y="6724"/>
                </a:lnTo>
                <a:lnTo>
                  <a:pt x="8401" y="3474"/>
                </a:lnTo>
                <a:lnTo>
                  <a:pt x="6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5" name="object 3045"/>
          <p:cNvSpPr/>
          <p:nvPr/>
        </p:nvSpPr>
        <p:spPr>
          <a:xfrm>
            <a:off x="3084784" y="3047409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858" y="45"/>
                </a:moveTo>
                <a:lnTo>
                  <a:pt x="677" y="0"/>
                </a:lnTo>
                <a:lnTo>
                  <a:pt x="271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10" y="902"/>
                </a:lnTo>
                <a:lnTo>
                  <a:pt x="2122" y="586"/>
                </a:lnTo>
                <a:lnTo>
                  <a:pt x="1535" y="180"/>
                </a:lnTo>
                <a:lnTo>
                  <a:pt x="858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6" name="object 3046"/>
          <p:cNvSpPr/>
          <p:nvPr/>
        </p:nvSpPr>
        <p:spPr>
          <a:xfrm>
            <a:off x="3082684" y="3046213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646" y="0"/>
                </a:lnTo>
                <a:lnTo>
                  <a:pt x="2935" y="902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7" name="object 3047"/>
          <p:cNvSpPr/>
          <p:nvPr/>
        </p:nvSpPr>
        <p:spPr>
          <a:xfrm>
            <a:off x="2498520" y="3048763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68" y="1218"/>
                </a:lnTo>
                <a:lnTo>
                  <a:pt x="2755" y="902"/>
                </a:lnTo>
                <a:lnTo>
                  <a:pt x="2484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8" name="object 3048"/>
          <p:cNvSpPr/>
          <p:nvPr/>
        </p:nvSpPr>
        <p:spPr>
          <a:xfrm>
            <a:off x="2496464" y="3047386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46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137"/>
                </a:lnTo>
                <a:lnTo>
                  <a:pt x="10975" y="4197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49" name="object 3049"/>
          <p:cNvSpPr/>
          <p:nvPr/>
        </p:nvSpPr>
        <p:spPr>
          <a:xfrm>
            <a:off x="2556335" y="3048492"/>
            <a:ext cx="949" cy="1444"/>
          </a:xfrm>
          <a:custGeom>
            <a:avLst/>
            <a:gdLst/>
            <a:ahLst/>
            <a:cxnLst/>
            <a:rect l="l" t="t" r="r" b="b"/>
            <a:pathLst>
              <a:path w="1897" h="2888">
                <a:moveTo>
                  <a:pt x="0" y="90"/>
                </a:moveTo>
                <a:lnTo>
                  <a:pt x="813" y="2888"/>
                </a:lnTo>
                <a:lnTo>
                  <a:pt x="1897" y="0"/>
                </a:lnTo>
                <a:lnTo>
                  <a:pt x="0" y="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0" name="object 3050"/>
          <p:cNvSpPr/>
          <p:nvPr/>
        </p:nvSpPr>
        <p:spPr>
          <a:xfrm>
            <a:off x="2555048" y="3047274"/>
            <a:ext cx="3884" cy="3859"/>
          </a:xfrm>
          <a:custGeom>
            <a:avLst/>
            <a:gdLst/>
            <a:ahLst/>
            <a:cxnLst/>
            <a:rect l="l" t="t" r="r" b="b"/>
            <a:pathLst>
              <a:path w="7768" h="7717">
                <a:moveTo>
                  <a:pt x="5104" y="7717"/>
                </a:moveTo>
                <a:lnTo>
                  <a:pt x="7768" y="5325"/>
                </a:lnTo>
                <a:lnTo>
                  <a:pt x="7091" y="2030"/>
                </a:lnTo>
                <a:lnTo>
                  <a:pt x="4200" y="0"/>
                </a:lnTo>
                <a:lnTo>
                  <a:pt x="135" y="135"/>
                </a:lnTo>
                <a:lnTo>
                  <a:pt x="0" y="4467"/>
                </a:lnTo>
                <a:lnTo>
                  <a:pt x="2303" y="7265"/>
                </a:lnTo>
                <a:lnTo>
                  <a:pt x="5104" y="7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1" name="object 3051"/>
          <p:cNvSpPr/>
          <p:nvPr/>
        </p:nvSpPr>
        <p:spPr>
          <a:xfrm>
            <a:off x="3221012" y="302297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632" y="1263"/>
                </a:lnTo>
                <a:lnTo>
                  <a:pt x="1174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68" y="631"/>
                </a:lnTo>
                <a:lnTo>
                  <a:pt x="1535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2" name="object 3052"/>
          <p:cNvSpPr/>
          <p:nvPr/>
        </p:nvSpPr>
        <p:spPr>
          <a:xfrm>
            <a:off x="3218889" y="3021437"/>
            <a:ext cx="5578" cy="3678"/>
          </a:xfrm>
          <a:custGeom>
            <a:avLst/>
            <a:gdLst/>
            <a:ahLst/>
            <a:cxnLst/>
            <a:rect l="l" t="t" r="r" b="b"/>
            <a:pathLst>
              <a:path w="11156" h="7356">
                <a:moveTo>
                  <a:pt x="6142" y="7356"/>
                </a:moveTo>
                <a:lnTo>
                  <a:pt x="8311" y="6363"/>
                </a:lnTo>
                <a:lnTo>
                  <a:pt x="11156" y="3429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142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3" name="object 3053"/>
          <p:cNvSpPr/>
          <p:nvPr/>
        </p:nvSpPr>
        <p:spPr>
          <a:xfrm>
            <a:off x="3208636" y="301347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858" y="1805"/>
                </a:moveTo>
                <a:lnTo>
                  <a:pt x="1535" y="1669"/>
                </a:lnTo>
                <a:lnTo>
                  <a:pt x="2122" y="1263"/>
                </a:lnTo>
                <a:lnTo>
                  <a:pt x="2755" y="947"/>
                </a:lnTo>
                <a:lnTo>
                  <a:pt x="2439" y="676"/>
                </a:lnTo>
                <a:lnTo>
                  <a:pt x="2122" y="361"/>
                </a:lnTo>
                <a:lnTo>
                  <a:pt x="1761" y="0"/>
                </a:lnTo>
                <a:lnTo>
                  <a:pt x="1174" y="315"/>
                </a:lnTo>
                <a:lnTo>
                  <a:pt x="587" y="631"/>
                </a:lnTo>
                <a:lnTo>
                  <a:pt x="0" y="947"/>
                </a:lnTo>
                <a:lnTo>
                  <a:pt x="271" y="1263"/>
                </a:lnTo>
                <a:lnTo>
                  <a:pt x="677" y="1850"/>
                </a:lnTo>
                <a:lnTo>
                  <a:pt x="858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4" name="object 3054"/>
          <p:cNvSpPr/>
          <p:nvPr/>
        </p:nvSpPr>
        <p:spPr>
          <a:xfrm>
            <a:off x="3206626" y="3011937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6188" y="0"/>
                </a:moveTo>
                <a:lnTo>
                  <a:pt x="0" y="3610"/>
                </a:lnTo>
                <a:lnTo>
                  <a:pt x="4833" y="7356"/>
                </a:lnTo>
                <a:lnTo>
                  <a:pt x="7452" y="6498"/>
                </a:lnTo>
                <a:lnTo>
                  <a:pt x="10975" y="4738"/>
                </a:lnTo>
                <a:lnTo>
                  <a:pt x="6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5" name="object 3055"/>
          <p:cNvSpPr/>
          <p:nvPr/>
        </p:nvSpPr>
        <p:spPr>
          <a:xfrm>
            <a:off x="2413309" y="3015750"/>
            <a:ext cx="1355" cy="1602"/>
          </a:xfrm>
          <a:custGeom>
            <a:avLst/>
            <a:gdLst/>
            <a:ahLst/>
            <a:cxnLst/>
            <a:rect l="l" t="t" r="r" b="b"/>
            <a:pathLst>
              <a:path w="2710" h="3204">
                <a:moveTo>
                  <a:pt x="2529" y="2030"/>
                </a:moveTo>
                <a:lnTo>
                  <a:pt x="1897" y="1083"/>
                </a:lnTo>
                <a:lnTo>
                  <a:pt x="1084" y="0"/>
                </a:lnTo>
                <a:lnTo>
                  <a:pt x="135" y="1624"/>
                </a:lnTo>
                <a:lnTo>
                  <a:pt x="0" y="1850"/>
                </a:lnTo>
                <a:lnTo>
                  <a:pt x="903" y="2662"/>
                </a:lnTo>
                <a:lnTo>
                  <a:pt x="1309" y="3204"/>
                </a:lnTo>
                <a:lnTo>
                  <a:pt x="2529" y="3204"/>
                </a:lnTo>
                <a:lnTo>
                  <a:pt x="2529" y="2798"/>
                </a:lnTo>
                <a:lnTo>
                  <a:pt x="2710" y="2256"/>
                </a:lnTo>
                <a:lnTo>
                  <a:pt x="2529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6" name="object 3056"/>
          <p:cNvSpPr/>
          <p:nvPr/>
        </p:nvSpPr>
        <p:spPr>
          <a:xfrm>
            <a:off x="2411773" y="3014916"/>
            <a:ext cx="4156" cy="3678"/>
          </a:xfrm>
          <a:custGeom>
            <a:avLst/>
            <a:gdLst/>
            <a:ahLst/>
            <a:cxnLst/>
            <a:rect l="l" t="t" r="r" b="b"/>
            <a:pathLst>
              <a:path w="8311" h="7356">
                <a:moveTo>
                  <a:pt x="6007" y="0"/>
                </a:moveTo>
                <a:lnTo>
                  <a:pt x="1987" y="406"/>
                </a:lnTo>
                <a:lnTo>
                  <a:pt x="0" y="3790"/>
                </a:lnTo>
                <a:lnTo>
                  <a:pt x="2439" y="6408"/>
                </a:lnTo>
                <a:lnTo>
                  <a:pt x="5600" y="7356"/>
                </a:lnTo>
                <a:lnTo>
                  <a:pt x="8130" y="7220"/>
                </a:lnTo>
                <a:lnTo>
                  <a:pt x="8311" y="3204"/>
                </a:lnTo>
                <a:lnTo>
                  <a:pt x="6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7" name="object 3057"/>
          <p:cNvSpPr/>
          <p:nvPr/>
        </p:nvSpPr>
        <p:spPr>
          <a:xfrm>
            <a:off x="2450347" y="3016179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06" y="0"/>
                </a:moveTo>
                <a:lnTo>
                  <a:pt x="1219" y="315"/>
                </a:lnTo>
                <a:lnTo>
                  <a:pt x="632" y="631"/>
                </a:lnTo>
                <a:lnTo>
                  <a:pt x="0" y="992"/>
                </a:lnTo>
                <a:lnTo>
                  <a:pt x="316" y="1263"/>
                </a:lnTo>
                <a:lnTo>
                  <a:pt x="677" y="1850"/>
                </a:lnTo>
                <a:lnTo>
                  <a:pt x="948" y="1850"/>
                </a:lnTo>
                <a:lnTo>
                  <a:pt x="1580" y="1669"/>
                </a:lnTo>
                <a:lnTo>
                  <a:pt x="2168" y="1263"/>
                </a:lnTo>
                <a:lnTo>
                  <a:pt x="2755" y="992"/>
                </a:lnTo>
                <a:lnTo>
                  <a:pt x="2484" y="676"/>
                </a:lnTo>
                <a:lnTo>
                  <a:pt x="2168" y="361"/>
                </a:lnTo>
                <a:lnTo>
                  <a:pt x="18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8" name="object 3058"/>
          <p:cNvSpPr/>
          <p:nvPr/>
        </p:nvSpPr>
        <p:spPr>
          <a:xfrm>
            <a:off x="2448360" y="3014645"/>
            <a:ext cx="5511" cy="3701"/>
          </a:xfrm>
          <a:custGeom>
            <a:avLst/>
            <a:gdLst/>
            <a:ahLst/>
            <a:cxnLst/>
            <a:rect l="l" t="t" r="r" b="b"/>
            <a:pathLst>
              <a:path w="11021" h="7401">
                <a:moveTo>
                  <a:pt x="4833" y="7401"/>
                </a:moveTo>
                <a:lnTo>
                  <a:pt x="7452" y="6498"/>
                </a:lnTo>
                <a:lnTo>
                  <a:pt x="11021" y="4693"/>
                </a:lnTo>
                <a:lnTo>
                  <a:pt x="6188" y="0"/>
                </a:lnTo>
                <a:lnTo>
                  <a:pt x="0" y="3610"/>
                </a:lnTo>
                <a:lnTo>
                  <a:pt x="4833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59" name="object 3059"/>
          <p:cNvSpPr/>
          <p:nvPr/>
        </p:nvSpPr>
        <p:spPr>
          <a:xfrm>
            <a:off x="2414484" y="3017262"/>
            <a:ext cx="1355" cy="1309"/>
          </a:xfrm>
          <a:custGeom>
            <a:avLst/>
            <a:gdLst/>
            <a:ahLst/>
            <a:cxnLst/>
            <a:rect l="l" t="t" r="r" b="b"/>
            <a:pathLst>
              <a:path w="2710" h="2617">
                <a:moveTo>
                  <a:pt x="225" y="225"/>
                </a:moveTo>
                <a:lnTo>
                  <a:pt x="45" y="406"/>
                </a:lnTo>
                <a:lnTo>
                  <a:pt x="0" y="1083"/>
                </a:lnTo>
                <a:lnTo>
                  <a:pt x="225" y="1353"/>
                </a:lnTo>
                <a:lnTo>
                  <a:pt x="632" y="1850"/>
                </a:lnTo>
                <a:lnTo>
                  <a:pt x="1264" y="2256"/>
                </a:lnTo>
                <a:lnTo>
                  <a:pt x="1851" y="2572"/>
                </a:lnTo>
                <a:lnTo>
                  <a:pt x="2393" y="2075"/>
                </a:lnTo>
                <a:lnTo>
                  <a:pt x="2710" y="1714"/>
                </a:lnTo>
                <a:lnTo>
                  <a:pt x="2258" y="1218"/>
                </a:lnTo>
                <a:lnTo>
                  <a:pt x="1942" y="631"/>
                </a:lnTo>
                <a:lnTo>
                  <a:pt x="1400" y="180"/>
                </a:lnTo>
                <a:lnTo>
                  <a:pt x="1129" y="0"/>
                </a:lnTo>
                <a:lnTo>
                  <a:pt x="451" y="0"/>
                </a:lnTo>
                <a:lnTo>
                  <a:pt x="225" y="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0" name="object 3060"/>
          <p:cNvSpPr/>
          <p:nvPr/>
        </p:nvSpPr>
        <p:spPr>
          <a:xfrm>
            <a:off x="2413151" y="3015908"/>
            <a:ext cx="3501" cy="3904"/>
          </a:xfrm>
          <a:custGeom>
            <a:avLst/>
            <a:gdLst/>
            <a:ahLst/>
            <a:cxnLst/>
            <a:rect l="l" t="t" r="r" b="b"/>
            <a:pathLst>
              <a:path w="7001" h="7807">
                <a:moveTo>
                  <a:pt x="4516" y="7807"/>
                </a:moveTo>
                <a:lnTo>
                  <a:pt x="6910" y="6453"/>
                </a:lnTo>
                <a:lnTo>
                  <a:pt x="7001" y="2482"/>
                </a:lnTo>
                <a:lnTo>
                  <a:pt x="4381" y="0"/>
                </a:lnTo>
                <a:lnTo>
                  <a:pt x="0" y="2301"/>
                </a:lnTo>
                <a:lnTo>
                  <a:pt x="1580" y="6363"/>
                </a:lnTo>
                <a:lnTo>
                  <a:pt x="4516" y="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1" name="object 3061"/>
          <p:cNvSpPr/>
          <p:nvPr/>
        </p:nvSpPr>
        <p:spPr>
          <a:xfrm>
            <a:off x="2640258" y="301757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632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173"/>
                </a:lnTo>
                <a:lnTo>
                  <a:pt x="2755" y="902"/>
                </a:lnTo>
                <a:lnTo>
                  <a:pt x="2168" y="586"/>
                </a:lnTo>
                <a:lnTo>
                  <a:pt x="1580" y="180"/>
                </a:lnTo>
                <a:lnTo>
                  <a:pt x="948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2" name="object 3062"/>
          <p:cNvSpPr/>
          <p:nvPr/>
        </p:nvSpPr>
        <p:spPr>
          <a:xfrm>
            <a:off x="2638203" y="3016382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617"/>
                </a:lnTo>
                <a:lnTo>
                  <a:pt x="7588" y="812"/>
                </a:lnTo>
                <a:lnTo>
                  <a:pt x="5555" y="0"/>
                </a:lnTo>
                <a:lnTo>
                  <a:pt x="2935" y="857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3" name="object 3063"/>
          <p:cNvSpPr/>
          <p:nvPr/>
        </p:nvSpPr>
        <p:spPr>
          <a:xfrm>
            <a:off x="2293712" y="3029560"/>
            <a:ext cx="942" cy="1354"/>
          </a:xfrm>
          <a:custGeom>
            <a:avLst/>
            <a:gdLst/>
            <a:ahLst/>
            <a:cxnLst/>
            <a:rect l="l" t="t" r="r" b="b"/>
            <a:pathLst>
              <a:path w="1883" h="2707">
                <a:moveTo>
                  <a:pt x="1883" y="1714"/>
                </a:moveTo>
                <a:lnTo>
                  <a:pt x="1562" y="1173"/>
                </a:lnTo>
                <a:lnTo>
                  <a:pt x="1246" y="541"/>
                </a:lnTo>
                <a:lnTo>
                  <a:pt x="907" y="0"/>
                </a:lnTo>
                <a:lnTo>
                  <a:pt x="591" y="270"/>
                </a:lnTo>
                <a:lnTo>
                  <a:pt x="0" y="631"/>
                </a:lnTo>
                <a:lnTo>
                  <a:pt x="40" y="857"/>
                </a:lnTo>
                <a:lnTo>
                  <a:pt x="189" y="1489"/>
                </a:lnTo>
                <a:lnTo>
                  <a:pt x="591" y="2075"/>
                </a:lnTo>
                <a:lnTo>
                  <a:pt x="907" y="2707"/>
                </a:lnTo>
                <a:lnTo>
                  <a:pt x="1205" y="2391"/>
                </a:lnTo>
                <a:lnTo>
                  <a:pt x="1522" y="2075"/>
                </a:lnTo>
                <a:lnTo>
                  <a:pt x="1883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4" name="object 3064"/>
          <p:cNvSpPr/>
          <p:nvPr/>
        </p:nvSpPr>
        <p:spPr>
          <a:xfrm>
            <a:off x="2292334" y="3027597"/>
            <a:ext cx="3844" cy="5393"/>
          </a:xfrm>
          <a:custGeom>
            <a:avLst/>
            <a:gdLst/>
            <a:ahLst/>
            <a:cxnLst/>
            <a:rect l="l" t="t" r="r" b="b"/>
            <a:pathLst>
              <a:path w="7687" h="10786">
                <a:moveTo>
                  <a:pt x="2985" y="10786"/>
                </a:moveTo>
                <a:lnTo>
                  <a:pt x="7687" y="6002"/>
                </a:lnTo>
                <a:lnTo>
                  <a:pt x="4087" y="0"/>
                </a:lnTo>
                <a:lnTo>
                  <a:pt x="0" y="3700"/>
                </a:lnTo>
                <a:lnTo>
                  <a:pt x="1205" y="7356"/>
                </a:lnTo>
                <a:lnTo>
                  <a:pt x="2985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5" name="object 3065"/>
          <p:cNvSpPr/>
          <p:nvPr/>
        </p:nvSpPr>
        <p:spPr>
          <a:xfrm>
            <a:off x="2967798" y="302978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173"/>
                </a:lnTo>
                <a:lnTo>
                  <a:pt x="2755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6" name="object 3066"/>
          <p:cNvSpPr/>
          <p:nvPr/>
        </p:nvSpPr>
        <p:spPr>
          <a:xfrm>
            <a:off x="2965720" y="3028590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572"/>
                </a:lnTo>
                <a:lnTo>
                  <a:pt x="7588" y="812"/>
                </a:lnTo>
                <a:lnTo>
                  <a:pt x="5600" y="0"/>
                </a:lnTo>
                <a:lnTo>
                  <a:pt x="2935" y="857"/>
                </a:lnTo>
                <a:lnTo>
                  <a:pt x="0" y="3836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7" name="object 3067"/>
          <p:cNvSpPr/>
          <p:nvPr/>
        </p:nvSpPr>
        <p:spPr>
          <a:xfrm>
            <a:off x="3472601" y="3029583"/>
            <a:ext cx="1603" cy="790"/>
          </a:xfrm>
          <a:custGeom>
            <a:avLst/>
            <a:gdLst/>
            <a:ahLst/>
            <a:cxnLst/>
            <a:rect l="l" t="t" r="r" b="b"/>
            <a:pathLst>
              <a:path w="3206" h="1579">
                <a:moveTo>
                  <a:pt x="3206" y="0"/>
                </a:moveTo>
                <a:lnTo>
                  <a:pt x="0" y="1353"/>
                </a:lnTo>
                <a:lnTo>
                  <a:pt x="2710" y="1579"/>
                </a:lnTo>
                <a:lnTo>
                  <a:pt x="3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8" name="object 3068"/>
          <p:cNvSpPr/>
          <p:nvPr/>
        </p:nvSpPr>
        <p:spPr>
          <a:xfrm>
            <a:off x="3471720" y="3028139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542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926"/>
                </a:lnTo>
                <a:lnTo>
                  <a:pt x="6730" y="1083"/>
                </a:lnTo>
                <a:lnTo>
                  <a:pt x="3523" y="0"/>
                </a:lnTo>
                <a:lnTo>
                  <a:pt x="0" y="2482"/>
                </a:lnTo>
                <a:lnTo>
                  <a:pt x="542" y="6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69" name="object 3069"/>
          <p:cNvSpPr/>
          <p:nvPr/>
        </p:nvSpPr>
        <p:spPr>
          <a:xfrm>
            <a:off x="2538674" y="303091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3" y="2707"/>
                </a:moveTo>
                <a:lnTo>
                  <a:pt x="1219" y="2121"/>
                </a:lnTo>
                <a:lnTo>
                  <a:pt x="1535" y="1489"/>
                </a:lnTo>
                <a:lnTo>
                  <a:pt x="1851" y="947"/>
                </a:lnTo>
                <a:lnTo>
                  <a:pt x="1535" y="586"/>
                </a:lnTo>
                <a:lnTo>
                  <a:pt x="1174" y="270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0" name="object 3070"/>
          <p:cNvSpPr/>
          <p:nvPr/>
        </p:nvSpPr>
        <p:spPr>
          <a:xfrm>
            <a:off x="2537477" y="3028816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1" name="object 3071"/>
          <p:cNvSpPr/>
          <p:nvPr/>
        </p:nvSpPr>
        <p:spPr>
          <a:xfrm>
            <a:off x="2625330" y="30322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857"/>
                </a:moveTo>
                <a:lnTo>
                  <a:pt x="1897" y="676"/>
                </a:lnTo>
                <a:lnTo>
                  <a:pt x="1309" y="270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671" y="1489"/>
                </a:lnTo>
                <a:lnTo>
                  <a:pt x="1851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2" name="object 3072"/>
          <p:cNvSpPr/>
          <p:nvPr/>
        </p:nvSpPr>
        <p:spPr>
          <a:xfrm>
            <a:off x="2623794" y="3030237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6413" y="2798"/>
                </a:moveTo>
                <a:lnTo>
                  <a:pt x="3477" y="0"/>
                </a:lnTo>
                <a:lnTo>
                  <a:pt x="0" y="6227"/>
                </a:lnTo>
                <a:lnTo>
                  <a:pt x="4742" y="10921"/>
                </a:lnTo>
                <a:lnTo>
                  <a:pt x="6504" y="7491"/>
                </a:lnTo>
                <a:lnTo>
                  <a:pt x="7362" y="5505"/>
                </a:lnTo>
                <a:lnTo>
                  <a:pt x="6413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3" name="object 3073"/>
          <p:cNvSpPr/>
          <p:nvPr/>
        </p:nvSpPr>
        <p:spPr>
          <a:xfrm>
            <a:off x="3357241" y="303249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02"/>
                </a:moveTo>
                <a:lnTo>
                  <a:pt x="2168" y="586"/>
                </a:lnTo>
                <a:lnTo>
                  <a:pt x="1580" y="180"/>
                </a:lnTo>
                <a:lnTo>
                  <a:pt x="948" y="45"/>
                </a:lnTo>
                <a:lnTo>
                  <a:pt x="677" y="0"/>
                </a:lnTo>
                <a:lnTo>
                  <a:pt x="316" y="586"/>
                </a:lnTo>
                <a:lnTo>
                  <a:pt x="0" y="902"/>
                </a:lnTo>
                <a:lnTo>
                  <a:pt x="632" y="1218"/>
                </a:lnTo>
                <a:lnTo>
                  <a:pt x="1219" y="1534"/>
                </a:lnTo>
                <a:lnTo>
                  <a:pt x="1806" y="1850"/>
                </a:lnTo>
                <a:lnTo>
                  <a:pt x="2168" y="1489"/>
                </a:lnTo>
                <a:lnTo>
                  <a:pt x="2484" y="1173"/>
                </a:lnTo>
                <a:lnTo>
                  <a:pt x="275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4" name="object 3074"/>
          <p:cNvSpPr/>
          <p:nvPr/>
        </p:nvSpPr>
        <p:spPr>
          <a:xfrm>
            <a:off x="3355185" y="3031298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23" y="7311"/>
                </a:moveTo>
                <a:lnTo>
                  <a:pt x="11156" y="2572"/>
                </a:lnTo>
                <a:lnTo>
                  <a:pt x="7543" y="812"/>
                </a:lnTo>
                <a:lnTo>
                  <a:pt x="5555" y="0"/>
                </a:lnTo>
                <a:lnTo>
                  <a:pt x="2890" y="902"/>
                </a:lnTo>
                <a:lnTo>
                  <a:pt x="0" y="3836"/>
                </a:lnTo>
                <a:lnTo>
                  <a:pt x="6323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5" name="object 3075"/>
          <p:cNvSpPr/>
          <p:nvPr/>
        </p:nvSpPr>
        <p:spPr>
          <a:xfrm>
            <a:off x="2910208" y="303362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48" y="2707"/>
                </a:moveTo>
                <a:lnTo>
                  <a:pt x="1264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71" y="1173"/>
                </a:lnTo>
                <a:lnTo>
                  <a:pt x="1264" y="586"/>
                </a:lnTo>
                <a:lnTo>
                  <a:pt x="948" y="0"/>
                </a:ln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lnTo>
                  <a:pt x="316" y="1489"/>
                </a:lnTo>
                <a:lnTo>
                  <a:pt x="632" y="2121"/>
                </a:lnTo>
                <a:lnTo>
                  <a:pt x="948" y="2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6" name="object 3076"/>
          <p:cNvSpPr/>
          <p:nvPr/>
        </p:nvSpPr>
        <p:spPr>
          <a:xfrm>
            <a:off x="2908650" y="3031523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3658" y="10831"/>
                </a:moveTo>
                <a:lnTo>
                  <a:pt x="7723" y="7130"/>
                </a:lnTo>
                <a:lnTo>
                  <a:pt x="6504" y="3474"/>
                </a:lnTo>
                <a:lnTo>
                  <a:pt x="4742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7" name="object 3077"/>
          <p:cNvSpPr/>
          <p:nvPr/>
        </p:nvSpPr>
        <p:spPr>
          <a:xfrm>
            <a:off x="3028549" y="30336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947"/>
                </a:moveTo>
                <a:lnTo>
                  <a:pt x="316" y="1489"/>
                </a:lnTo>
                <a:lnTo>
                  <a:pt x="632" y="2121"/>
                </a:lnTo>
                <a:lnTo>
                  <a:pt x="993" y="2707"/>
                </a:lnTo>
                <a:lnTo>
                  <a:pt x="1264" y="2391"/>
                </a:lnTo>
                <a:lnTo>
                  <a:pt x="1897" y="2030"/>
                </a:lnTo>
                <a:lnTo>
                  <a:pt x="1806" y="1805"/>
                </a:lnTo>
                <a:lnTo>
                  <a:pt x="1671" y="1173"/>
                </a:lnTo>
                <a:lnTo>
                  <a:pt x="1264" y="586"/>
                </a:lnTo>
                <a:lnTo>
                  <a:pt x="993" y="0"/>
                </a:ln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8" name="object 3078"/>
          <p:cNvSpPr/>
          <p:nvPr/>
        </p:nvSpPr>
        <p:spPr>
          <a:xfrm>
            <a:off x="3026991" y="3031523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3658" y="10831"/>
                </a:moveTo>
                <a:lnTo>
                  <a:pt x="7768" y="7130"/>
                </a:lnTo>
                <a:lnTo>
                  <a:pt x="6549" y="3474"/>
                </a:lnTo>
                <a:lnTo>
                  <a:pt x="4787" y="0"/>
                </a:lnTo>
                <a:lnTo>
                  <a:pt x="0" y="4693"/>
                </a:lnTo>
                <a:lnTo>
                  <a:pt x="3658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79" name="object 3079"/>
          <p:cNvSpPr/>
          <p:nvPr/>
        </p:nvSpPr>
        <p:spPr>
          <a:xfrm>
            <a:off x="3222616" y="30336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225" y="148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0" name="object 3080"/>
          <p:cNvSpPr/>
          <p:nvPr/>
        </p:nvSpPr>
        <p:spPr>
          <a:xfrm>
            <a:off x="3221238" y="3031636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110" y="0"/>
                </a:moveTo>
                <a:lnTo>
                  <a:pt x="0" y="3745"/>
                </a:lnTo>
                <a:lnTo>
                  <a:pt x="1219" y="7401"/>
                </a:lnTo>
                <a:lnTo>
                  <a:pt x="2981" y="10831"/>
                </a:lnTo>
                <a:lnTo>
                  <a:pt x="7723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1" name="object 3081"/>
          <p:cNvSpPr/>
          <p:nvPr/>
        </p:nvSpPr>
        <p:spPr>
          <a:xfrm>
            <a:off x="2546895" y="30241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06" y="902"/>
                </a:move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218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2" name="object 3082"/>
          <p:cNvSpPr/>
          <p:nvPr/>
        </p:nvSpPr>
        <p:spPr>
          <a:xfrm>
            <a:off x="2545337" y="302209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6504" y="2843"/>
                </a:moveTo>
                <a:lnTo>
                  <a:pt x="3523" y="0"/>
                </a:lnTo>
                <a:lnTo>
                  <a:pt x="0" y="6273"/>
                </a:lnTo>
                <a:lnTo>
                  <a:pt x="4787" y="10966"/>
                </a:lnTo>
                <a:lnTo>
                  <a:pt x="6504" y="7491"/>
                </a:lnTo>
                <a:lnTo>
                  <a:pt x="7362" y="5505"/>
                </a:lnTo>
                <a:lnTo>
                  <a:pt x="6504" y="2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3" name="object 3083"/>
          <p:cNvSpPr/>
          <p:nvPr/>
        </p:nvSpPr>
        <p:spPr>
          <a:xfrm>
            <a:off x="2556539" y="302412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1760"/>
                </a:moveTo>
                <a:lnTo>
                  <a:pt x="361" y="2121"/>
                </a:lnTo>
                <a:lnTo>
                  <a:pt x="632" y="2437"/>
                </a:lnTo>
                <a:lnTo>
                  <a:pt x="948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lnTo>
                  <a:pt x="1851" y="676"/>
                </a:lnTo>
                <a:lnTo>
                  <a:pt x="1264" y="315"/>
                </a:lnTo>
                <a:lnTo>
                  <a:pt x="948" y="0"/>
                </a:lnTo>
                <a:lnTo>
                  <a:pt x="632" y="586"/>
                </a:lnTo>
                <a:lnTo>
                  <a:pt x="316" y="1218"/>
                </a:lnTo>
                <a:lnTo>
                  <a:pt x="0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4" name="object 3084"/>
          <p:cNvSpPr/>
          <p:nvPr/>
        </p:nvSpPr>
        <p:spPr>
          <a:xfrm>
            <a:off x="2554980" y="302209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843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5" name="object 3085"/>
          <p:cNvSpPr/>
          <p:nvPr/>
        </p:nvSpPr>
        <p:spPr>
          <a:xfrm>
            <a:off x="2564782" y="30241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218"/>
                </a:lnTo>
                <a:lnTo>
                  <a:pt x="0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6" name="object 3086"/>
          <p:cNvSpPr/>
          <p:nvPr/>
        </p:nvSpPr>
        <p:spPr>
          <a:xfrm>
            <a:off x="2563223" y="302209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87" y="10966"/>
                </a:moveTo>
                <a:lnTo>
                  <a:pt x="6549" y="7491"/>
                </a:lnTo>
                <a:lnTo>
                  <a:pt x="7362" y="5505"/>
                </a:lnTo>
                <a:lnTo>
                  <a:pt x="6504" y="2843"/>
                </a:lnTo>
                <a:lnTo>
                  <a:pt x="3523" y="0"/>
                </a:lnTo>
                <a:lnTo>
                  <a:pt x="0" y="6273"/>
                </a:lnTo>
                <a:lnTo>
                  <a:pt x="4787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7" name="object 3087"/>
          <p:cNvSpPr/>
          <p:nvPr/>
        </p:nvSpPr>
        <p:spPr>
          <a:xfrm>
            <a:off x="2729918" y="30241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218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8" name="object 3088"/>
          <p:cNvSpPr/>
          <p:nvPr/>
        </p:nvSpPr>
        <p:spPr>
          <a:xfrm>
            <a:off x="2728359" y="302209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87" y="10966"/>
                </a:moveTo>
                <a:lnTo>
                  <a:pt x="6549" y="7491"/>
                </a:lnTo>
                <a:lnTo>
                  <a:pt x="7362" y="5505"/>
                </a:lnTo>
                <a:lnTo>
                  <a:pt x="6504" y="2843"/>
                </a:lnTo>
                <a:lnTo>
                  <a:pt x="3523" y="0"/>
                </a:lnTo>
                <a:lnTo>
                  <a:pt x="0" y="6273"/>
                </a:lnTo>
                <a:lnTo>
                  <a:pt x="4787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89" name="object 3089"/>
          <p:cNvSpPr/>
          <p:nvPr/>
        </p:nvSpPr>
        <p:spPr>
          <a:xfrm>
            <a:off x="2939138" y="302412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51" y="947"/>
                </a:moveTo>
                <a:lnTo>
                  <a:pt x="1490" y="586"/>
                </a:lnTo>
                <a:lnTo>
                  <a:pt x="1174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218"/>
                </a:lnTo>
                <a:lnTo>
                  <a:pt x="45" y="1850"/>
                </a:ln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34"/>
                </a:lnTo>
                <a:lnTo>
                  <a:pt x="1851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0" name="object 3090"/>
          <p:cNvSpPr/>
          <p:nvPr/>
        </p:nvSpPr>
        <p:spPr>
          <a:xfrm>
            <a:off x="2937941" y="3022046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1" name="object 3091"/>
          <p:cNvSpPr/>
          <p:nvPr/>
        </p:nvSpPr>
        <p:spPr>
          <a:xfrm>
            <a:off x="3108385" y="30241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1850"/>
                </a:moveTo>
                <a:lnTo>
                  <a:pt x="0" y="2030"/>
                </a:lnTo>
                <a:lnTo>
                  <a:pt x="632" y="2437"/>
                </a:lnTo>
                <a:lnTo>
                  <a:pt x="948" y="2707"/>
                </a:lnTo>
                <a:lnTo>
                  <a:pt x="1264" y="2121"/>
                </a:lnTo>
                <a:lnTo>
                  <a:pt x="1626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64" y="315"/>
                </a:lnTo>
                <a:lnTo>
                  <a:pt x="948" y="0"/>
                </a:lnTo>
                <a:lnTo>
                  <a:pt x="632" y="586"/>
                </a:lnTo>
                <a:lnTo>
                  <a:pt x="225" y="1218"/>
                </a:lnTo>
                <a:lnTo>
                  <a:pt x="90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2" name="object 3092"/>
          <p:cNvSpPr/>
          <p:nvPr/>
        </p:nvSpPr>
        <p:spPr>
          <a:xfrm>
            <a:off x="3107210" y="3022046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39" y="10966"/>
                </a:moveTo>
                <a:lnTo>
                  <a:pt x="7362" y="4648"/>
                </a:lnTo>
                <a:lnTo>
                  <a:pt x="2619" y="0"/>
                </a:lnTo>
                <a:lnTo>
                  <a:pt x="858" y="3429"/>
                </a:lnTo>
                <a:lnTo>
                  <a:pt x="0" y="5460"/>
                </a:lnTo>
                <a:lnTo>
                  <a:pt x="903" y="8123"/>
                </a:lnTo>
                <a:lnTo>
                  <a:pt x="3839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3" name="object 3093"/>
          <p:cNvSpPr/>
          <p:nvPr/>
        </p:nvSpPr>
        <p:spPr>
          <a:xfrm>
            <a:off x="3131782" y="30241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4" name="object 3094"/>
          <p:cNvSpPr/>
          <p:nvPr/>
        </p:nvSpPr>
        <p:spPr>
          <a:xfrm>
            <a:off x="3130404" y="3022159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00"/>
                </a:lnTo>
                <a:lnTo>
                  <a:pt x="1264" y="7356"/>
                </a:lnTo>
                <a:lnTo>
                  <a:pt x="3026" y="10831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5" name="object 3095"/>
          <p:cNvSpPr/>
          <p:nvPr/>
        </p:nvSpPr>
        <p:spPr>
          <a:xfrm>
            <a:off x="3397170" y="3025679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587" y="1263"/>
                </a:lnTo>
                <a:lnTo>
                  <a:pt x="1174" y="1669"/>
                </a:lnTo>
                <a:lnTo>
                  <a:pt x="1806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22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6" name="object 3096"/>
          <p:cNvSpPr/>
          <p:nvPr/>
        </p:nvSpPr>
        <p:spPr>
          <a:xfrm>
            <a:off x="3395047" y="3024145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097" y="7356"/>
                </a:moveTo>
                <a:lnTo>
                  <a:pt x="8265" y="6363"/>
                </a:lnTo>
                <a:lnTo>
                  <a:pt x="11111" y="3474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097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7" name="object 3097"/>
          <p:cNvSpPr/>
          <p:nvPr/>
        </p:nvSpPr>
        <p:spPr>
          <a:xfrm>
            <a:off x="3034083" y="302683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225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51" y="2075"/>
                </a:lnTo>
                <a:lnTo>
                  <a:pt x="1761" y="1850"/>
                </a:ln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8" name="object 3098"/>
          <p:cNvSpPr/>
          <p:nvPr/>
        </p:nvSpPr>
        <p:spPr>
          <a:xfrm>
            <a:off x="3032705" y="3024822"/>
            <a:ext cx="3681" cy="5370"/>
          </a:xfrm>
          <a:custGeom>
            <a:avLst/>
            <a:gdLst/>
            <a:ahLst/>
            <a:cxnLst/>
            <a:rect l="l" t="t" r="r" b="b"/>
            <a:pathLst>
              <a:path w="7362" h="10740">
                <a:moveTo>
                  <a:pt x="4200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lnTo>
                  <a:pt x="7362" y="6949"/>
                </a:lnTo>
                <a:lnTo>
                  <a:pt x="6097" y="3294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99" name="object 3099"/>
          <p:cNvSpPr/>
          <p:nvPr/>
        </p:nvSpPr>
        <p:spPr>
          <a:xfrm>
            <a:off x="3382015" y="3027033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35" y="1669"/>
                </a:lnTo>
                <a:lnTo>
                  <a:pt x="2168" y="1263"/>
                </a:lnTo>
                <a:lnTo>
                  <a:pt x="2755" y="947"/>
                </a:lnTo>
                <a:lnTo>
                  <a:pt x="2484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587" y="631"/>
                </a:lnTo>
                <a:lnTo>
                  <a:pt x="0" y="947"/>
                </a:lnTo>
                <a:lnTo>
                  <a:pt x="316" y="1263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0" name="object 3100"/>
          <p:cNvSpPr/>
          <p:nvPr/>
        </p:nvSpPr>
        <p:spPr>
          <a:xfrm>
            <a:off x="3380028" y="3025498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33" y="7356"/>
                </a:moveTo>
                <a:lnTo>
                  <a:pt x="7452" y="6498"/>
                </a:lnTo>
                <a:lnTo>
                  <a:pt x="10975" y="4693"/>
                </a:lnTo>
                <a:lnTo>
                  <a:pt x="6188" y="0"/>
                </a:lnTo>
                <a:lnTo>
                  <a:pt x="0" y="3610"/>
                </a:lnTo>
                <a:lnTo>
                  <a:pt x="4833" y="73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1" name="object 3101"/>
          <p:cNvSpPr/>
          <p:nvPr/>
        </p:nvSpPr>
        <p:spPr>
          <a:xfrm>
            <a:off x="2361146" y="3028184"/>
            <a:ext cx="942" cy="1376"/>
          </a:xfrm>
          <a:custGeom>
            <a:avLst/>
            <a:gdLst/>
            <a:ahLst/>
            <a:cxnLst/>
            <a:rect l="l" t="t" r="r" b="b"/>
            <a:pathLst>
              <a:path w="1883" h="2752">
                <a:moveTo>
                  <a:pt x="40" y="1850"/>
                </a:moveTo>
                <a:lnTo>
                  <a:pt x="0" y="2075"/>
                </a:lnTo>
                <a:lnTo>
                  <a:pt x="591" y="2437"/>
                </a:lnTo>
                <a:lnTo>
                  <a:pt x="912" y="2752"/>
                </a:lnTo>
                <a:lnTo>
                  <a:pt x="1228" y="2166"/>
                </a:lnTo>
                <a:lnTo>
                  <a:pt x="1567" y="1534"/>
                </a:lnTo>
                <a:lnTo>
                  <a:pt x="1883" y="992"/>
                </a:lnTo>
                <a:lnTo>
                  <a:pt x="1504" y="631"/>
                </a:lnTo>
                <a:lnTo>
                  <a:pt x="1205" y="315"/>
                </a:lnTo>
                <a:lnTo>
                  <a:pt x="912" y="0"/>
                </a:lnTo>
                <a:lnTo>
                  <a:pt x="591" y="631"/>
                </a:lnTo>
                <a:lnTo>
                  <a:pt x="189" y="1218"/>
                </a:lnTo>
                <a:lnTo>
                  <a:pt x="40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2" name="object 3102"/>
          <p:cNvSpPr/>
          <p:nvPr/>
        </p:nvSpPr>
        <p:spPr>
          <a:xfrm>
            <a:off x="2359949" y="3026108"/>
            <a:ext cx="3695" cy="5483"/>
          </a:xfrm>
          <a:custGeom>
            <a:avLst/>
            <a:gdLst/>
            <a:ahLst/>
            <a:cxnLst/>
            <a:rect l="l" t="t" r="r" b="b"/>
            <a:pathLst>
              <a:path w="7389" h="10966">
                <a:moveTo>
                  <a:pt x="2628" y="0"/>
                </a:moveTo>
                <a:lnTo>
                  <a:pt x="849" y="3429"/>
                </a:lnTo>
                <a:lnTo>
                  <a:pt x="0" y="5415"/>
                </a:lnTo>
                <a:lnTo>
                  <a:pt x="912" y="8123"/>
                </a:lnTo>
                <a:lnTo>
                  <a:pt x="3852" y="10966"/>
                </a:lnTo>
                <a:lnTo>
                  <a:pt x="7389" y="4693"/>
                </a:lnTo>
                <a:lnTo>
                  <a:pt x="2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3" name="object 3103"/>
          <p:cNvSpPr/>
          <p:nvPr/>
        </p:nvSpPr>
        <p:spPr>
          <a:xfrm>
            <a:off x="2535693" y="302843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06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173"/>
                </a:lnTo>
                <a:lnTo>
                  <a:pt x="587" y="1489"/>
                </a:lnTo>
                <a:lnTo>
                  <a:pt x="948" y="1850"/>
                </a:lnTo>
                <a:lnTo>
                  <a:pt x="1535" y="1534"/>
                </a:lnTo>
                <a:lnTo>
                  <a:pt x="2122" y="1218"/>
                </a:lnTo>
                <a:lnTo>
                  <a:pt x="2755" y="902"/>
                </a:lnTo>
                <a:lnTo>
                  <a:pt x="2393" y="586"/>
                </a:lnTo>
                <a:lnTo>
                  <a:pt x="2077" y="0"/>
                </a:lnTo>
                <a:lnTo>
                  <a:pt x="1806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4" name="object 3104"/>
          <p:cNvSpPr/>
          <p:nvPr/>
        </p:nvSpPr>
        <p:spPr>
          <a:xfrm>
            <a:off x="2533570" y="3027055"/>
            <a:ext cx="5488" cy="3836"/>
          </a:xfrm>
          <a:custGeom>
            <a:avLst/>
            <a:gdLst/>
            <a:ahLst/>
            <a:cxnLst/>
            <a:rect l="l" t="t" r="r" b="b"/>
            <a:pathLst>
              <a:path w="10975" h="7672">
                <a:moveTo>
                  <a:pt x="4787" y="7672"/>
                </a:moveTo>
                <a:lnTo>
                  <a:pt x="10975" y="4061"/>
                </a:lnTo>
                <a:lnTo>
                  <a:pt x="7181" y="0"/>
                </a:lnTo>
                <a:lnTo>
                  <a:pt x="3523" y="1173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5" name="object 3105"/>
          <p:cNvSpPr/>
          <p:nvPr/>
        </p:nvSpPr>
        <p:spPr>
          <a:xfrm>
            <a:off x="2585469" y="3028184"/>
            <a:ext cx="903" cy="1376"/>
          </a:xfrm>
          <a:custGeom>
            <a:avLst/>
            <a:gdLst/>
            <a:ahLst/>
            <a:cxnLst/>
            <a:rect l="l" t="t" r="r" b="b"/>
            <a:pathLst>
              <a:path w="1806" h="2752">
                <a:moveTo>
                  <a:pt x="903" y="2752"/>
                </a:moveTo>
                <a:lnTo>
                  <a:pt x="1174" y="2437"/>
                </a:lnTo>
                <a:lnTo>
                  <a:pt x="1806" y="2075"/>
                </a:lnTo>
                <a:lnTo>
                  <a:pt x="1761" y="1850"/>
                </a:lnTo>
                <a:lnTo>
                  <a:pt x="1580" y="1218"/>
                </a:lnTo>
                <a:lnTo>
                  <a:pt x="1174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6" name="object 3106"/>
          <p:cNvSpPr/>
          <p:nvPr/>
        </p:nvSpPr>
        <p:spPr>
          <a:xfrm>
            <a:off x="2584069" y="3026175"/>
            <a:ext cx="3681" cy="5393"/>
          </a:xfrm>
          <a:custGeom>
            <a:avLst/>
            <a:gdLst/>
            <a:ahLst/>
            <a:cxnLst/>
            <a:rect l="l" t="t" r="r" b="b"/>
            <a:pathLst>
              <a:path w="7362" h="10786">
                <a:moveTo>
                  <a:pt x="3161" y="10786"/>
                </a:moveTo>
                <a:lnTo>
                  <a:pt x="7362" y="6949"/>
                </a:lnTo>
                <a:lnTo>
                  <a:pt x="6142" y="3294"/>
                </a:lnTo>
                <a:lnTo>
                  <a:pt x="4200" y="0"/>
                </a:lnTo>
                <a:lnTo>
                  <a:pt x="0" y="3836"/>
                </a:lnTo>
                <a:lnTo>
                  <a:pt x="1219" y="7446"/>
                </a:lnTo>
                <a:lnTo>
                  <a:pt x="316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7" name="object 3107"/>
          <p:cNvSpPr/>
          <p:nvPr/>
        </p:nvSpPr>
        <p:spPr>
          <a:xfrm>
            <a:off x="2937761" y="3028184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174" y="2437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218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8" name="object 3108"/>
          <p:cNvSpPr/>
          <p:nvPr/>
        </p:nvSpPr>
        <p:spPr>
          <a:xfrm>
            <a:off x="2936383" y="3026221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45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09" name="object 3109"/>
          <p:cNvSpPr/>
          <p:nvPr/>
        </p:nvSpPr>
        <p:spPr>
          <a:xfrm>
            <a:off x="3380638" y="3078549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92"/>
                </a:moveTo>
                <a:lnTo>
                  <a:pt x="632" y="1308"/>
                </a:lnTo>
                <a:lnTo>
                  <a:pt x="1219" y="1669"/>
                </a:lnTo>
                <a:lnTo>
                  <a:pt x="1851" y="1850"/>
                </a:lnTo>
                <a:lnTo>
                  <a:pt x="2077" y="1895"/>
                </a:lnTo>
                <a:lnTo>
                  <a:pt x="2484" y="1308"/>
                </a:lnTo>
                <a:lnTo>
                  <a:pt x="2755" y="992"/>
                </a:lnTo>
                <a:lnTo>
                  <a:pt x="2168" y="676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0" name="object 3110"/>
          <p:cNvSpPr/>
          <p:nvPr/>
        </p:nvSpPr>
        <p:spPr>
          <a:xfrm>
            <a:off x="3378538" y="3077014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142" y="7401"/>
                </a:moveTo>
                <a:lnTo>
                  <a:pt x="8220" y="6408"/>
                </a:lnTo>
                <a:lnTo>
                  <a:pt x="11111" y="3474"/>
                </a:lnTo>
                <a:lnTo>
                  <a:pt x="4787" y="0"/>
                </a:lnTo>
                <a:lnTo>
                  <a:pt x="0" y="4738"/>
                </a:lnTo>
                <a:lnTo>
                  <a:pt x="3523" y="6498"/>
                </a:lnTo>
                <a:lnTo>
                  <a:pt x="6142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1" name="object 3111"/>
          <p:cNvSpPr/>
          <p:nvPr/>
        </p:nvSpPr>
        <p:spPr>
          <a:xfrm>
            <a:off x="2875835" y="30797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34"/>
                </a:lnTo>
                <a:lnTo>
                  <a:pt x="1897" y="947"/>
                </a:lnTo>
                <a:lnTo>
                  <a:pt x="1490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2" name="object 3112"/>
          <p:cNvSpPr/>
          <p:nvPr/>
        </p:nvSpPr>
        <p:spPr>
          <a:xfrm>
            <a:off x="2874638" y="3077646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619" y="0"/>
                </a:move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3" name="object 3113"/>
          <p:cNvSpPr/>
          <p:nvPr/>
        </p:nvSpPr>
        <p:spPr>
          <a:xfrm>
            <a:off x="3015970" y="3081301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225"/>
                </a:lnTo>
                <a:lnTo>
                  <a:pt x="587" y="586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579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4" name="object 3114"/>
          <p:cNvSpPr/>
          <p:nvPr/>
        </p:nvSpPr>
        <p:spPr>
          <a:xfrm>
            <a:off x="3013915" y="3079925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68" y="6995"/>
                </a:moveTo>
                <a:lnTo>
                  <a:pt x="7543" y="6092"/>
                </a:lnTo>
                <a:lnTo>
                  <a:pt x="10975" y="4197"/>
                </a:lnTo>
                <a:lnTo>
                  <a:pt x="7046" y="0"/>
                </a:lnTo>
                <a:lnTo>
                  <a:pt x="3432" y="1218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5" name="object 3115"/>
          <p:cNvSpPr/>
          <p:nvPr/>
        </p:nvSpPr>
        <p:spPr>
          <a:xfrm>
            <a:off x="3412527" y="308107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121"/>
                </a:lnTo>
                <a:lnTo>
                  <a:pt x="1897" y="1714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6" name="object 3116"/>
          <p:cNvSpPr/>
          <p:nvPr/>
        </p:nvSpPr>
        <p:spPr>
          <a:xfrm>
            <a:off x="3411149" y="3079113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2981" y="10786"/>
                </a:moveTo>
                <a:lnTo>
                  <a:pt x="7768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7" name="object 3117"/>
          <p:cNvSpPr/>
          <p:nvPr/>
        </p:nvSpPr>
        <p:spPr>
          <a:xfrm>
            <a:off x="2524875" y="30824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8" name="object 3118"/>
          <p:cNvSpPr/>
          <p:nvPr/>
        </p:nvSpPr>
        <p:spPr>
          <a:xfrm>
            <a:off x="2523317" y="3080399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87" y="10921"/>
                </a:moveTo>
                <a:lnTo>
                  <a:pt x="6504" y="7491"/>
                </a:lnTo>
                <a:lnTo>
                  <a:pt x="7362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19" name="object 3119"/>
          <p:cNvSpPr/>
          <p:nvPr/>
        </p:nvSpPr>
        <p:spPr>
          <a:xfrm>
            <a:off x="2698277" y="308243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1760"/>
                </a:moveTo>
                <a:lnTo>
                  <a:pt x="361" y="2121"/>
                </a:lnTo>
                <a:lnTo>
                  <a:pt x="677" y="2391"/>
                </a:lnTo>
                <a:lnTo>
                  <a:pt x="948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06" y="902"/>
                </a:lnTo>
                <a:lnTo>
                  <a:pt x="1851" y="676"/>
                </a:lnTo>
                <a:lnTo>
                  <a:pt x="1264" y="315"/>
                </a:lnTo>
                <a:lnTo>
                  <a:pt x="948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0" name="object 3120"/>
          <p:cNvSpPr/>
          <p:nvPr/>
        </p:nvSpPr>
        <p:spPr>
          <a:xfrm>
            <a:off x="2696719" y="3080399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49" y="7446"/>
                </a:lnTo>
                <a:lnTo>
                  <a:pt x="7362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1" name="object 3121"/>
          <p:cNvSpPr/>
          <p:nvPr/>
        </p:nvSpPr>
        <p:spPr>
          <a:xfrm>
            <a:off x="3186368" y="3082362"/>
            <a:ext cx="1694" cy="1331"/>
          </a:xfrm>
          <a:custGeom>
            <a:avLst/>
            <a:gdLst/>
            <a:ahLst/>
            <a:cxnLst/>
            <a:rect l="l" t="t" r="r" b="b"/>
            <a:pathLst>
              <a:path w="3387" h="2662">
                <a:moveTo>
                  <a:pt x="2032" y="135"/>
                </a:moveTo>
                <a:lnTo>
                  <a:pt x="1129" y="812"/>
                </a:lnTo>
                <a:lnTo>
                  <a:pt x="0" y="1579"/>
                </a:lnTo>
                <a:lnTo>
                  <a:pt x="1626" y="2527"/>
                </a:lnTo>
                <a:lnTo>
                  <a:pt x="1897" y="2662"/>
                </a:lnTo>
                <a:lnTo>
                  <a:pt x="2664" y="1760"/>
                </a:lnTo>
                <a:lnTo>
                  <a:pt x="3252" y="1353"/>
                </a:lnTo>
                <a:lnTo>
                  <a:pt x="3252" y="947"/>
                </a:lnTo>
                <a:lnTo>
                  <a:pt x="3387" y="406"/>
                </a:lnTo>
                <a:lnTo>
                  <a:pt x="3206" y="180"/>
                </a:lnTo>
                <a:lnTo>
                  <a:pt x="2981" y="0"/>
                </a:lnTo>
                <a:lnTo>
                  <a:pt x="2303" y="0"/>
                </a:lnTo>
                <a:lnTo>
                  <a:pt x="2032" y="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2" name="object 3122"/>
          <p:cNvSpPr/>
          <p:nvPr/>
        </p:nvSpPr>
        <p:spPr>
          <a:xfrm>
            <a:off x="3185487" y="3081031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363"/>
                </a:moveTo>
                <a:lnTo>
                  <a:pt x="3432" y="7717"/>
                </a:lnTo>
                <a:lnTo>
                  <a:pt x="5510" y="6859"/>
                </a:lnTo>
                <a:lnTo>
                  <a:pt x="7497" y="3881"/>
                </a:lnTo>
                <a:lnTo>
                  <a:pt x="6684" y="1083"/>
                </a:lnTo>
                <a:lnTo>
                  <a:pt x="3523" y="0"/>
                </a:lnTo>
                <a:lnTo>
                  <a:pt x="0" y="2437"/>
                </a:lnTo>
                <a:lnTo>
                  <a:pt x="496" y="6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3" name="object 3123"/>
          <p:cNvSpPr/>
          <p:nvPr/>
        </p:nvSpPr>
        <p:spPr>
          <a:xfrm>
            <a:off x="3085010" y="3085137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4" name="object 3124"/>
          <p:cNvSpPr/>
          <p:nvPr/>
        </p:nvSpPr>
        <p:spPr>
          <a:xfrm>
            <a:off x="3083632" y="3083129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155" y="0"/>
                </a:moveTo>
                <a:lnTo>
                  <a:pt x="0" y="3790"/>
                </a:lnTo>
                <a:lnTo>
                  <a:pt x="1219" y="7446"/>
                </a:lnTo>
                <a:lnTo>
                  <a:pt x="3116" y="10786"/>
                </a:ln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5" name="object 3125"/>
          <p:cNvSpPr/>
          <p:nvPr/>
        </p:nvSpPr>
        <p:spPr>
          <a:xfrm>
            <a:off x="3121935" y="3074532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1851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173"/>
                </a:lnTo>
                <a:lnTo>
                  <a:pt x="587" y="1489"/>
                </a:lnTo>
                <a:lnTo>
                  <a:pt x="993" y="1850"/>
                </a:lnTo>
                <a:lnTo>
                  <a:pt x="1535" y="1534"/>
                </a:lnTo>
                <a:lnTo>
                  <a:pt x="2122" y="1218"/>
                </a:lnTo>
                <a:lnTo>
                  <a:pt x="2710" y="902"/>
                </a:lnTo>
                <a:lnTo>
                  <a:pt x="2439" y="586"/>
                </a:lnTo>
                <a:lnTo>
                  <a:pt x="2032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6" name="object 3126"/>
          <p:cNvSpPr/>
          <p:nvPr/>
        </p:nvSpPr>
        <p:spPr>
          <a:xfrm>
            <a:off x="3119812" y="3073156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787" y="7672"/>
                </a:moveTo>
                <a:lnTo>
                  <a:pt x="11021" y="4061"/>
                </a:lnTo>
                <a:lnTo>
                  <a:pt x="7181" y="0"/>
                </a:lnTo>
                <a:lnTo>
                  <a:pt x="3568" y="1173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7" name="object 3127"/>
          <p:cNvSpPr/>
          <p:nvPr/>
        </p:nvSpPr>
        <p:spPr>
          <a:xfrm>
            <a:off x="3000838" y="3075886"/>
            <a:ext cx="1355" cy="903"/>
          </a:xfrm>
          <a:custGeom>
            <a:avLst/>
            <a:gdLst/>
            <a:ahLst/>
            <a:cxnLst/>
            <a:rect l="l" t="t" r="r" b="b"/>
            <a:pathLst>
              <a:path w="2710" h="1805">
                <a:moveTo>
                  <a:pt x="1806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858" y="1714"/>
                </a:lnTo>
                <a:lnTo>
                  <a:pt x="1535" y="1579"/>
                </a:lnTo>
                <a:lnTo>
                  <a:pt x="2122" y="1218"/>
                </a:lnTo>
                <a:lnTo>
                  <a:pt x="2710" y="902"/>
                </a:lnTo>
                <a:lnTo>
                  <a:pt x="2393" y="586"/>
                </a:lnTo>
                <a:lnTo>
                  <a:pt x="2032" y="0"/>
                </a:lnTo>
                <a:lnTo>
                  <a:pt x="1806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8" name="object 3128"/>
          <p:cNvSpPr/>
          <p:nvPr/>
        </p:nvSpPr>
        <p:spPr>
          <a:xfrm>
            <a:off x="2998783" y="3074509"/>
            <a:ext cx="5465" cy="3498"/>
          </a:xfrm>
          <a:custGeom>
            <a:avLst/>
            <a:gdLst/>
            <a:ahLst/>
            <a:cxnLst/>
            <a:rect l="l" t="t" r="r" b="b"/>
            <a:pathLst>
              <a:path w="10930" h="6995">
                <a:moveTo>
                  <a:pt x="4968" y="6995"/>
                </a:moveTo>
                <a:lnTo>
                  <a:pt x="7497" y="6092"/>
                </a:lnTo>
                <a:lnTo>
                  <a:pt x="10930" y="4151"/>
                </a:lnTo>
                <a:lnTo>
                  <a:pt x="7046" y="0"/>
                </a:ln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29" name="object 3129"/>
          <p:cNvSpPr/>
          <p:nvPr/>
        </p:nvSpPr>
        <p:spPr>
          <a:xfrm>
            <a:off x="3119406" y="30756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1714"/>
                </a:move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76"/>
                </a:lnTo>
                <a:lnTo>
                  <a:pt x="45" y="857"/>
                </a:lnTo>
                <a:lnTo>
                  <a:pt x="180" y="1489"/>
                </a:lnTo>
                <a:lnTo>
                  <a:pt x="632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0" name="object 3130"/>
          <p:cNvSpPr/>
          <p:nvPr/>
        </p:nvSpPr>
        <p:spPr>
          <a:xfrm>
            <a:off x="3118028" y="3073674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2981" y="10831"/>
                </a:moveTo>
                <a:lnTo>
                  <a:pt x="7768" y="6137"/>
                </a:lnTo>
                <a:lnTo>
                  <a:pt x="4110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1" name="object 3131"/>
          <p:cNvSpPr/>
          <p:nvPr/>
        </p:nvSpPr>
        <p:spPr>
          <a:xfrm>
            <a:off x="3239148" y="307566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3" y="0"/>
                </a:moveTo>
                <a:lnTo>
                  <a:pt x="587" y="586"/>
                </a:lnTo>
                <a:lnTo>
                  <a:pt x="180" y="1173"/>
                </a:lnTo>
                <a:lnTo>
                  <a:pt x="0" y="1805"/>
                </a:ln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34"/>
                </a:lnTo>
                <a:lnTo>
                  <a:pt x="1851" y="947"/>
                </a:lnTo>
                <a:lnTo>
                  <a:pt x="1490" y="586"/>
                </a:lnTo>
                <a:lnTo>
                  <a:pt x="1174" y="270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2" name="object 3132"/>
          <p:cNvSpPr/>
          <p:nvPr/>
        </p:nvSpPr>
        <p:spPr>
          <a:xfrm>
            <a:off x="3237951" y="3073584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39" y="10921"/>
                </a:moveTo>
                <a:lnTo>
                  <a:pt x="7362" y="4648"/>
                </a:lnTo>
                <a:lnTo>
                  <a:pt x="2619" y="0"/>
                </a:lnTo>
                <a:lnTo>
                  <a:pt x="813" y="3429"/>
                </a:lnTo>
                <a:lnTo>
                  <a:pt x="0" y="5415"/>
                </a:lnTo>
                <a:lnTo>
                  <a:pt x="903" y="8123"/>
                </a:lnTo>
                <a:lnTo>
                  <a:pt x="3839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3" name="object 3133"/>
          <p:cNvSpPr/>
          <p:nvPr/>
        </p:nvSpPr>
        <p:spPr>
          <a:xfrm>
            <a:off x="2674677" y="3077195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92"/>
                </a:moveTo>
                <a:lnTo>
                  <a:pt x="316" y="1308"/>
                </a:lnTo>
                <a:lnTo>
                  <a:pt x="677" y="1895"/>
                </a:lnTo>
                <a:lnTo>
                  <a:pt x="903" y="1805"/>
                </a:lnTo>
                <a:lnTo>
                  <a:pt x="1535" y="1669"/>
                </a:lnTo>
                <a:lnTo>
                  <a:pt x="2122" y="1308"/>
                </a:lnTo>
                <a:lnTo>
                  <a:pt x="2755" y="992"/>
                </a:lnTo>
                <a:lnTo>
                  <a:pt x="2439" y="676"/>
                </a:lnTo>
                <a:lnTo>
                  <a:pt x="2122" y="361"/>
                </a:lnTo>
                <a:lnTo>
                  <a:pt x="1761" y="0"/>
                </a:lnTo>
                <a:lnTo>
                  <a:pt x="1219" y="315"/>
                </a:lnTo>
                <a:lnTo>
                  <a:pt x="587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4" name="object 3134"/>
          <p:cNvSpPr/>
          <p:nvPr/>
        </p:nvSpPr>
        <p:spPr>
          <a:xfrm>
            <a:off x="2672667" y="3075660"/>
            <a:ext cx="5511" cy="3701"/>
          </a:xfrm>
          <a:custGeom>
            <a:avLst/>
            <a:gdLst/>
            <a:ahLst/>
            <a:cxnLst/>
            <a:rect l="l" t="t" r="r" b="b"/>
            <a:pathLst>
              <a:path w="11021" h="7401">
                <a:moveTo>
                  <a:pt x="4878" y="7401"/>
                </a:moveTo>
                <a:lnTo>
                  <a:pt x="7452" y="6498"/>
                </a:lnTo>
                <a:lnTo>
                  <a:pt x="11021" y="4738"/>
                </a:lnTo>
                <a:lnTo>
                  <a:pt x="6233" y="0"/>
                </a:lnTo>
                <a:lnTo>
                  <a:pt x="0" y="3610"/>
                </a:lnTo>
                <a:lnTo>
                  <a:pt x="4878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5" name="object 3135"/>
          <p:cNvSpPr/>
          <p:nvPr/>
        </p:nvSpPr>
        <p:spPr>
          <a:xfrm>
            <a:off x="3193414" y="3077127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355" y="2437"/>
                </a:moveTo>
                <a:lnTo>
                  <a:pt x="1851" y="2030"/>
                </a:lnTo>
                <a:lnTo>
                  <a:pt x="2258" y="1444"/>
                </a:lnTo>
                <a:lnTo>
                  <a:pt x="2619" y="812"/>
                </a:lnTo>
                <a:lnTo>
                  <a:pt x="2077" y="315"/>
                </a:lnTo>
                <a:lnTo>
                  <a:pt x="1716" y="0"/>
                </a:lnTo>
                <a:lnTo>
                  <a:pt x="1219" y="406"/>
                </a:lnTo>
                <a:lnTo>
                  <a:pt x="587" y="767"/>
                </a:lnTo>
                <a:lnTo>
                  <a:pt x="180" y="1308"/>
                </a:lnTo>
                <a:lnTo>
                  <a:pt x="0" y="1534"/>
                </a:lnTo>
                <a:lnTo>
                  <a:pt x="135" y="2075"/>
                </a:lnTo>
                <a:lnTo>
                  <a:pt x="135" y="2482"/>
                </a:lnTo>
                <a:lnTo>
                  <a:pt x="542" y="2482"/>
                </a:lnTo>
                <a:lnTo>
                  <a:pt x="1084" y="2617"/>
                </a:lnTo>
                <a:lnTo>
                  <a:pt x="1355" y="2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6" name="object 3136"/>
          <p:cNvSpPr/>
          <p:nvPr/>
        </p:nvSpPr>
        <p:spPr>
          <a:xfrm>
            <a:off x="3192217" y="3075457"/>
            <a:ext cx="3749" cy="4175"/>
          </a:xfrm>
          <a:custGeom>
            <a:avLst/>
            <a:gdLst/>
            <a:ahLst/>
            <a:cxnLst/>
            <a:rect l="l" t="t" r="r" b="b"/>
            <a:pathLst>
              <a:path w="7497" h="8349">
                <a:moveTo>
                  <a:pt x="3342" y="8349"/>
                </a:moveTo>
                <a:lnTo>
                  <a:pt x="3929" y="8349"/>
                </a:lnTo>
                <a:lnTo>
                  <a:pt x="6639" y="6363"/>
                </a:lnTo>
                <a:lnTo>
                  <a:pt x="7497" y="2978"/>
                </a:lnTo>
                <a:lnTo>
                  <a:pt x="4291" y="0"/>
                </a:lnTo>
                <a:lnTo>
                  <a:pt x="1129" y="2437"/>
                </a:lnTo>
                <a:lnTo>
                  <a:pt x="0" y="5144"/>
                </a:lnTo>
                <a:lnTo>
                  <a:pt x="180" y="8303"/>
                </a:lnTo>
                <a:lnTo>
                  <a:pt x="3342" y="8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7" name="object 3137"/>
          <p:cNvSpPr/>
          <p:nvPr/>
        </p:nvSpPr>
        <p:spPr>
          <a:xfrm>
            <a:off x="2541181" y="3078549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903" y="1850"/>
                </a:moveTo>
                <a:lnTo>
                  <a:pt x="1580" y="1669"/>
                </a:lnTo>
                <a:lnTo>
                  <a:pt x="2168" y="1308"/>
                </a:lnTo>
                <a:lnTo>
                  <a:pt x="2755" y="992"/>
                </a:lnTo>
                <a:lnTo>
                  <a:pt x="2439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587" y="676"/>
                </a:lnTo>
                <a:lnTo>
                  <a:pt x="0" y="992"/>
                </a:lnTo>
                <a:lnTo>
                  <a:pt x="316" y="1308"/>
                </a:lnTo>
                <a:lnTo>
                  <a:pt x="677" y="1895"/>
                </a:lnTo>
                <a:lnTo>
                  <a:pt x="903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8" name="object 3138"/>
          <p:cNvSpPr/>
          <p:nvPr/>
        </p:nvSpPr>
        <p:spPr>
          <a:xfrm>
            <a:off x="2539194" y="3077014"/>
            <a:ext cx="5488" cy="3701"/>
          </a:xfrm>
          <a:custGeom>
            <a:avLst/>
            <a:gdLst/>
            <a:ahLst/>
            <a:cxnLst/>
            <a:rect l="l" t="t" r="r" b="b"/>
            <a:pathLst>
              <a:path w="10975" h="7401">
                <a:moveTo>
                  <a:pt x="4833" y="7401"/>
                </a:moveTo>
                <a:lnTo>
                  <a:pt x="7407" y="6498"/>
                </a:lnTo>
                <a:lnTo>
                  <a:pt x="10975" y="4738"/>
                </a:lnTo>
                <a:lnTo>
                  <a:pt x="6188" y="0"/>
                </a:lnTo>
                <a:lnTo>
                  <a:pt x="0" y="3610"/>
                </a:lnTo>
                <a:lnTo>
                  <a:pt x="4833" y="7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39" name="object 3139"/>
          <p:cNvSpPr/>
          <p:nvPr/>
        </p:nvSpPr>
        <p:spPr>
          <a:xfrm>
            <a:off x="2672147" y="309055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64" y="631"/>
                </a:lnTo>
                <a:lnTo>
                  <a:pt x="903" y="0"/>
                </a:lnTo>
                <a:lnTo>
                  <a:pt x="632" y="361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0" name="object 3140"/>
          <p:cNvSpPr/>
          <p:nvPr/>
        </p:nvSpPr>
        <p:spPr>
          <a:xfrm>
            <a:off x="2670770" y="3088590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047"/>
                </a:lnTo>
                <a:lnTo>
                  <a:pt x="4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1" name="object 3141"/>
          <p:cNvSpPr/>
          <p:nvPr/>
        </p:nvSpPr>
        <p:spPr>
          <a:xfrm>
            <a:off x="3068478" y="309055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64" y="631"/>
                </a:lnTo>
                <a:lnTo>
                  <a:pt x="903" y="0"/>
                </a:lnTo>
                <a:lnTo>
                  <a:pt x="632" y="361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2" name="object 3142"/>
          <p:cNvSpPr/>
          <p:nvPr/>
        </p:nvSpPr>
        <p:spPr>
          <a:xfrm>
            <a:off x="3067101" y="3088590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00"/>
                </a:lnTo>
                <a:lnTo>
                  <a:pt x="1264" y="7356"/>
                </a:lnTo>
                <a:lnTo>
                  <a:pt x="2981" y="10831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3" name="object 3143"/>
          <p:cNvSpPr/>
          <p:nvPr/>
        </p:nvSpPr>
        <p:spPr>
          <a:xfrm>
            <a:off x="2669369" y="3091907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93" y="2752"/>
                </a:moveTo>
                <a:lnTo>
                  <a:pt x="1309" y="2121"/>
                </a:lnTo>
                <a:lnTo>
                  <a:pt x="1671" y="1579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lnTo>
                  <a:pt x="632" y="631"/>
                </a:lnTo>
                <a:lnTo>
                  <a:pt x="316" y="1218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4" name="object 3144"/>
          <p:cNvSpPr/>
          <p:nvPr/>
        </p:nvSpPr>
        <p:spPr>
          <a:xfrm>
            <a:off x="2667811" y="3089899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46"/>
                </a:lnTo>
                <a:lnTo>
                  <a:pt x="7407" y="5505"/>
                </a:lnTo>
                <a:lnTo>
                  <a:pt x="6459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5" name="object 3145"/>
          <p:cNvSpPr/>
          <p:nvPr/>
        </p:nvSpPr>
        <p:spPr>
          <a:xfrm>
            <a:off x="3263877" y="309328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14"/>
                </a:move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075"/>
                </a:lnTo>
                <a:lnTo>
                  <a:pt x="1671" y="1534"/>
                </a:lnTo>
                <a:lnTo>
                  <a:pt x="1806" y="902"/>
                </a:lnTo>
                <a:lnTo>
                  <a:pt x="1897" y="631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6" name="object 3146"/>
          <p:cNvSpPr/>
          <p:nvPr/>
        </p:nvSpPr>
        <p:spPr>
          <a:xfrm>
            <a:off x="3262319" y="3091230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87" y="10966"/>
                </a:moveTo>
                <a:lnTo>
                  <a:pt x="6504" y="7536"/>
                </a:lnTo>
                <a:lnTo>
                  <a:pt x="7362" y="5550"/>
                </a:lnTo>
                <a:lnTo>
                  <a:pt x="6504" y="2843"/>
                </a:lnTo>
                <a:lnTo>
                  <a:pt x="3477" y="0"/>
                </a:lnTo>
                <a:lnTo>
                  <a:pt x="0" y="6273"/>
                </a:lnTo>
                <a:lnTo>
                  <a:pt x="4787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7" name="object 3147"/>
          <p:cNvSpPr/>
          <p:nvPr/>
        </p:nvSpPr>
        <p:spPr>
          <a:xfrm>
            <a:off x="2626730" y="30946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1805"/>
                </a:moveTo>
                <a:lnTo>
                  <a:pt x="0" y="2030"/>
                </a:lnTo>
                <a:lnTo>
                  <a:pt x="632" y="2391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632" y="586"/>
                </a:lnTo>
                <a:lnTo>
                  <a:pt x="225" y="1173"/>
                </a:lnTo>
                <a:lnTo>
                  <a:pt x="90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8" name="object 3148"/>
          <p:cNvSpPr/>
          <p:nvPr/>
        </p:nvSpPr>
        <p:spPr>
          <a:xfrm>
            <a:off x="2625556" y="3092561"/>
            <a:ext cx="3681" cy="5438"/>
          </a:xfrm>
          <a:custGeom>
            <a:avLst/>
            <a:gdLst/>
            <a:ahLst/>
            <a:cxnLst/>
            <a:rect l="l" t="t" r="r" b="b"/>
            <a:pathLst>
              <a:path w="7362" h="10876">
                <a:moveTo>
                  <a:pt x="2574" y="0"/>
                </a:move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876"/>
                </a:lnTo>
                <a:lnTo>
                  <a:pt x="7362" y="4693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49" name="object 3149"/>
          <p:cNvSpPr/>
          <p:nvPr/>
        </p:nvSpPr>
        <p:spPr>
          <a:xfrm>
            <a:off x="2695319" y="3094863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80" y="1579"/>
                </a:lnTo>
                <a:lnTo>
                  <a:pt x="2122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587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0" name="object 3150"/>
          <p:cNvSpPr/>
          <p:nvPr/>
        </p:nvSpPr>
        <p:spPr>
          <a:xfrm>
            <a:off x="2693264" y="3093486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68" y="6995"/>
                </a:moveTo>
                <a:lnTo>
                  <a:pt x="7543" y="6092"/>
                </a:lnTo>
                <a:lnTo>
                  <a:pt x="10975" y="4197"/>
                </a:lnTo>
                <a:lnTo>
                  <a:pt x="7046" y="0"/>
                </a:lnTo>
                <a:lnTo>
                  <a:pt x="3432" y="1218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1" name="object 3151"/>
          <p:cNvSpPr/>
          <p:nvPr/>
        </p:nvSpPr>
        <p:spPr>
          <a:xfrm>
            <a:off x="2835680" y="3094863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80" y="1579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2" name="object 3152"/>
          <p:cNvSpPr/>
          <p:nvPr/>
        </p:nvSpPr>
        <p:spPr>
          <a:xfrm>
            <a:off x="2833625" y="3093486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218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97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3" name="object 3153"/>
          <p:cNvSpPr/>
          <p:nvPr/>
        </p:nvSpPr>
        <p:spPr>
          <a:xfrm>
            <a:off x="3138670" y="309463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632" y="2391"/>
                </a:lnTo>
                <a:lnTo>
                  <a:pt x="903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03" y="0"/>
                </a:lnTo>
                <a:lnTo>
                  <a:pt x="632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4" name="object 3154"/>
          <p:cNvSpPr/>
          <p:nvPr/>
        </p:nvSpPr>
        <p:spPr>
          <a:xfrm>
            <a:off x="3137496" y="3092561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574" y="0"/>
                </a:moveTo>
                <a:lnTo>
                  <a:pt x="813" y="3429"/>
                </a:lnTo>
                <a:lnTo>
                  <a:pt x="0" y="5415"/>
                </a:lnTo>
                <a:lnTo>
                  <a:pt x="858" y="8123"/>
                </a:lnTo>
                <a:lnTo>
                  <a:pt x="3839" y="10921"/>
                </a:lnTo>
                <a:lnTo>
                  <a:pt x="7362" y="4648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5" name="object 3155"/>
          <p:cNvSpPr/>
          <p:nvPr/>
        </p:nvSpPr>
        <p:spPr>
          <a:xfrm>
            <a:off x="3258412" y="3094637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391"/>
                </a:lnTo>
                <a:lnTo>
                  <a:pt x="1490" y="2121"/>
                </a:lnTo>
                <a:lnTo>
                  <a:pt x="1851" y="1714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31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6" name="object 3156"/>
          <p:cNvSpPr/>
          <p:nvPr/>
        </p:nvSpPr>
        <p:spPr>
          <a:xfrm>
            <a:off x="3257012" y="3092674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3026" y="10786"/>
                </a:lnTo>
                <a:lnTo>
                  <a:pt x="7768" y="6092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7" name="object 3157"/>
          <p:cNvSpPr/>
          <p:nvPr/>
        </p:nvSpPr>
        <p:spPr>
          <a:xfrm>
            <a:off x="2396913" y="30864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1760"/>
                </a:moveTo>
                <a:lnTo>
                  <a:pt x="1580" y="1173"/>
                </a:lnTo>
                <a:lnTo>
                  <a:pt x="1264" y="631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lnTo>
                  <a:pt x="225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8" name="object 3158"/>
          <p:cNvSpPr/>
          <p:nvPr/>
        </p:nvSpPr>
        <p:spPr>
          <a:xfrm>
            <a:off x="2395558" y="3084528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35" y="10786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174" y="7356"/>
                </a:lnTo>
                <a:lnTo>
                  <a:pt x="2935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59" name="object 3159"/>
          <p:cNvSpPr/>
          <p:nvPr/>
        </p:nvSpPr>
        <p:spPr>
          <a:xfrm>
            <a:off x="2681317" y="3086424"/>
            <a:ext cx="1694" cy="1331"/>
          </a:xfrm>
          <a:custGeom>
            <a:avLst/>
            <a:gdLst/>
            <a:ahLst/>
            <a:cxnLst/>
            <a:rect l="l" t="t" r="r" b="b"/>
            <a:pathLst>
              <a:path w="3387" h="2662">
                <a:moveTo>
                  <a:pt x="1626" y="2527"/>
                </a:moveTo>
                <a:lnTo>
                  <a:pt x="1851" y="2662"/>
                </a:lnTo>
                <a:lnTo>
                  <a:pt x="2710" y="1805"/>
                </a:lnTo>
                <a:lnTo>
                  <a:pt x="3206" y="1353"/>
                </a:lnTo>
                <a:lnTo>
                  <a:pt x="3206" y="947"/>
                </a:lnTo>
                <a:lnTo>
                  <a:pt x="3387" y="406"/>
                </a:lnTo>
                <a:lnTo>
                  <a:pt x="3161" y="180"/>
                </a:lnTo>
                <a:lnTo>
                  <a:pt x="2981" y="0"/>
                </a:lnTo>
                <a:lnTo>
                  <a:pt x="2303" y="0"/>
                </a:lnTo>
                <a:lnTo>
                  <a:pt x="2032" y="180"/>
                </a:lnTo>
                <a:lnTo>
                  <a:pt x="1129" y="812"/>
                </a:lnTo>
                <a:lnTo>
                  <a:pt x="0" y="1579"/>
                </a:lnTo>
                <a:lnTo>
                  <a:pt x="1626" y="2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0" name="object 3160"/>
          <p:cNvSpPr/>
          <p:nvPr/>
        </p:nvSpPr>
        <p:spPr>
          <a:xfrm>
            <a:off x="2680436" y="3085092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859"/>
                </a:lnTo>
                <a:lnTo>
                  <a:pt x="7497" y="3881"/>
                </a:lnTo>
                <a:lnTo>
                  <a:pt x="6684" y="1083"/>
                </a:lnTo>
                <a:lnTo>
                  <a:pt x="3523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1" name="object 3161"/>
          <p:cNvSpPr/>
          <p:nvPr/>
        </p:nvSpPr>
        <p:spPr>
          <a:xfrm>
            <a:off x="2715870" y="3086424"/>
            <a:ext cx="1355" cy="1309"/>
          </a:xfrm>
          <a:custGeom>
            <a:avLst/>
            <a:gdLst/>
            <a:ahLst/>
            <a:cxnLst/>
            <a:rect l="l" t="t" r="r" b="b"/>
            <a:pathLst>
              <a:path w="2710" h="2617">
                <a:moveTo>
                  <a:pt x="2710" y="1714"/>
                </a:moveTo>
                <a:lnTo>
                  <a:pt x="2258" y="1173"/>
                </a:lnTo>
                <a:lnTo>
                  <a:pt x="1897" y="586"/>
                </a:lnTo>
                <a:lnTo>
                  <a:pt x="1400" y="180"/>
                </a:lnTo>
                <a:lnTo>
                  <a:pt x="1129" y="0"/>
                </a:lnTo>
                <a:lnTo>
                  <a:pt x="451" y="0"/>
                </a:lnTo>
                <a:lnTo>
                  <a:pt x="225" y="180"/>
                </a:lnTo>
                <a:lnTo>
                  <a:pt x="45" y="406"/>
                </a:lnTo>
                <a:lnTo>
                  <a:pt x="0" y="1083"/>
                </a:lnTo>
                <a:lnTo>
                  <a:pt x="225" y="1353"/>
                </a:lnTo>
                <a:lnTo>
                  <a:pt x="632" y="1850"/>
                </a:lnTo>
                <a:lnTo>
                  <a:pt x="1219" y="2256"/>
                </a:lnTo>
                <a:lnTo>
                  <a:pt x="1806" y="2572"/>
                </a:lnTo>
                <a:lnTo>
                  <a:pt x="1942" y="2617"/>
                </a:lnTo>
                <a:lnTo>
                  <a:pt x="2393" y="2030"/>
                </a:lnTo>
                <a:lnTo>
                  <a:pt x="2710" y="17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2" name="object 3162"/>
          <p:cNvSpPr/>
          <p:nvPr/>
        </p:nvSpPr>
        <p:spPr>
          <a:xfrm>
            <a:off x="2714538" y="3085047"/>
            <a:ext cx="3501" cy="3904"/>
          </a:xfrm>
          <a:custGeom>
            <a:avLst/>
            <a:gdLst/>
            <a:ahLst/>
            <a:cxnLst/>
            <a:rect l="l" t="t" r="r" b="b"/>
            <a:pathLst>
              <a:path w="7001" h="7807">
                <a:moveTo>
                  <a:pt x="4516" y="7807"/>
                </a:moveTo>
                <a:lnTo>
                  <a:pt x="6865" y="6498"/>
                </a:lnTo>
                <a:lnTo>
                  <a:pt x="7001" y="2527"/>
                </a:lnTo>
                <a:lnTo>
                  <a:pt x="4381" y="0"/>
                </a:lnTo>
                <a:lnTo>
                  <a:pt x="0" y="2301"/>
                </a:lnTo>
                <a:lnTo>
                  <a:pt x="1580" y="6363"/>
                </a:lnTo>
                <a:lnTo>
                  <a:pt x="4516" y="7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3" name="object 3163"/>
          <p:cNvSpPr/>
          <p:nvPr/>
        </p:nvSpPr>
        <p:spPr>
          <a:xfrm>
            <a:off x="3045081" y="3086491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90" y="1850"/>
                </a:moveTo>
                <a:lnTo>
                  <a:pt x="0" y="2030"/>
                </a:lnTo>
                <a:lnTo>
                  <a:pt x="632" y="2437"/>
                </a:lnTo>
                <a:lnTo>
                  <a:pt x="948" y="2707"/>
                </a:lnTo>
                <a:lnTo>
                  <a:pt x="1264" y="2121"/>
                </a:lnTo>
                <a:lnTo>
                  <a:pt x="1626" y="1534"/>
                </a:lnTo>
                <a:lnTo>
                  <a:pt x="1942" y="992"/>
                </a:lnTo>
                <a:lnTo>
                  <a:pt x="1535" y="631"/>
                </a:lnTo>
                <a:lnTo>
                  <a:pt x="1264" y="315"/>
                </a:lnTo>
                <a:lnTo>
                  <a:pt x="948" y="0"/>
                </a:lnTo>
                <a:lnTo>
                  <a:pt x="632" y="631"/>
                </a:lnTo>
                <a:lnTo>
                  <a:pt x="225" y="1218"/>
                </a:lnTo>
                <a:lnTo>
                  <a:pt x="90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4" name="object 3164"/>
          <p:cNvSpPr/>
          <p:nvPr/>
        </p:nvSpPr>
        <p:spPr>
          <a:xfrm>
            <a:off x="3043907" y="3084415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5" name="object 3165"/>
          <p:cNvSpPr/>
          <p:nvPr/>
        </p:nvSpPr>
        <p:spPr>
          <a:xfrm>
            <a:off x="2720297" y="3087845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06" y="1850"/>
                </a:moveTo>
                <a:lnTo>
                  <a:pt x="1671" y="1218"/>
                </a:lnTo>
                <a:lnTo>
                  <a:pt x="1264" y="631"/>
                </a:lnTo>
                <a:lnTo>
                  <a:pt x="948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92"/>
                </a:lnTo>
                <a:lnTo>
                  <a:pt x="316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437"/>
                </a:lnTo>
                <a:lnTo>
                  <a:pt x="1851" y="2030"/>
                </a:lnTo>
                <a:lnTo>
                  <a:pt x="1806" y="1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6" name="object 3166"/>
          <p:cNvSpPr/>
          <p:nvPr/>
        </p:nvSpPr>
        <p:spPr>
          <a:xfrm>
            <a:off x="2718739" y="3085769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742" y="0"/>
                </a:moveTo>
                <a:lnTo>
                  <a:pt x="0" y="4693"/>
                </a:lnTo>
                <a:lnTo>
                  <a:pt x="3658" y="10831"/>
                </a:lnTo>
                <a:lnTo>
                  <a:pt x="7723" y="7085"/>
                </a:lnTo>
                <a:lnTo>
                  <a:pt x="6549" y="3474"/>
                </a:lnTo>
                <a:lnTo>
                  <a:pt x="47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7" name="object 3167"/>
          <p:cNvSpPr/>
          <p:nvPr/>
        </p:nvSpPr>
        <p:spPr>
          <a:xfrm>
            <a:off x="2936135" y="3088048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93" y="0"/>
                </a:moveTo>
                <a:lnTo>
                  <a:pt x="632" y="361"/>
                </a:lnTo>
                <a:lnTo>
                  <a:pt x="316" y="676"/>
                </a:lnTo>
                <a:lnTo>
                  <a:pt x="0" y="947"/>
                </a:ln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84" y="1263"/>
                </a:lnTo>
                <a:lnTo>
                  <a:pt x="2755" y="947"/>
                </a:ln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8" name="object 3168"/>
          <p:cNvSpPr/>
          <p:nvPr/>
        </p:nvSpPr>
        <p:spPr>
          <a:xfrm>
            <a:off x="2934034" y="3086514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097" y="7401"/>
                </a:moveTo>
                <a:lnTo>
                  <a:pt x="8265" y="6363"/>
                </a:lnTo>
                <a:lnTo>
                  <a:pt x="11111" y="3429"/>
                </a:lnTo>
                <a:lnTo>
                  <a:pt x="4787" y="0"/>
                </a:lnTo>
                <a:lnTo>
                  <a:pt x="0" y="4693"/>
                </a:lnTo>
                <a:lnTo>
                  <a:pt x="3523" y="6498"/>
                </a:lnTo>
                <a:lnTo>
                  <a:pt x="6097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69" name="object 3169"/>
          <p:cNvSpPr/>
          <p:nvPr/>
        </p:nvSpPr>
        <p:spPr>
          <a:xfrm>
            <a:off x="2827662" y="30891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97" y="1760"/>
                </a:lnTo>
                <a:lnTo>
                  <a:pt x="1580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0" name="object 3170"/>
          <p:cNvSpPr/>
          <p:nvPr/>
        </p:nvSpPr>
        <p:spPr>
          <a:xfrm>
            <a:off x="2826285" y="3087259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655"/>
                </a:lnTo>
                <a:lnTo>
                  <a:pt x="1219" y="7311"/>
                </a:lnTo>
                <a:lnTo>
                  <a:pt x="2981" y="10786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1" name="object 3171"/>
          <p:cNvSpPr/>
          <p:nvPr/>
        </p:nvSpPr>
        <p:spPr>
          <a:xfrm>
            <a:off x="2297608" y="3060970"/>
            <a:ext cx="1375" cy="925"/>
          </a:xfrm>
          <a:custGeom>
            <a:avLst/>
            <a:gdLst/>
            <a:ahLst/>
            <a:cxnLst/>
            <a:rect l="l" t="t" r="r" b="b"/>
            <a:pathLst>
              <a:path w="2750" h="1850">
                <a:moveTo>
                  <a:pt x="0" y="902"/>
                </a:moveTo>
                <a:lnTo>
                  <a:pt x="591" y="1218"/>
                </a:lnTo>
                <a:lnTo>
                  <a:pt x="1183" y="1534"/>
                </a:lnTo>
                <a:lnTo>
                  <a:pt x="1775" y="1850"/>
                </a:lnTo>
                <a:lnTo>
                  <a:pt x="2136" y="1489"/>
                </a:lnTo>
                <a:lnTo>
                  <a:pt x="2434" y="1173"/>
                </a:lnTo>
                <a:lnTo>
                  <a:pt x="2750" y="902"/>
                </a:lnTo>
                <a:lnTo>
                  <a:pt x="2136" y="586"/>
                </a:lnTo>
                <a:lnTo>
                  <a:pt x="1544" y="180"/>
                </a:lnTo>
                <a:lnTo>
                  <a:pt x="907" y="45"/>
                </a:lnTo>
                <a:lnTo>
                  <a:pt x="677" y="0"/>
                </a:lnTo>
                <a:lnTo>
                  <a:pt x="293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2" name="object 3172"/>
          <p:cNvSpPr/>
          <p:nvPr/>
        </p:nvSpPr>
        <p:spPr>
          <a:xfrm>
            <a:off x="2295532" y="3059775"/>
            <a:ext cx="5567" cy="3656"/>
          </a:xfrm>
          <a:custGeom>
            <a:avLst/>
            <a:gdLst/>
            <a:ahLst/>
            <a:cxnLst/>
            <a:rect l="l" t="t" r="r" b="b"/>
            <a:pathLst>
              <a:path w="11134" h="7311">
                <a:moveTo>
                  <a:pt x="6350" y="7311"/>
                </a:moveTo>
                <a:lnTo>
                  <a:pt x="11134" y="2572"/>
                </a:lnTo>
                <a:lnTo>
                  <a:pt x="7556" y="812"/>
                </a:lnTo>
                <a:lnTo>
                  <a:pt x="5569" y="0"/>
                </a:lnTo>
                <a:lnTo>
                  <a:pt x="2922" y="902"/>
                </a:lnTo>
                <a:lnTo>
                  <a:pt x="0" y="3881"/>
                </a:lnTo>
                <a:lnTo>
                  <a:pt x="6350" y="7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3" name="object 3173"/>
          <p:cNvSpPr/>
          <p:nvPr/>
        </p:nvSpPr>
        <p:spPr>
          <a:xfrm>
            <a:off x="3109762" y="3060745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947"/>
                </a:moveTo>
                <a:lnTo>
                  <a:pt x="1535" y="586"/>
                </a:lnTo>
                <a:lnTo>
                  <a:pt x="1264" y="270"/>
                </a:lnTo>
                <a:lnTo>
                  <a:pt x="948" y="0"/>
                </a:lnTo>
                <a:lnTo>
                  <a:pt x="632" y="586"/>
                </a:lnTo>
                <a:lnTo>
                  <a:pt x="225" y="1173"/>
                </a:lnTo>
                <a:lnTo>
                  <a:pt x="90" y="1805"/>
                </a:lnTo>
                <a:lnTo>
                  <a:pt x="0" y="2030"/>
                </a:lnTo>
                <a:lnTo>
                  <a:pt x="632" y="2391"/>
                </a:lnTo>
                <a:lnTo>
                  <a:pt x="948" y="2707"/>
                </a:lnTo>
                <a:lnTo>
                  <a:pt x="1264" y="2075"/>
                </a:lnTo>
                <a:lnTo>
                  <a:pt x="1580" y="1534"/>
                </a:lnTo>
                <a:lnTo>
                  <a:pt x="1897" y="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4" name="object 3174"/>
          <p:cNvSpPr/>
          <p:nvPr/>
        </p:nvSpPr>
        <p:spPr>
          <a:xfrm>
            <a:off x="3108588" y="3058669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48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5" name="object 3175"/>
          <p:cNvSpPr/>
          <p:nvPr/>
        </p:nvSpPr>
        <p:spPr>
          <a:xfrm>
            <a:off x="3254053" y="3060970"/>
            <a:ext cx="1355" cy="903"/>
          </a:xfrm>
          <a:custGeom>
            <a:avLst/>
            <a:gdLst/>
            <a:ahLst/>
            <a:cxnLst/>
            <a:rect l="l" t="t" r="r" b="b"/>
            <a:pathLst>
              <a:path w="2710" h="1805">
                <a:moveTo>
                  <a:pt x="1806" y="45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173"/>
                </a:lnTo>
                <a:lnTo>
                  <a:pt x="677" y="1805"/>
                </a:lnTo>
                <a:lnTo>
                  <a:pt x="903" y="1714"/>
                </a:lnTo>
                <a:lnTo>
                  <a:pt x="1535" y="1579"/>
                </a:lnTo>
                <a:lnTo>
                  <a:pt x="2122" y="1173"/>
                </a:lnTo>
                <a:lnTo>
                  <a:pt x="2710" y="902"/>
                </a:lnTo>
                <a:lnTo>
                  <a:pt x="2393" y="586"/>
                </a:lnTo>
                <a:lnTo>
                  <a:pt x="2032" y="0"/>
                </a:lnTo>
                <a:lnTo>
                  <a:pt x="1806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6" name="object 3176"/>
          <p:cNvSpPr/>
          <p:nvPr/>
        </p:nvSpPr>
        <p:spPr>
          <a:xfrm>
            <a:off x="3251998" y="3059594"/>
            <a:ext cx="5465" cy="3498"/>
          </a:xfrm>
          <a:custGeom>
            <a:avLst/>
            <a:gdLst/>
            <a:ahLst/>
            <a:cxnLst/>
            <a:rect l="l" t="t" r="r" b="b"/>
            <a:pathLst>
              <a:path w="10930" h="6995">
                <a:moveTo>
                  <a:pt x="4923" y="6995"/>
                </a:moveTo>
                <a:lnTo>
                  <a:pt x="7497" y="6092"/>
                </a:lnTo>
                <a:lnTo>
                  <a:pt x="10930" y="4151"/>
                </a:lnTo>
                <a:lnTo>
                  <a:pt x="7046" y="0"/>
                </a:lnTo>
                <a:lnTo>
                  <a:pt x="3432" y="1173"/>
                </a:lnTo>
                <a:lnTo>
                  <a:pt x="0" y="3113"/>
                </a:lnTo>
                <a:lnTo>
                  <a:pt x="4923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7" name="object 3177"/>
          <p:cNvSpPr/>
          <p:nvPr/>
        </p:nvSpPr>
        <p:spPr>
          <a:xfrm>
            <a:off x="3384974" y="30620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075"/>
                </a:lnTo>
                <a:lnTo>
                  <a:pt x="1716" y="1534"/>
                </a:lnTo>
                <a:lnTo>
                  <a:pt x="1851" y="857"/>
                </a:lnTo>
                <a:lnTo>
                  <a:pt x="1897" y="676"/>
                </a:lnTo>
                <a:lnTo>
                  <a:pt x="1309" y="270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8" name="object 3178"/>
          <p:cNvSpPr/>
          <p:nvPr/>
        </p:nvSpPr>
        <p:spPr>
          <a:xfrm>
            <a:off x="3383416" y="3060068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91"/>
                </a:lnTo>
                <a:lnTo>
                  <a:pt x="7407" y="5460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79" name="object 3179"/>
          <p:cNvSpPr/>
          <p:nvPr/>
        </p:nvSpPr>
        <p:spPr>
          <a:xfrm>
            <a:off x="2565866" y="3063565"/>
            <a:ext cx="1355" cy="1309"/>
          </a:xfrm>
          <a:custGeom>
            <a:avLst/>
            <a:gdLst/>
            <a:ahLst/>
            <a:cxnLst/>
            <a:rect l="l" t="t" r="r" b="b"/>
            <a:pathLst>
              <a:path w="2710" h="2617">
                <a:moveTo>
                  <a:pt x="1761" y="0"/>
                </a:moveTo>
                <a:lnTo>
                  <a:pt x="1264" y="406"/>
                </a:lnTo>
                <a:lnTo>
                  <a:pt x="632" y="767"/>
                </a:lnTo>
                <a:lnTo>
                  <a:pt x="225" y="1308"/>
                </a:lnTo>
                <a:lnTo>
                  <a:pt x="0" y="1534"/>
                </a:lnTo>
                <a:lnTo>
                  <a:pt x="0" y="2211"/>
                </a:lnTo>
                <a:lnTo>
                  <a:pt x="225" y="2437"/>
                </a:lnTo>
                <a:lnTo>
                  <a:pt x="406" y="2617"/>
                </a:lnTo>
                <a:lnTo>
                  <a:pt x="1129" y="2617"/>
                </a:lnTo>
                <a:lnTo>
                  <a:pt x="1355" y="2437"/>
                </a:ln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0" name="object 3180"/>
          <p:cNvSpPr/>
          <p:nvPr/>
        </p:nvSpPr>
        <p:spPr>
          <a:xfrm>
            <a:off x="2564556" y="3061896"/>
            <a:ext cx="3884" cy="4220"/>
          </a:xfrm>
          <a:custGeom>
            <a:avLst/>
            <a:gdLst/>
            <a:ahLst/>
            <a:cxnLst/>
            <a:rect l="l" t="t" r="r" b="b"/>
            <a:pathLst>
              <a:path w="7768" h="8439">
                <a:moveTo>
                  <a:pt x="4562" y="0"/>
                </a:moveTo>
                <a:lnTo>
                  <a:pt x="903" y="3068"/>
                </a:lnTo>
                <a:lnTo>
                  <a:pt x="0" y="6453"/>
                </a:lnTo>
                <a:lnTo>
                  <a:pt x="3432" y="8439"/>
                </a:lnTo>
                <a:lnTo>
                  <a:pt x="4200" y="8439"/>
                </a:lnTo>
                <a:lnTo>
                  <a:pt x="6865" y="6363"/>
                </a:lnTo>
                <a:lnTo>
                  <a:pt x="7768" y="2978"/>
                </a:lnTo>
                <a:lnTo>
                  <a:pt x="4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1" name="object 3181"/>
          <p:cNvSpPr/>
          <p:nvPr/>
        </p:nvSpPr>
        <p:spPr>
          <a:xfrm>
            <a:off x="2761378" y="306365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1805"/>
                </a:move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68" y="631"/>
                </a:lnTo>
                <a:lnTo>
                  <a:pt x="1535" y="315"/>
                </a:lnTo>
                <a:lnTo>
                  <a:pt x="948" y="0"/>
                </a:lnTo>
                <a:lnTo>
                  <a:pt x="587" y="315"/>
                </a:lnTo>
                <a:lnTo>
                  <a:pt x="271" y="631"/>
                </a:lnTo>
                <a:lnTo>
                  <a:pt x="0" y="947"/>
                </a:lnTo>
                <a:lnTo>
                  <a:pt x="587" y="1263"/>
                </a:lnTo>
                <a:lnTo>
                  <a:pt x="1219" y="1669"/>
                </a:lnTo>
                <a:lnTo>
                  <a:pt x="185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2" name="object 3182"/>
          <p:cNvSpPr/>
          <p:nvPr/>
        </p:nvSpPr>
        <p:spPr>
          <a:xfrm>
            <a:off x="2759255" y="3062121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142" y="7356"/>
                </a:moveTo>
                <a:lnTo>
                  <a:pt x="8265" y="6318"/>
                </a:lnTo>
                <a:lnTo>
                  <a:pt x="11111" y="3429"/>
                </a:lnTo>
                <a:lnTo>
                  <a:pt x="4787" y="0"/>
                </a:lnTo>
                <a:lnTo>
                  <a:pt x="0" y="4693"/>
                </a:lnTo>
                <a:lnTo>
                  <a:pt x="3568" y="6453"/>
                </a:lnTo>
                <a:lnTo>
                  <a:pt x="6142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3" name="object 3183"/>
          <p:cNvSpPr/>
          <p:nvPr/>
        </p:nvSpPr>
        <p:spPr>
          <a:xfrm>
            <a:off x="3058632" y="3063678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903" y="45"/>
                </a:moveTo>
                <a:lnTo>
                  <a:pt x="677" y="0"/>
                </a:lnTo>
                <a:lnTo>
                  <a:pt x="271" y="586"/>
                </a:lnTo>
                <a:lnTo>
                  <a:pt x="0" y="902"/>
                </a:lnTo>
                <a:lnTo>
                  <a:pt x="587" y="1218"/>
                </a:lnTo>
                <a:lnTo>
                  <a:pt x="1174" y="1534"/>
                </a:lnTo>
                <a:lnTo>
                  <a:pt x="1761" y="1850"/>
                </a:lnTo>
                <a:lnTo>
                  <a:pt x="2122" y="1489"/>
                </a:lnTo>
                <a:lnTo>
                  <a:pt x="2439" y="1218"/>
                </a:lnTo>
                <a:lnTo>
                  <a:pt x="2710" y="902"/>
                </a:lnTo>
                <a:lnTo>
                  <a:pt x="2122" y="586"/>
                </a:lnTo>
                <a:lnTo>
                  <a:pt x="1535" y="180"/>
                </a:lnTo>
                <a:lnTo>
                  <a:pt x="903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4" name="object 3184"/>
          <p:cNvSpPr/>
          <p:nvPr/>
        </p:nvSpPr>
        <p:spPr>
          <a:xfrm>
            <a:off x="3056554" y="3062482"/>
            <a:ext cx="5578" cy="3656"/>
          </a:xfrm>
          <a:custGeom>
            <a:avLst/>
            <a:gdLst/>
            <a:ahLst/>
            <a:cxnLst/>
            <a:rect l="l" t="t" r="r" b="b"/>
            <a:pathLst>
              <a:path w="11156" h="7311">
                <a:moveTo>
                  <a:pt x="6368" y="7311"/>
                </a:moveTo>
                <a:lnTo>
                  <a:pt x="11156" y="2617"/>
                </a:lnTo>
                <a:lnTo>
                  <a:pt x="7543" y="812"/>
                </a:lnTo>
                <a:lnTo>
                  <a:pt x="5555" y="0"/>
                </a:lnTo>
                <a:lnTo>
                  <a:pt x="2890" y="902"/>
                </a:lnTo>
                <a:lnTo>
                  <a:pt x="0" y="3881"/>
                </a:lnTo>
                <a:lnTo>
                  <a:pt x="6368" y="7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5" name="object 3185"/>
          <p:cNvSpPr/>
          <p:nvPr/>
        </p:nvSpPr>
        <p:spPr>
          <a:xfrm>
            <a:off x="3233389" y="306365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93" y="0"/>
                </a:moveTo>
                <a:lnTo>
                  <a:pt x="632" y="315"/>
                </a:lnTo>
                <a:lnTo>
                  <a:pt x="316" y="631"/>
                </a:lnTo>
                <a:lnTo>
                  <a:pt x="0" y="947"/>
                </a:ln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47"/>
                </a:ln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6" name="object 3186"/>
          <p:cNvSpPr/>
          <p:nvPr/>
        </p:nvSpPr>
        <p:spPr>
          <a:xfrm>
            <a:off x="3231288" y="3062121"/>
            <a:ext cx="5556" cy="3678"/>
          </a:xfrm>
          <a:custGeom>
            <a:avLst/>
            <a:gdLst/>
            <a:ahLst/>
            <a:cxnLst/>
            <a:rect l="l" t="t" r="r" b="b"/>
            <a:pathLst>
              <a:path w="11111" h="7356">
                <a:moveTo>
                  <a:pt x="6097" y="7356"/>
                </a:moveTo>
                <a:lnTo>
                  <a:pt x="8265" y="6318"/>
                </a:lnTo>
                <a:lnTo>
                  <a:pt x="11111" y="3429"/>
                </a:lnTo>
                <a:lnTo>
                  <a:pt x="4742" y="0"/>
                </a:lnTo>
                <a:lnTo>
                  <a:pt x="0" y="4693"/>
                </a:lnTo>
                <a:lnTo>
                  <a:pt x="3523" y="6453"/>
                </a:lnTo>
                <a:lnTo>
                  <a:pt x="6097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7" name="object 3187"/>
          <p:cNvSpPr/>
          <p:nvPr/>
        </p:nvSpPr>
        <p:spPr>
          <a:xfrm>
            <a:off x="2176732" y="3064807"/>
            <a:ext cx="953" cy="1354"/>
          </a:xfrm>
          <a:custGeom>
            <a:avLst/>
            <a:gdLst/>
            <a:ahLst/>
            <a:cxnLst/>
            <a:rect l="l" t="t" r="r" b="b"/>
            <a:pathLst>
              <a:path w="1906" h="2707">
                <a:moveTo>
                  <a:pt x="907" y="2707"/>
                </a:moveTo>
                <a:lnTo>
                  <a:pt x="1246" y="2121"/>
                </a:lnTo>
                <a:lnTo>
                  <a:pt x="1585" y="1534"/>
                </a:lnTo>
                <a:lnTo>
                  <a:pt x="1906" y="947"/>
                </a:lnTo>
                <a:lnTo>
                  <a:pt x="1522" y="586"/>
                </a:lnTo>
                <a:lnTo>
                  <a:pt x="1228" y="315"/>
                </a:lnTo>
                <a:lnTo>
                  <a:pt x="907" y="0"/>
                </a:lnTo>
                <a:lnTo>
                  <a:pt x="614" y="586"/>
                </a:lnTo>
                <a:lnTo>
                  <a:pt x="212" y="1173"/>
                </a:lnTo>
                <a:lnTo>
                  <a:pt x="63" y="1805"/>
                </a:lnTo>
                <a:lnTo>
                  <a:pt x="0" y="2030"/>
                </a:lnTo>
                <a:lnTo>
                  <a:pt x="614" y="2437"/>
                </a:lnTo>
                <a:lnTo>
                  <a:pt x="907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8" name="object 3188"/>
          <p:cNvSpPr/>
          <p:nvPr/>
        </p:nvSpPr>
        <p:spPr>
          <a:xfrm>
            <a:off x="2175547" y="3062731"/>
            <a:ext cx="3683" cy="5461"/>
          </a:xfrm>
          <a:custGeom>
            <a:avLst/>
            <a:gdLst/>
            <a:ahLst/>
            <a:cxnLst/>
            <a:rect l="l" t="t" r="r" b="b"/>
            <a:pathLst>
              <a:path w="7366" h="10921">
                <a:moveTo>
                  <a:pt x="3875" y="10921"/>
                </a:moveTo>
                <a:lnTo>
                  <a:pt x="7366" y="4648"/>
                </a:lnTo>
                <a:lnTo>
                  <a:pt x="2601" y="0"/>
                </a:lnTo>
                <a:lnTo>
                  <a:pt x="844" y="3429"/>
                </a:lnTo>
                <a:lnTo>
                  <a:pt x="0" y="5415"/>
                </a:lnTo>
                <a:lnTo>
                  <a:pt x="889" y="8123"/>
                </a:lnTo>
                <a:lnTo>
                  <a:pt x="3875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89" name="object 3189"/>
          <p:cNvSpPr/>
          <p:nvPr/>
        </p:nvSpPr>
        <p:spPr>
          <a:xfrm>
            <a:off x="2575600" y="3065010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271" y="1263"/>
                </a:lnTo>
                <a:lnTo>
                  <a:pt x="677" y="1850"/>
                </a:lnTo>
                <a:lnTo>
                  <a:pt x="858" y="1805"/>
                </a:lnTo>
                <a:lnTo>
                  <a:pt x="1535" y="1669"/>
                </a:lnTo>
                <a:lnTo>
                  <a:pt x="2122" y="1263"/>
                </a:lnTo>
                <a:lnTo>
                  <a:pt x="2755" y="947"/>
                </a:lnTo>
                <a:lnTo>
                  <a:pt x="2439" y="631"/>
                </a:lnTo>
                <a:lnTo>
                  <a:pt x="2122" y="315"/>
                </a:lnTo>
                <a:lnTo>
                  <a:pt x="1761" y="0"/>
                </a:lnTo>
                <a:lnTo>
                  <a:pt x="1174" y="315"/>
                </a:lnTo>
                <a:lnTo>
                  <a:pt x="587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0" name="object 3190"/>
          <p:cNvSpPr/>
          <p:nvPr/>
        </p:nvSpPr>
        <p:spPr>
          <a:xfrm>
            <a:off x="2573590" y="3063475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78" y="7356"/>
                </a:moveTo>
                <a:lnTo>
                  <a:pt x="7452" y="6453"/>
                </a:lnTo>
                <a:lnTo>
                  <a:pt x="10975" y="4693"/>
                </a:lnTo>
                <a:lnTo>
                  <a:pt x="6233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1" name="object 3191"/>
          <p:cNvSpPr/>
          <p:nvPr/>
        </p:nvSpPr>
        <p:spPr>
          <a:xfrm>
            <a:off x="3301051" y="306480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225" y="1534"/>
                </a:lnTo>
                <a:lnTo>
                  <a:pt x="632" y="2075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075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2" name="object 3192"/>
          <p:cNvSpPr/>
          <p:nvPr/>
        </p:nvSpPr>
        <p:spPr>
          <a:xfrm>
            <a:off x="3299673" y="3062821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45"/>
                </a:lnTo>
                <a:lnTo>
                  <a:pt x="1264" y="7401"/>
                </a:lnTo>
                <a:lnTo>
                  <a:pt x="3026" y="10831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3" name="object 3193"/>
          <p:cNvSpPr/>
          <p:nvPr/>
        </p:nvSpPr>
        <p:spPr>
          <a:xfrm>
            <a:off x="2221914" y="3055532"/>
            <a:ext cx="1375" cy="948"/>
          </a:xfrm>
          <a:custGeom>
            <a:avLst/>
            <a:gdLst/>
            <a:ahLst/>
            <a:cxnLst/>
            <a:rect l="l" t="t" r="r" b="b"/>
            <a:pathLst>
              <a:path w="2750" h="1895">
                <a:moveTo>
                  <a:pt x="1842" y="45"/>
                </a:moveTo>
                <a:lnTo>
                  <a:pt x="1205" y="225"/>
                </a:lnTo>
                <a:lnTo>
                  <a:pt x="614" y="631"/>
                </a:lnTo>
                <a:lnTo>
                  <a:pt x="0" y="902"/>
                </a:lnTo>
                <a:lnTo>
                  <a:pt x="316" y="1218"/>
                </a:lnTo>
                <a:lnTo>
                  <a:pt x="614" y="1534"/>
                </a:lnTo>
                <a:lnTo>
                  <a:pt x="993" y="1895"/>
                </a:lnTo>
                <a:lnTo>
                  <a:pt x="1567" y="1579"/>
                </a:lnTo>
                <a:lnTo>
                  <a:pt x="2159" y="1263"/>
                </a:lnTo>
                <a:lnTo>
                  <a:pt x="2750" y="902"/>
                </a:lnTo>
                <a:lnTo>
                  <a:pt x="2457" y="631"/>
                </a:lnTo>
                <a:lnTo>
                  <a:pt x="2073" y="0"/>
                </a:lnTo>
                <a:lnTo>
                  <a:pt x="1842" y="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4" name="object 3194"/>
          <p:cNvSpPr/>
          <p:nvPr/>
        </p:nvSpPr>
        <p:spPr>
          <a:xfrm>
            <a:off x="2219796" y="3054178"/>
            <a:ext cx="5506" cy="3836"/>
          </a:xfrm>
          <a:custGeom>
            <a:avLst/>
            <a:gdLst/>
            <a:ahLst/>
            <a:cxnLst/>
            <a:rect l="l" t="t" r="r" b="b"/>
            <a:pathLst>
              <a:path w="11012" h="7672">
                <a:moveTo>
                  <a:pt x="4787" y="7672"/>
                </a:moveTo>
                <a:lnTo>
                  <a:pt x="11012" y="4061"/>
                </a:lnTo>
                <a:lnTo>
                  <a:pt x="7199" y="0"/>
                </a:lnTo>
                <a:lnTo>
                  <a:pt x="3559" y="1173"/>
                </a:lnTo>
                <a:lnTo>
                  <a:pt x="0" y="2933"/>
                </a:lnTo>
                <a:lnTo>
                  <a:pt x="4787" y="7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5" name="object 3195"/>
          <p:cNvSpPr/>
          <p:nvPr/>
        </p:nvSpPr>
        <p:spPr>
          <a:xfrm>
            <a:off x="2224900" y="3055307"/>
            <a:ext cx="942" cy="1354"/>
          </a:xfrm>
          <a:custGeom>
            <a:avLst/>
            <a:gdLst/>
            <a:ahLst/>
            <a:cxnLst/>
            <a:rect l="l" t="t" r="r" b="b"/>
            <a:pathLst>
              <a:path w="1883" h="2707">
                <a:moveTo>
                  <a:pt x="907" y="0"/>
                </a:moveTo>
                <a:lnTo>
                  <a:pt x="614" y="315"/>
                </a:lnTo>
                <a:lnTo>
                  <a:pt x="0" y="676"/>
                </a:lnTo>
                <a:lnTo>
                  <a:pt x="189" y="1534"/>
                </a:lnTo>
                <a:lnTo>
                  <a:pt x="614" y="2121"/>
                </a:lnTo>
                <a:lnTo>
                  <a:pt x="907" y="2707"/>
                </a:lnTo>
                <a:lnTo>
                  <a:pt x="1228" y="2437"/>
                </a:lnTo>
                <a:lnTo>
                  <a:pt x="1522" y="2121"/>
                </a:lnTo>
                <a:lnTo>
                  <a:pt x="1883" y="1760"/>
                </a:lnTo>
                <a:lnTo>
                  <a:pt x="1567" y="1173"/>
                </a:lnTo>
                <a:lnTo>
                  <a:pt x="1246" y="586"/>
                </a:lnTo>
                <a:lnTo>
                  <a:pt x="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6" name="object 3196"/>
          <p:cNvSpPr/>
          <p:nvPr/>
        </p:nvSpPr>
        <p:spPr>
          <a:xfrm>
            <a:off x="2223522" y="3053344"/>
            <a:ext cx="3844" cy="5393"/>
          </a:xfrm>
          <a:custGeom>
            <a:avLst/>
            <a:gdLst/>
            <a:ahLst/>
            <a:cxnLst/>
            <a:rect l="l" t="t" r="r" b="b"/>
            <a:pathLst>
              <a:path w="7687" h="10786">
                <a:moveTo>
                  <a:pt x="2985" y="10786"/>
                </a:moveTo>
                <a:lnTo>
                  <a:pt x="7687" y="6002"/>
                </a:lnTo>
                <a:lnTo>
                  <a:pt x="4087" y="0"/>
                </a:lnTo>
                <a:lnTo>
                  <a:pt x="0" y="3700"/>
                </a:lnTo>
                <a:lnTo>
                  <a:pt x="1228" y="7356"/>
                </a:lnTo>
                <a:lnTo>
                  <a:pt x="2985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7" name="object 3197"/>
          <p:cNvSpPr/>
          <p:nvPr/>
        </p:nvSpPr>
        <p:spPr>
          <a:xfrm>
            <a:off x="3064368" y="305530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992"/>
                </a:moveTo>
                <a:lnTo>
                  <a:pt x="1490" y="631"/>
                </a:lnTo>
                <a:lnTo>
                  <a:pt x="1219" y="315"/>
                </a:lnTo>
                <a:lnTo>
                  <a:pt x="903" y="0"/>
                </a:lnTo>
                <a:lnTo>
                  <a:pt x="587" y="631"/>
                </a:lnTo>
                <a:lnTo>
                  <a:pt x="180" y="1173"/>
                </a:lnTo>
                <a:lnTo>
                  <a:pt x="45" y="1805"/>
                </a:lnTo>
                <a:lnTo>
                  <a:pt x="0" y="2075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8" name="object 3198"/>
          <p:cNvSpPr/>
          <p:nvPr/>
        </p:nvSpPr>
        <p:spPr>
          <a:xfrm>
            <a:off x="3063171" y="3053253"/>
            <a:ext cx="3681" cy="5438"/>
          </a:xfrm>
          <a:custGeom>
            <a:avLst/>
            <a:gdLst/>
            <a:ahLst/>
            <a:cxnLst/>
            <a:rect l="l" t="t" r="r" b="b"/>
            <a:pathLst>
              <a:path w="7362" h="10876">
                <a:moveTo>
                  <a:pt x="3884" y="10876"/>
                </a:moveTo>
                <a:lnTo>
                  <a:pt x="7362" y="4648"/>
                </a:lnTo>
                <a:lnTo>
                  <a:pt x="2619" y="0"/>
                </a:lnTo>
                <a:lnTo>
                  <a:pt x="858" y="3429"/>
                </a:lnTo>
                <a:lnTo>
                  <a:pt x="0" y="5370"/>
                </a:lnTo>
                <a:lnTo>
                  <a:pt x="903" y="8078"/>
                </a:lnTo>
                <a:lnTo>
                  <a:pt x="3884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99" name="object 3199"/>
          <p:cNvSpPr/>
          <p:nvPr/>
        </p:nvSpPr>
        <p:spPr>
          <a:xfrm>
            <a:off x="2212280" y="305686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92"/>
                </a:moveTo>
                <a:lnTo>
                  <a:pt x="320" y="1263"/>
                </a:lnTo>
                <a:lnTo>
                  <a:pt x="677" y="1850"/>
                </a:lnTo>
                <a:lnTo>
                  <a:pt x="912" y="1805"/>
                </a:lnTo>
                <a:lnTo>
                  <a:pt x="1567" y="1669"/>
                </a:lnTo>
                <a:lnTo>
                  <a:pt x="2140" y="1263"/>
                </a:lnTo>
                <a:lnTo>
                  <a:pt x="2755" y="992"/>
                </a:lnTo>
                <a:lnTo>
                  <a:pt x="2457" y="676"/>
                </a:lnTo>
                <a:lnTo>
                  <a:pt x="2140" y="361"/>
                </a:lnTo>
                <a:lnTo>
                  <a:pt x="1779" y="0"/>
                </a:lnTo>
                <a:lnTo>
                  <a:pt x="1210" y="315"/>
                </a:lnTo>
                <a:lnTo>
                  <a:pt x="614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0" name="object 3200"/>
          <p:cNvSpPr/>
          <p:nvPr/>
        </p:nvSpPr>
        <p:spPr>
          <a:xfrm>
            <a:off x="2210270" y="3055329"/>
            <a:ext cx="5504" cy="3701"/>
          </a:xfrm>
          <a:custGeom>
            <a:avLst/>
            <a:gdLst/>
            <a:ahLst/>
            <a:cxnLst/>
            <a:rect l="l" t="t" r="r" b="b"/>
            <a:pathLst>
              <a:path w="11007" h="7401">
                <a:moveTo>
                  <a:pt x="4869" y="7401"/>
                </a:moveTo>
                <a:lnTo>
                  <a:pt x="7452" y="6498"/>
                </a:lnTo>
                <a:lnTo>
                  <a:pt x="11007" y="4738"/>
                </a:lnTo>
                <a:lnTo>
                  <a:pt x="6246" y="0"/>
                </a:lnTo>
                <a:lnTo>
                  <a:pt x="0" y="3610"/>
                </a:lnTo>
                <a:lnTo>
                  <a:pt x="4869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1" name="object 3201"/>
          <p:cNvSpPr/>
          <p:nvPr/>
        </p:nvSpPr>
        <p:spPr>
          <a:xfrm>
            <a:off x="2959735" y="305939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28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075"/>
                </a:lnTo>
                <a:lnTo>
                  <a:pt x="1716" y="1489"/>
                </a:lnTo>
                <a:lnTo>
                  <a:pt x="1851" y="857"/>
                </a:lnTo>
                <a:lnTo>
                  <a:pt x="1897" y="631"/>
                </a:lnTo>
                <a:lnTo>
                  <a:pt x="1264" y="270"/>
                </a:lnTo>
                <a:lnTo>
                  <a:pt x="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2" name="object 3202"/>
          <p:cNvSpPr/>
          <p:nvPr/>
        </p:nvSpPr>
        <p:spPr>
          <a:xfrm>
            <a:off x="2958199" y="3057338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536"/>
                </a:lnTo>
                <a:lnTo>
                  <a:pt x="7362" y="5505"/>
                </a:lnTo>
                <a:lnTo>
                  <a:pt x="6459" y="2843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3" name="object 3203"/>
          <p:cNvSpPr/>
          <p:nvPr/>
        </p:nvSpPr>
        <p:spPr>
          <a:xfrm>
            <a:off x="3315957" y="3059594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97" y="90"/>
                </a:moveTo>
                <a:lnTo>
                  <a:pt x="1219" y="225"/>
                </a:lnTo>
                <a:lnTo>
                  <a:pt x="632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47"/>
                </a:lnTo>
                <a:lnTo>
                  <a:pt x="2484" y="631"/>
                </a:lnTo>
                <a:lnTo>
                  <a:pt x="2077" y="0"/>
                </a:lnTo>
                <a:lnTo>
                  <a:pt x="1897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4" name="object 3204"/>
          <p:cNvSpPr/>
          <p:nvPr/>
        </p:nvSpPr>
        <p:spPr>
          <a:xfrm>
            <a:off x="3313901" y="3058240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46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5" name="object 3205"/>
          <p:cNvSpPr/>
          <p:nvPr/>
        </p:nvSpPr>
        <p:spPr>
          <a:xfrm>
            <a:off x="3373772" y="3059594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06" y="90"/>
                </a:moveTo>
                <a:lnTo>
                  <a:pt x="1174" y="225"/>
                </a:lnTo>
                <a:lnTo>
                  <a:pt x="587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35" y="1624"/>
                </a:lnTo>
                <a:lnTo>
                  <a:pt x="2122" y="1218"/>
                </a:lnTo>
                <a:lnTo>
                  <a:pt x="2755" y="947"/>
                </a:lnTo>
                <a:lnTo>
                  <a:pt x="2439" y="631"/>
                </a:lnTo>
                <a:lnTo>
                  <a:pt x="2077" y="0"/>
                </a:lnTo>
                <a:lnTo>
                  <a:pt x="1806" y="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6" name="object 3206"/>
          <p:cNvSpPr/>
          <p:nvPr/>
        </p:nvSpPr>
        <p:spPr>
          <a:xfrm>
            <a:off x="3371717" y="3058218"/>
            <a:ext cx="5488" cy="3520"/>
          </a:xfrm>
          <a:custGeom>
            <a:avLst/>
            <a:gdLst/>
            <a:ahLst/>
            <a:cxnLst/>
            <a:rect l="l" t="t" r="r" b="b"/>
            <a:pathLst>
              <a:path w="10975" h="7040">
                <a:moveTo>
                  <a:pt x="7046" y="0"/>
                </a:moveTo>
                <a:lnTo>
                  <a:pt x="3432" y="1218"/>
                </a:lnTo>
                <a:lnTo>
                  <a:pt x="0" y="3159"/>
                </a:lnTo>
                <a:lnTo>
                  <a:pt x="4968" y="7040"/>
                </a:lnTo>
                <a:lnTo>
                  <a:pt x="7543" y="6137"/>
                </a:lnTo>
                <a:lnTo>
                  <a:pt x="10975" y="4197"/>
                </a:lnTo>
                <a:lnTo>
                  <a:pt x="7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7" name="object 3207"/>
          <p:cNvSpPr/>
          <p:nvPr/>
        </p:nvSpPr>
        <p:spPr>
          <a:xfrm>
            <a:off x="2582465" y="3070425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316" y="1263"/>
                </a:lnTo>
                <a:lnTo>
                  <a:pt x="677" y="1850"/>
                </a:lnTo>
                <a:lnTo>
                  <a:pt x="903" y="1805"/>
                </a:lnTo>
                <a:lnTo>
                  <a:pt x="1580" y="1669"/>
                </a:lnTo>
                <a:lnTo>
                  <a:pt x="2168" y="1263"/>
                </a:lnTo>
                <a:lnTo>
                  <a:pt x="2755" y="947"/>
                </a:lnTo>
                <a:lnTo>
                  <a:pt x="2439" y="676"/>
                </a:lnTo>
                <a:lnTo>
                  <a:pt x="2168" y="361"/>
                </a:lnTo>
                <a:lnTo>
                  <a:pt x="1761" y="0"/>
                </a:lnTo>
                <a:lnTo>
                  <a:pt x="1219" y="315"/>
                </a:lnTo>
                <a:lnTo>
                  <a:pt x="632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8" name="object 3208"/>
          <p:cNvSpPr/>
          <p:nvPr/>
        </p:nvSpPr>
        <p:spPr>
          <a:xfrm>
            <a:off x="2580478" y="3068891"/>
            <a:ext cx="5488" cy="3701"/>
          </a:xfrm>
          <a:custGeom>
            <a:avLst/>
            <a:gdLst/>
            <a:ahLst/>
            <a:cxnLst/>
            <a:rect l="l" t="t" r="r" b="b"/>
            <a:pathLst>
              <a:path w="10975" h="7401">
                <a:moveTo>
                  <a:pt x="4833" y="7401"/>
                </a:moveTo>
                <a:lnTo>
                  <a:pt x="7407" y="6453"/>
                </a:lnTo>
                <a:lnTo>
                  <a:pt x="10975" y="4693"/>
                </a:lnTo>
                <a:lnTo>
                  <a:pt x="6188" y="0"/>
                </a:lnTo>
                <a:lnTo>
                  <a:pt x="0" y="3610"/>
                </a:lnTo>
                <a:lnTo>
                  <a:pt x="4833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09" name="object 3209"/>
          <p:cNvSpPr/>
          <p:nvPr/>
        </p:nvSpPr>
        <p:spPr>
          <a:xfrm>
            <a:off x="2952892" y="3070222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75"/>
                </a:lnTo>
                <a:lnTo>
                  <a:pt x="1761" y="1805"/>
                </a:lnTo>
                <a:lnTo>
                  <a:pt x="1626" y="1173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0" name="object 3210"/>
          <p:cNvSpPr/>
          <p:nvPr/>
        </p:nvSpPr>
        <p:spPr>
          <a:xfrm>
            <a:off x="2951514" y="3068214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155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86"/>
                </a:lnTo>
                <a:lnTo>
                  <a:pt x="7317" y="6949"/>
                </a:lnTo>
                <a:lnTo>
                  <a:pt x="6142" y="3339"/>
                </a:lnTo>
                <a:lnTo>
                  <a:pt x="4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1" name="object 3211"/>
          <p:cNvSpPr/>
          <p:nvPr/>
        </p:nvSpPr>
        <p:spPr>
          <a:xfrm>
            <a:off x="3090498" y="30702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2" name="object 3212"/>
          <p:cNvSpPr/>
          <p:nvPr/>
        </p:nvSpPr>
        <p:spPr>
          <a:xfrm>
            <a:off x="3089120" y="3068259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4110" y="0"/>
                </a:moveTo>
                <a:lnTo>
                  <a:pt x="0" y="3700"/>
                </a:lnTo>
                <a:lnTo>
                  <a:pt x="1264" y="7356"/>
                </a:lnTo>
                <a:lnTo>
                  <a:pt x="2981" y="10831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3" name="object 3213"/>
          <p:cNvSpPr/>
          <p:nvPr/>
        </p:nvSpPr>
        <p:spPr>
          <a:xfrm>
            <a:off x="3433011" y="3068304"/>
            <a:ext cx="7927" cy="3272"/>
          </a:xfrm>
          <a:custGeom>
            <a:avLst/>
            <a:gdLst/>
            <a:ahLst/>
            <a:cxnLst/>
            <a:rect l="l" t="t" r="r" b="b"/>
            <a:pathLst>
              <a:path w="15854" h="6543">
                <a:moveTo>
                  <a:pt x="0" y="1850"/>
                </a:moveTo>
                <a:lnTo>
                  <a:pt x="3026" y="3113"/>
                </a:lnTo>
                <a:lnTo>
                  <a:pt x="5600" y="5731"/>
                </a:lnTo>
                <a:lnTo>
                  <a:pt x="9259" y="4828"/>
                </a:lnTo>
                <a:lnTo>
                  <a:pt x="13008" y="4919"/>
                </a:lnTo>
                <a:lnTo>
                  <a:pt x="14995" y="6543"/>
                </a:lnTo>
                <a:lnTo>
                  <a:pt x="15854" y="3745"/>
                </a:lnTo>
                <a:lnTo>
                  <a:pt x="12963" y="2888"/>
                </a:lnTo>
                <a:lnTo>
                  <a:pt x="8807" y="2843"/>
                </a:lnTo>
                <a:lnTo>
                  <a:pt x="4968" y="0"/>
                </a:lnTo>
                <a:lnTo>
                  <a:pt x="0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4" name="object 3214"/>
          <p:cNvSpPr/>
          <p:nvPr/>
        </p:nvSpPr>
        <p:spPr>
          <a:xfrm>
            <a:off x="3429442" y="3066973"/>
            <a:ext cx="13731" cy="6612"/>
          </a:xfrm>
          <a:custGeom>
            <a:avLst/>
            <a:gdLst/>
            <a:ahLst/>
            <a:cxnLst/>
            <a:rect l="l" t="t" r="r" b="b"/>
            <a:pathLst>
              <a:path w="27462" h="13223">
                <a:moveTo>
                  <a:pt x="0" y="4197"/>
                </a:moveTo>
                <a:lnTo>
                  <a:pt x="6142" y="6814"/>
                </a:lnTo>
                <a:lnTo>
                  <a:pt x="7633" y="7536"/>
                </a:lnTo>
                <a:lnTo>
                  <a:pt x="10569" y="9206"/>
                </a:lnTo>
                <a:lnTo>
                  <a:pt x="13369" y="10786"/>
                </a:lnTo>
                <a:lnTo>
                  <a:pt x="16983" y="9883"/>
                </a:lnTo>
                <a:lnTo>
                  <a:pt x="19964" y="10424"/>
                </a:lnTo>
                <a:lnTo>
                  <a:pt x="21635" y="13223"/>
                </a:lnTo>
                <a:lnTo>
                  <a:pt x="23894" y="11959"/>
                </a:lnTo>
                <a:lnTo>
                  <a:pt x="26604" y="10289"/>
                </a:lnTo>
                <a:lnTo>
                  <a:pt x="27462" y="7581"/>
                </a:lnTo>
                <a:lnTo>
                  <a:pt x="23261" y="3023"/>
                </a:lnTo>
                <a:lnTo>
                  <a:pt x="16125" y="3023"/>
                </a:lnTo>
                <a:lnTo>
                  <a:pt x="12873" y="0"/>
                </a:lnTo>
                <a:lnTo>
                  <a:pt x="9395" y="1128"/>
                </a:lnTo>
                <a:lnTo>
                  <a:pt x="6865" y="1985"/>
                </a:lnTo>
                <a:lnTo>
                  <a:pt x="0" y="4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5" name="object 3215"/>
          <p:cNvSpPr/>
          <p:nvPr/>
        </p:nvSpPr>
        <p:spPr>
          <a:xfrm>
            <a:off x="3236144" y="3071802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45"/>
                </a:moveTo>
                <a:lnTo>
                  <a:pt x="1219" y="225"/>
                </a:lnTo>
                <a:lnTo>
                  <a:pt x="632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47"/>
                </a:lnTo>
                <a:lnTo>
                  <a:pt x="2439" y="631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6" name="object 3216"/>
          <p:cNvSpPr/>
          <p:nvPr/>
        </p:nvSpPr>
        <p:spPr>
          <a:xfrm>
            <a:off x="3234089" y="3070448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5013" y="6995"/>
                </a:move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lnTo>
                  <a:pt x="3432" y="1173"/>
                </a:lnTo>
                <a:lnTo>
                  <a:pt x="0" y="3113"/>
                </a:lnTo>
                <a:lnTo>
                  <a:pt x="5013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7" name="object 3217"/>
          <p:cNvSpPr/>
          <p:nvPr/>
        </p:nvSpPr>
        <p:spPr>
          <a:xfrm>
            <a:off x="3364129" y="3071802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03" y="1760"/>
                </a:moveTo>
                <a:lnTo>
                  <a:pt x="1535" y="1624"/>
                </a:lnTo>
                <a:lnTo>
                  <a:pt x="2122" y="1218"/>
                </a:lnTo>
                <a:lnTo>
                  <a:pt x="2755" y="947"/>
                </a:lnTo>
                <a:lnTo>
                  <a:pt x="2439" y="631"/>
                </a:lnTo>
                <a:lnTo>
                  <a:pt x="2077" y="0"/>
                </a:lnTo>
                <a:lnTo>
                  <a:pt x="1851" y="45"/>
                </a:lnTo>
                <a:lnTo>
                  <a:pt x="1219" y="225"/>
                </a:lnTo>
                <a:lnTo>
                  <a:pt x="632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8" name="object 3218"/>
          <p:cNvSpPr/>
          <p:nvPr/>
        </p:nvSpPr>
        <p:spPr>
          <a:xfrm>
            <a:off x="3362074" y="3070448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19" name="object 3219"/>
          <p:cNvSpPr/>
          <p:nvPr/>
        </p:nvSpPr>
        <p:spPr>
          <a:xfrm>
            <a:off x="3448323" y="3071576"/>
            <a:ext cx="926" cy="1376"/>
          </a:xfrm>
          <a:custGeom>
            <a:avLst/>
            <a:gdLst/>
            <a:ahLst/>
            <a:cxnLst/>
            <a:rect l="l" t="t" r="r" b="b"/>
            <a:pathLst>
              <a:path w="1851" h="2752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52"/>
                </a:lnTo>
                <a:lnTo>
                  <a:pt x="1174" y="2437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0" name="object 3220"/>
          <p:cNvSpPr/>
          <p:nvPr/>
        </p:nvSpPr>
        <p:spPr>
          <a:xfrm>
            <a:off x="3446945" y="3069613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1" name="object 3221"/>
          <p:cNvSpPr/>
          <p:nvPr/>
        </p:nvSpPr>
        <p:spPr>
          <a:xfrm>
            <a:off x="3069833" y="307295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857"/>
                </a:moveTo>
                <a:lnTo>
                  <a:pt x="1897" y="631"/>
                </a:lnTo>
                <a:lnTo>
                  <a:pt x="1264" y="270"/>
                </a:lnTo>
                <a:lnTo>
                  <a:pt x="993" y="0"/>
                </a:lnTo>
                <a:lnTo>
                  <a:pt x="632" y="586"/>
                </a:lnTo>
                <a:lnTo>
                  <a:pt x="316" y="1128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075"/>
                </a:lnTo>
                <a:lnTo>
                  <a:pt x="1671" y="1489"/>
                </a:lnTo>
                <a:lnTo>
                  <a:pt x="1851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2" name="object 3222"/>
          <p:cNvSpPr/>
          <p:nvPr/>
        </p:nvSpPr>
        <p:spPr>
          <a:xfrm>
            <a:off x="3068275" y="3070899"/>
            <a:ext cx="3704" cy="5483"/>
          </a:xfrm>
          <a:custGeom>
            <a:avLst/>
            <a:gdLst/>
            <a:ahLst/>
            <a:cxnLst/>
            <a:rect l="l" t="t" r="r" b="b"/>
            <a:pathLst>
              <a:path w="7407" h="10966">
                <a:moveTo>
                  <a:pt x="6459" y="2843"/>
                </a:moveTo>
                <a:lnTo>
                  <a:pt x="3523" y="0"/>
                </a:lnTo>
                <a:lnTo>
                  <a:pt x="0" y="6273"/>
                </a:lnTo>
                <a:lnTo>
                  <a:pt x="4787" y="10966"/>
                </a:lnTo>
                <a:lnTo>
                  <a:pt x="6549" y="7491"/>
                </a:lnTo>
                <a:lnTo>
                  <a:pt x="7407" y="5505"/>
                </a:lnTo>
                <a:lnTo>
                  <a:pt x="6459" y="2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3" name="object 3223"/>
          <p:cNvSpPr/>
          <p:nvPr/>
        </p:nvSpPr>
        <p:spPr>
          <a:xfrm>
            <a:off x="3358867" y="307295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1805"/>
                </a:moveTo>
                <a:lnTo>
                  <a:pt x="0" y="2030"/>
                </a:lnTo>
                <a:lnTo>
                  <a:pt x="587" y="2391"/>
                </a:lnTo>
                <a:lnTo>
                  <a:pt x="903" y="2707"/>
                </a:lnTo>
                <a:lnTo>
                  <a:pt x="1219" y="2075"/>
                </a:lnTo>
                <a:lnTo>
                  <a:pt x="1535" y="1489"/>
                </a:lnTo>
                <a:lnTo>
                  <a:pt x="1851" y="947"/>
                </a:lnTo>
                <a:lnTo>
                  <a:pt x="1490" y="586"/>
                </a:lnTo>
                <a:lnTo>
                  <a:pt x="1219" y="270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4" name="object 3224"/>
          <p:cNvSpPr/>
          <p:nvPr/>
        </p:nvSpPr>
        <p:spPr>
          <a:xfrm>
            <a:off x="3357670" y="3070854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619" y="0"/>
                </a:move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5" name="object 3225"/>
          <p:cNvSpPr/>
          <p:nvPr/>
        </p:nvSpPr>
        <p:spPr>
          <a:xfrm>
            <a:off x="3414808" y="3072862"/>
            <a:ext cx="1491" cy="1286"/>
          </a:xfrm>
          <a:custGeom>
            <a:avLst/>
            <a:gdLst/>
            <a:ahLst/>
            <a:cxnLst/>
            <a:rect l="l" t="t" r="r" b="b"/>
            <a:pathLst>
              <a:path w="2981" h="2572">
                <a:moveTo>
                  <a:pt x="1671" y="2572"/>
                </a:moveTo>
                <a:lnTo>
                  <a:pt x="2981" y="0"/>
                </a:lnTo>
                <a:lnTo>
                  <a:pt x="0" y="1579"/>
                </a:lnTo>
                <a:lnTo>
                  <a:pt x="1671" y="2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6" name="object 3226"/>
          <p:cNvSpPr/>
          <p:nvPr/>
        </p:nvSpPr>
        <p:spPr>
          <a:xfrm>
            <a:off x="3413927" y="3071531"/>
            <a:ext cx="3749" cy="3859"/>
          </a:xfrm>
          <a:custGeom>
            <a:avLst/>
            <a:gdLst/>
            <a:ahLst/>
            <a:cxnLst/>
            <a:rect l="l" t="t" r="r" b="b"/>
            <a:pathLst>
              <a:path w="7497" h="7717">
                <a:moveTo>
                  <a:pt x="496" y="6408"/>
                </a:moveTo>
                <a:lnTo>
                  <a:pt x="3432" y="7717"/>
                </a:lnTo>
                <a:lnTo>
                  <a:pt x="5510" y="6904"/>
                </a:lnTo>
                <a:lnTo>
                  <a:pt x="7497" y="3881"/>
                </a:lnTo>
                <a:lnTo>
                  <a:pt x="6730" y="1128"/>
                </a:lnTo>
                <a:lnTo>
                  <a:pt x="3523" y="0"/>
                </a:lnTo>
                <a:lnTo>
                  <a:pt x="0" y="2482"/>
                </a:lnTo>
                <a:lnTo>
                  <a:pt x="496" y="6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7" name="object 3227"/>
          <p:cNvSpPr/>
          <p:nvPr/>
        </p:nvSpPr>
        <p:spPr>
          <a:xfrm>
            <a:off x="3421922" y="3073156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51" y="90"/>
                </a:moveTo>
                <a:lnTo>
                  <a:pt x="1219" y="225"/>
                </a:lnTo>
                <a:lnTo>
                  <a:pt x="632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05"/>
                </a:lnTo>
                <a:lnTo>
                  <a:pt x="948" y="1760"/>
                </a:lnTo>
                <a:lnTo>
                  <a:pt x="1580" y="1624"/>
                </a:lnTo>
                <a:lnTo>
                  <a:pt x="2168" y="1218"/>
                </a:lnTo>
                <a:lnTo>
                  <a:pt x="2755" y="947"/>
                </a:lnTo>
                <a:lnTo>
                  <a:pt x="2439" y="631"/>
                </a:lnTo>
                <a:lnTo>
                  <a:pt x="2077" y="0"/>
                </a:lnTo>
                <a:lnTo>
                  <a:pt x="1851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8" name="object 3228"/>
          <p:cNvSpPr/>
          <p:nvPr/>
        </p:nvSpPr>
        <p:spPr>
          <a:xfrm>
            <a:off x="3419889" y="3071779"/>
            <a:ext cx="5465" cy="3520"/>
          </a:xfrm>
          <a:custGeom>
            <a:avLst/>
            <a:gdLst/>
            <a:ahLst/>
            <a:cxnLst/>
            <a:rect l="l" t="t" r="r" b="b"/>
            <a:pathLst>
              <a:path w="10930" h="7040">
                <a:moveTo>
                  <a:pt x="7046" y="0"/>
                </a:moveTo>
                <a:lnTo>
                  <a:pt x="3387" y="1218"/>
                </a:lnTo>
                <a:lnTo>
                  <a:pt x="0" y="3159"/>
                </a:lnTo>
                <a:lnTo>
                  <a:pt x="4968" y="7040"/>
                </a:lnTo>
                <a:lnTo>
                  <a:pt x="7543" y="6137"/>
                </a:lnTo>
                <a:lnTo>
                  <a:pt x="10930" y="4197"/>
                </a:lnTo>
                <a:lnTo>
                  <a:pt x="7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29" name="object 3229"/>
          <p:cNvSpPr/>
          <p:nvPr/>
        </p:nvSpPr>
        <p:spPr>
          <a:xfrm>
            <a:off x="2750605" y="306616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902"/>
                </a:move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174" y="2437"/>
                </a:lnTo>
                <a:lnTo>
                  <a:pt x="1490" y="2075"/>
                </a:lnTo>
                <a:lnTo>
                  <a:pt x="1851" y="1760"/>
                </a:ln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0" name="object 3230"/>
          <p:cNvSpPr/>
          <p:nvPr/>
        </p:nvSpPr>
        <p:spPr>
          <a:xfrm>
            <a:off x="2749227" y="3064197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700"/>
                </a:lnTo>
                <a:lnTo>
                  <a:pt x="1174" y="7356"/>
                </a:lnTo>
                <a:lnTo>
                  <a:pt x="2981" y="10786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1" name="object 3231"/>
          <p:cNvSpPr/>
          <p:nvPr/>
        </p:nvSpPr>
        <p:spPr>
          <a:xfrm>
            <a:off x="3064368" y="306616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490" y="586"/>
                </a:lnTo>
                <a:lnTo>
                  <a:pt x="1219" y="315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2" name="object 3232"/>
          <p:cNvSpPr/>
          <p:nvPr/>
        </p:nvSpPr>
        <p:spPr>
          <a:xfrm>
            <a:off x="3063171" y="3064084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3884" y="10921"/>
                </a:moveTo>
                <a:lnTo>
                  <a:pt x="7362" y="4648"/>
                </a:lnTo>
                <a:lnTo>
                  <a:pt x="2619" y="0"/>
                </a:ln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3" name="object 3233"/>
          <p:cNvSpPr/>
          <p:nvPr/>
        </p:nvSpPr>
        <p:spPr>
          <a:xfrm>
            <a:off x="3379509" y="3066160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1805"/>
                </a:moveTo>
                <a:lnTo>
                  <a:pt x="0" y="2030"/>
                </a:lnTo>
                <a:lnTo>
                  <a:pt x="587" y="2437"/>
                </a:lnTo>
                <a:lnTo>
                  <a:pt x="903" y="2707"/>
                </a:lnTo>
                <a:lnTo>
                  <a:pt x="1219" y="2121"/>
                </a:lnTo>
                <a:lnTo>
                  <a:pt x="1535" y="1534"/>
                </a:lnTo>
                <a:lnTo>
                  <a:pt x="1851" y="947"/>
                </a:lnTo>
                <a:lnTo>
                  <a:pt x="1490" y="586"/>
                </a:lnTo>
                <a:lnTo>
                  <a:pt x="1219" y="315"/>
                </a:lnTo>
                <a:lnTo>
                  <a:pt x="903" y="0"/>
                </a:lnTo>
                <a:lnTo>
                  <a:pt x="587" y="586"/>
                </a:lnTo>
                <a:lnTo>
                  <a:pt x="180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4" name="object 3234"/>
          <p:cNvSpPr/>
          <p:nvPr/>
        </p:nvSpPr>
        <p:spPr>
          <a:xfrm>
            <a:off x="3378312" y="3064084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619" y="0"/>
                </a:moveTo>
                <a:lnTo>
                  <a:pt x="858" y="3429"/>
                </a:lnTo>
                <a:lnTo>
                  <a:pt x="0" y="5415"/>
                </a:lnTo>
                <a:lnTo>
                  <a:pt x="903" y="8123"/>
                </a:lnTo>
                <a:lnTo>
                  <a:pt x="3884" y="10921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5" name="object 3235"/>
          <p:cNvSpPr/>
          <p:nvPr/>
        </p:nvSpPr>
        <p:spPr>
          <a:xfrm>
            <a:off x="2578355" y="3067695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1761" y="0"/>
                </a:moveTo>
                <a:lnTo>
                  <a:pt x="1174" y="361"/>
                </a:lnTo>
                <a:lnTo>
                  <a:pt x="587" y="676"/>
                </a:lnTo>
                <a:lnTo>
                  <a:pt x="0" y="992"/>
                </a:lnTo>
                <a:lnTo>
                  <a:pt x="271" y="1308"/>
                </a:lnTo>
                <a:lnTo>
                  <a:pt x="677" y="1895"/>
                </a:lnTo>
                <a:lnTo>
                  <a:pt x="858" y="1850"/>
                </a:lnTo>
                <a:lnTo>
                  <a:pt x="1535" y="1714"/>
                </a:lnTo>
                <a:lnTo>
                  <a:pt x="2122" y="1308"/>
                </a:lnTo>
                <a:lnTo>
                  <a:pt x="2755" y="992"/>
                </a:lnTo>
                <a:lnTo>
                  <a:pt x="2439" y="722"/>
                </a:lnTo>
                <a:lnTo>
                  <a:pt x="2122" y="361"/>
                </a:lnTo>
                <a:lnTo>
                  <a:pt x="1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6" name="object 3236"/>
          <p:cNvSpPr/>
          <p:nvPr/>
        </p:nvSpPr>
        <p:spPr>
          <a:xfrm>
            <a:off x="2576345" y="3066183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33" y="7356"/>
                </a:moveTo>
                <a:lnTo>
                  <a:pt x="7452" y="6453"/>
                </a:lnTo>
                <a:lnTo>
                  <a:pt x="10975" y="4693"/>
                </a:lnTo>
                <a:lnTo>
                  <a:pt x="6188" y="0"/>
                </a:lnTo>
                <a:lnTo>
                  <a:pt x="0" y="3610"/>
                </a:lnTo>
                <a:lnTo>
                  <a:pt x="4833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7" name="object 3237"/>
          <p:cNvSpPr/>
          <p:nvPr/>
        </p:nvSpPr>
        <p:spPr>
          <a:xfrm>
            <a:off x="3071211" y="30675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671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8" name="object 3238"/>
          <p:cNvSpPr/>
          <p:nvPr/>
        </p:nvSpPr>
        <p:spPr>
          <a:xfrm>
            <a:off x="3069653" y="3065483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42" y="10921"/>
                </a:moveTo>
                <a:lnTo>
                  <a:pt x="6549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523" y="0"/>
                </a:lnTo>
                <a:lnTo>
                  <a:pt x="0" y="6227"/>
                </a:lnTo>
                <a:lnTo>
                  <a:pt x="4742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39" name="object 3239"/>
          <p:cNvSpPr/>
          <p:nvPr/>
        </p:nvSpPr>
        <p:spPr>
          <a:xfrm>
            <a:off x="3290052" y="30675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0" name="object 3240"/>
          <p:cNvSpPr/>
          <p:nvPr/>
        </p:nvSpPr>
        <p:spPr>
          <a:xfrm>
            <a:off x="3288675" y="3065551"/>
            <a:ext cx="3839" cy="5393"/>
          </a:xfrm>
          <a:custGeom>
            <a:avLst/>
            <a:gdLst/>
            <a:ahLst/>
            <a:cxnLst/>
            <a:rect l="l" t="t" r="r" b="b"/>
            <a:pathLst>
              <a:path w="7678" h="10786">
                <a:moveTo>
                  <a:pt x="2981" y="10786"/>
                </a:moveTo>
                <a:lnTo>
                  <a:pt x="7678" y="6002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1" name="object 3241"/>
          <p:cNvSpPr/>
          <p:nvPr/>
        </p:nvSpPr>
        <p:spPr>
          <a:xfrm>
            <a:off x="3261122" y="30688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06" y="902"/>
                </a:moveTo>
                <a:lnTo>
                  <a:pt x="1897" y="676"/>
                </a:lnTo>
                <a:lnTo>
                  <a:pt x="1264" y="315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07"/>
                </a:lnTo>
                <a:lnTo>
                  <a:pt x="1264" y="2121"/>
                </a:lnTo>
                <a:lnTo>
                  <a:pt x="1716" y="1534"/>
                </a:lnTo>
                <a:lnTo>
                  <a:pt x="1806" y="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2" name="object 3242"/>
          <p:cNvSpPr/>
          <p:nvPr/>
        </p:nvSpPr>
        <p:spPr>
          <a:xfrm>
            <a:off x="3259564" y="3066860"/>
            <a:ext cx="3681" cy="5438"/>
          </a:xfrm>
          <a:custGeom>
            <a:avLst/>
            <a:gdLst/>
            <a:ahLst/>
            <a:cxnLst/>
            <a:rect l="l" t="t" r="r" b="b"/>
            <a:pathLst>
              <a:path w="7362" h="10876">
                <a:moveTo>
                  <a:pt x="4787" y="10876"/>
                </a:moveTo>
                <a:lnTo>
                  <a:pt x="6549" y="7446"/>
                </a:lnTo>
                <a:lnTo>
                  <a:pt x="7362" y="5415"/>
                </a:lnTo>
                <a:lnTo>
                  <a:pt x="6459" y="2752"/>
                </a:lnTo>
                <a:lnTo>
                  <a:pt x="3523" y="0"/>
                </a:lnTo>
                <a:lnTo>
                  <a:pt x="0" y="6182"/>
                </a:lnTo>
                <a:lnTo>
                  <a:pt x="4787" y="10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3" name="object 3243"/>
          <p:cNvSpPr/>
          <p:nvPr/>
        </p:nvSpPr>
        <p:spPr>
          <a:xfrm>
            <a:off x="3422170" y="3068868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51" y="1760"/>
                </a:moveTo>
                <a:lnTo>
                  <a:pt x="1535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174" y="2437"/>
                </a:lnTo>
                <a:lnTo>
                  <a:pt x="1535" y="2121"/>
                </a:lnTo>
                <a:lnTo>
                  <a:pt x="1851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4" name="object 3244"/>
          <p:cNvSpPr/>
          <p:nvPr/>
        </p:nvSpPr>
        <p:spPr>
          <a:xfrm>
            <a:off x="3420793" y="3066905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092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5" name="object 3245"/>
          <p:cNvSpPr/>
          <p:nvPr/>
        </p:nvSpPr>
        <p:spPr>
          <a:xfrm>
            <a:off x="2750357" y="2567409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51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32" y="1489"/>
                </a:lnTo>
                <a:lnTo>
                  <a:pt x="993" y="1850"/>
                </a:lnTo>
                <a:lnTo>
                  <a:pt x="1580" y="1534"/>
                </a:lnTo>
                <a:lnTo>
                  <a:pt x="2168" y="1218"/>
                </a:lnTo>
                <a:lnTo>
                  <a:pt x="2755" y="857"/>
                </a:ln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6" name="object 3246"/>
          <p:cNvSpPr/>
          <p:nvPr/>
        </p:nvSpPr>
        <p:spPr>
          <a:xfrm>
            <a:off x="2748234" y="2566032"/>
            <a:ext cx="5511" cy="3836"/>
          </a:xfrm>
          <a:custGeom>
            <a:avLst/>
            <a:gdLst/>
            <a:ahLst/>
            <a:cxnLst/>
            <a:rect l="l" t="t" r="r" b="b"/>
            <a:pathLst>
              <a:path w="11021" h="7672">
                <a:moveTo>
                  <a:pt x="4833" y="7672"/>
                </a:moveTo>
                <a:lnTo>
                  <a:pt x="11021" y="4061"/>
                </a:lnTo>
                <a:lnTo>
                  <a:pt x="7181" y="0"/>
                </a:lnTo>
                <a:lnTo>
                  <a:pt x="3568" y="1173"/>
                </a:lnTo>
                <a:lnTo>
                  <a:pt x="0" y="2933"/>
                </a:lnTo>
                <a:lnTo>
                  <a:pt x="4833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7" name="object 3247"/>
          <p:cNvSpPr/>
          <p:nvPr/>
        </p:nvSpPr>
        <p:spPr>
          <a:xfrm>
            <a:off x="2872831" y="256059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80" y="1669"/>
                </a:lnTo>
                <a:lnTo>
                  <a:pt x="2168" y="1263"/>
                </a:lnTo>
                <a:lnTo>
                  <a:pt x="2755" y="947"/>
                </a:lnTo>
                <a:lnTo>
                  <a:pt x="2484" y="631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587" y="631"/>
                </a:lnTo>
                <a:lnTo>
                  <a:pt x="0" y="947"/>
                </a:lnTo>
                <a:lnTo>
                  <a:pt x="316" y="1263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8" name="object 3248"/>
          <p:cNvSpPr/>
          <p:nvPr/>
        </p:nvSpPr>
        <p:spPr>
          <a:xfrm>
            <a:off x="2870844" y="2559060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6233" y="0"/>
                </a:moveTo>
                <a:lnTo>
                  <a:pt x="0" y="3565"/>
                </a:lnTo>
                <a:lnTo>
                  <a:pt x="4878" y="7356"/>
                </a:lnTo>
                <a:lnTo>
                  <a:pt x="7452" y="6498"/>
                </a:lnTo>
                <a:lnTo>
                  <a:pt x="10975" y="4693"/>
                </a:lnTo>
                <a:lnTo>
                  <a:pt x="6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49" name="object 3249"/>
          <p:cNvSpPr/>
          <p:nvPr/>
        </p:nvSpPr>
        <p:spPr>
          <a:xfrm>
            <a:off x="2994154" y="2582099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1714"/>
                </a:moveTo>
                <a:lnTo>
                  <a:pt x="361" y="2075"/>
                </a:lnTo>
                <a:lnTo>
                  <a:pt x="632" y="2391"/>
                </a:lnTo>
                <a:lnTo>
                  <a:pt x="948" y="2707"/>
                </a:lnTo>
                <a:lnTo>
                  <a:pt x="1264" y="2075"/>
                </a:lnTo>
                <a:lnTo>
                  <a:pt x="1671" y="1489"/>
                </a:lnTo>
                <a:lnTo>
                  <a:pt x="1806" y="857"/>
                </a:lnTo>
                <a:lnTo>
                  <a:pt x="1851" y="631"/>
                </a:lnTo>
                <a:lnTo>
                  <a:pt x="1264" y="270"/>
                </a:lnTo>
                <a:lnTo>
                  <a:pt x="948" y="0"/>
                </a:lnTo>
                <a:lnTo>
                  <a:pt x="632" y="541"/>
                </a:lnTo>
                <a:lnTo>
                  <a:pt x="271" y="1173"/>
                </a:lnTo>
                <a:lnTo>
                  <a:pt x="0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0" name="object 3250"/>
          <p:cNvSpPr/>
          <p:nvPr/>
        </p:nvSpPr>
        <p:spPr>
          <a:xfrm>
            <a:off x="2992595" y="2580068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4742" y="10921"/>
                </a:moveTo>
                <a:lnTo>
                  <a:pt x="6504" y="7446"/>
                </a:lnTo>
                <a:lnTo>
                  <a:pt x="7362" y="5505"/>
                </a:lnTo>
                <a:lnTo>
                  <a:pt x="6459" y="2798"/>
                </a:lnTo>
                <a:lnTo>
                  <a:pt x="3523" y="0"/>
                </a:lnTo>
                <a:lnTo>
                  <a:pt x="0" y="6227"/>
                </a:lnTo>
                <a:lnTo>
                  <a:pt x="4742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1" name="object 3251"/>
          <p:cNvSpPr/>
          <p:nvPr/>
        </p:nvSpPr>
        <p:spPr>
          <a:xfrm>
            <a:off x="2757335" y="2570997"/>
            <a:ext cx="1378" cy="1692"/>
          </a:xfrm>
          <a:custGeom>
            <a:avLst/>
            <a:gdLst/>
            <a:ahLst/>
            <a:cxnLst/>
            <a:rect l="l" t="t" r="r" b="b"/>
            <a:pathLst>
              <a:path w="2755" h="3384">
                <a:moveTo>
                  <a:pt x="180" y="1624"/>
                </a:moveTo>
                <a:lnTo>
                  <a:pt x="0" y="1850"/>
                </a:lnTo>
                <a:lnTo>
                  <a:pt x="903" y="2662"/>
                </a:lnTo>
                <a:lnTo>
                  <a:pt x="1355" y="3204"/>
                </a:lnTo>
                <a:lnTo>
                  <a:pt x="1761" y="3204"/>
                </a:lnTo>
                <a:lnTo>
                  <a:pt x="2303" y="3384"/>
                </a:lnTo>
                <a:lnTo>
                  <a:pt x="2529" y="3159"/>
                </a:lnTo>
                <a:lnTo>
                  <a:pt x="2710" y="2978"/>
                </a:lnTo>
                <a:lnTo>
                  <a:pt x="2755" y="2301"/>
                </a:lnTo>
                <a:lnTo>
                  <a:pt x="2529" y="2030"/>
                </a:lnTo>
                <a:lnTo>
                  <a:pt x="1897" y="1128"/>
                </a:lnTo>
                <a:lnTo>
                  <a:pt x="1129" y="0"/>
                </a:lnTo>
                <a:lnTo>
                  <a:pt x="180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2" name="object 3252"/>
          <p:cNvSpPr/>
          <p:nvPr/>
        </p:nvSpPr>
        <p:spPr>
          <a:xfrm>
            <a:off x="2755822" y="2570094"/>
            <a:ext cx="4201" cy="3791"/>
          </a:xfrm>
          <a:custGeom>
            <a:avLst/>
            <a:gdLst/>
            <a:ahLst/>
            <a:cxnLst/>
            <a:rect l="l" t="t" r="r" b="b"/>
            <a:pathLst>
              <a:path w="8401" h="7581">
                <a:moveTo>
                  <a:pt x="6007" y="0"/>
                </a:moveTo>
                <a:lnTo>
                  <a:pt x="1987" y="541"/>
                </a:lnTo>
                <a:lnTo>
                  <a:pt x="0" y="3926"/>
                </a:lnTo>
                <a:lnTo>
                  <a:pt x="2439" y="6543"/>
                </a:lnTo>
                <a:lnTo>
                  <a:pt x="5149" y="7581"/>
                </a:lnTo>
                <a:lnTo>
                  <a:pt x="7317" y="6724"/>
                </a:lnTo>
                <a:lnTo>
                  <a:pt x="8401" y="3520"/>
                </a:lnTo>
                <a:lnTo>
                  <a:pt x="60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3" name="object 3253"/>
          <p:cNvSpPr/>
          <p:nvPr/>
        </p:nvSpPr>
        <p:spPr>
          <a:xfrm>
            <a:off x="2721697" y="2572599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857"/>
                </a:ln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4" name="object 3254"/>
          <p:cNvSpPr/>
          <p:nvPr/>
        </p:nvSpPr>
        <p:spPr>
          <a:xfrm>
            <a:off x="2720342" y="2570590"/>
            <a:ext cx="3636" cy="5370"/>
          </a:xfrm>
          <a:custGeom>
            <a:avLst/>
            <a:gdLst/>
            <a:ahLst/>
            <a:cxnLst/>
            <a:rect l="l" t="t" r="r" b="b"/>
            <a:pathLst>
              <a:path w="7272" h="10740">
                <a:moveTo>
                  <a:pt x="4110" y="0"/>
                </a:moveTo>
                <a:lnTo>
                  <a:pt x="0" y="3790"/>
                </a:lnTo>
                <a:lnTo>
                  <a:pt x="1174" y="7446"/>
                </a:lnTo>
                <a:lnTo>
                  <a:pt x="3071" y="10740"/>
                </a:lnTo>
                <a:lnTo>
                  <a:pt x="7272" y="6949"/>
                </a:lnTo>
                <a:lnTo>
                  <a:pt x="6052" y="3294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5" name="object 3255"/>
          <p:cNvSpPr/>
          <p:nvPr/>
        </p:nvSpPr>
        <p:spPr>
          <a:xfrm>
            <a:off x="2722330" y="2550463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0" y="1850"/>
                </a:moveTo>
                <a:lnTo>
                  <a:pt x="0" y="2075"/>
                </a:lnTo>
                <a:lnTo>
                  <a:pt x="632" y="2437"/>
                </a:lnTo>
                <a:lnTo>
                  <a:pt x="903" y="2752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92"/>
                </a:lnTo>
                <a:lnTo>
                  <a:pt x="1535" y="631"/>
                </a:lnTo>
                <a:lnTo>
                  <a:pt x="1219" y="315"/>
                </a:lnTo>
                <a:lnTo>
                  <a:pt x="903" y="0"/>
                </a:lnTo>
                <a:lnTo>
                  <a:pt x="632" y="631"/>
                </a:lnTo>
                <a:lnTo>
                  <a:pt x="225" y="1218"/>
                </a:lnTo>
                <a:lnTo>
                  <a:pt x="90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6" name="object 3256"/>
          <p:cNvSpPr/>
          <p:nvPr/>
        </p:nvSpPr>
        <p:spPr>
          <a:xfrm>
            <a:off x="2721155" y="2548387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619" y="0"/>
                </a:moveTo>
                <a:lnTo>
                  <a:pt x="813" y="3474"/>
                </a:lnTo>
                <a:lnTo>
                  <a:pt x="0" y="5460"/>
                </a:lnTo>
                <a:lnTo>
                  <a:pt x="858" y="8123"/>
                </a:lnTo>
                <a:lnTo>
                  <a:pt x="3839" y="10966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7" name="object 3257"/>
          <p:cNvSpPr/>
          <p:nvPr/>
        </p:nvSpPr>
        <p:spPr>
          <a:xfrm>
            <a:off x="2713838" y="2562873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92"/>
                </a:moveTo>
                <a:lnTo>
                  <a:pt x="316" y="1263"/>
                </a:lnTo>
                <a:lnTo>
                  <a:pt x="677" y="1850"/>
                </a:lnTo>
                <a:lnTo>
                  <a:pt x="903" y="1805"/>
                </a:lnTo>
                <a:lnTo>
                  <a:pt x="1580" y="1669"/>
                </a:lnTo>
                <a:lnTo>
                  <a:pt x="2168" y="1263"/>
                </a:lnTo>
                <a:lnTo>
                  <a:pt x="2755" y="992"/>
                </a:lnTo>
                <a:lnTo>
                  <a:pt x="2484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632" y="631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8" name="object 3258"/>
          <p:cNvSpPr/>
          <p:nvPr/>
        </p:nvSpPr>
        <p:spPr>
          <a:xfrm>
            <a:off x="2711850" y="2561339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33" y="7356"/>
                </a:moveTo>
                <a:lnTo>
                  <a:pt x="7407" y="6498"/>
                </a:lnTo>
                <a:lnTo>
                  <a:pt x="10975" y="4738"/>
                </a:lnTo>
                <a:lnTo>
                  <a:pt x="6188" y="0"/>
                </a:lnTo>
                <a:lnTo>
                  <a:pt x="0" y="3610"/>
                </a:lnTo>
                <a:lnTo>
                  <a:pt x="4833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59" name="object 3259"/>
          <p:cNvSpPr/>
          <p:nvPr/>
        </p:nvSpPr>
        <p:spPr>
          <a:xfrm>
            <a:off x="2813909" y="254818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35" y="1173"/>
                </a:lnTo>
                <a:lnTo>
                  <a:pt x="1219" y="631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0" name="object 3260"/>
          <p:cNvSpPr/>
          <p:nvPr/>
        </p:nvSpPr>
        <p:spPr>
          <a:xfrm>
            <a:off x="2812508" y="2546220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3026" y="10831"/>
                </a:moveTo>
                <a:lnTo>
                  <a:pt x="7723" y="6047"/>
                </a:lnTo>
                <a:lnTo>
                  <a:pt x="4110" y="0"/>
                </a:lnTo>
                <a:lnTo>
                  <a:pt x="0" y="3700"/>
                </a:lnTo>
                <a:lnTo>
                  <a:pt x="1264" y="7356"/>
                </a:lnTo>
                <a:lnTo>
                  <a:pt x="3026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1" name="object 3261"/>
          <p:cNvSpPr/>
          <p:nvPr/>
        </p:nvSpPr>
        <p:spPr>
          <a:xfrm>
            <a:off x="2932250" y="2549537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50"/>
                </a:moveTo>
                <a:lnTo>
                  <a:pt x="1626" y="1218"/>
                </a:lnTo>
                <a:lnTo>
                  <a:pt x="1219" y="631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632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806" y="2075"/>
                </a:lnTo>
                <a:lnTo>
                  <a:pt x="1761" y="1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2" name="object 3262"/>
          <p:cNvSpPr/>
          <p:nvPr/>
        </p:nvSpPr>
        <p:spPr>
          <a:xfrm>
            <a:off x="2930872" y="2547529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155" y="0"/>
                </a:moveTo>
                <a:lnTo>
                  <a:pt x="0" y="3790"/>
                </a:lnTo>
                <a:lnTo>
                  <a:pt x="1219" y="7446"/>
                </a:lnTo>
                <a:lnTo>
                  <a:pt x="3161" y="10786"/>
                </a:lnTo>
                <a:lnTo>
                  <a:pt x="7317" y="6995"/>
                </a:lnTo>
                <a:lnTo>
                  <a:pt x="6097" y="3294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3" name="object 3263"/>
          <p:cNvSpPr/>
          <p:nvPr/>
        </p:nvSpPr>
        <p:spPr>
          <a:xfrm>
            <a:off x="2898984" y="254297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35" y="1624"/>
                </a:lnTo>
                <a:lnTo>
                  <a:pt x="2122" y="1218"/>
                </a:lnTo>
                <a:lnTo>
                  <a:pt x="2755" y="947"/>
                </a:lnTo>
                <a:lnTo>
                  <a:pt x="2484" y="631"/>
                </a:lnTo>
                <a:lnTo>
                  <a:pt x="2122" y="315"/>
                </a:lnTo>
                <a:lnTo>
                  <a:pt x="1806" y="0"/>
                </a:lnTo>
                <a:lnTo>
                  <a:pt x="1219" y="270"/>
                </a:lnTo>
                <a:lnTo>
                  <a:pt x="587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4" name="object 3264"/>
          <p:cNvSpPr/>
          <p:nvPr/>
        </p:nvSpPr>
        <p:spPr>
          <a:xfrm>
            <a:off x="2896996" y="2541414"/>
            <a:ext cx="5488" cy="3701"/>
          </a:xfrm>
          <a:custGeom>
            <a:avLst/>
            <a:gdLst/>
            <a:ahLst/>
            <a:cxnLst/>
            <a:rect l="l" t="t" r="r" b="b"/>
            <a:pathLst>
              <a:path w="10975" h="7401">
                <a:moveTo>
                  <a:pt x="4833" y="7401"/>
                </a:moveTo>
                <a:lnTo>
                  <a:pt x="7452" y="6498"/>
                </a:lnTo>
                <a:lnTo>
                  <a:pt x="10975" y="4738"/>
                </a:lnTo>
                <a:lnTo>
                  <a:pt x="6188" y="0"/>
                </a:lnTo>
                <a:lnTo>
                  <a:pt x="0" y="3655"/>
                </a:lnTo>
                <a:lnTo>
                  <a:pt x="4833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5" name="object 3265"/>
          <p:cNvSpPr/>
          <p:nvPr/>
        </p:nvSpPr>
        <p:spPr>
          <a:xfrm>
            <a:off x="2895054" y="254412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60"/>
                </a:move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270"/>
                </a:lnTo>
                <a:lnTo>
                  <a:pt x="993" y="0"/>
                </a:ln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6" name="object 3266"/>
          <p:cNvSpPr/>
          <p:nvPr/>
        </p:nvSpPr>
        <p:spPr>
          <a:xfrm>
            <a:off x="2893496" y="2542091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91"/>
                </a:lnTo>
                <a:lnTo>
                  <a:pt x="7407" y="5460"/>
                </a:lnTo>
                <a:lnTo>
                  <a:pt x="6504" y="2798"/>
                </a:lnTo>
                <a:lnTo>
                  <a:pt x="3523" y="0"/>
                </a:lnTo>
                <a:lnTo>
                  <a:pt x="0" y="6273"/>
                </a:lnTo>
                <a:lnTo>
                  <a:pt x="4787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7" name="object 3267"/>
          <p:cNvSpPr/>
          <p:nvPr/>
        </p:nvSpPr>
        <p:spPr>
          <a:xfrm>
            <a:off x="2773754" y="2631132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2755" y="902"/>
                </a:moveTo>
                <a:lnTo>
                  <a:pt x="2439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218"/>
                </a:lnTo>
                <a:lnTo>
                  <a:pt x="677" y="1805"/>
                </a:lnTo>
                <a:lnTo>
                  <a:pt x="903" y="1760"/>
                </a:lnTo>
                <a:lnTo>
                  <a:pt x="1580" y="1579"/>
                </a:lnTo>
                <a:lnTo>
                  <a:pt x="2168" y="1218"/>
                </a:lnTo>
                <a:lnTo>
                  <a:pt x="275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8" name="object 3268"/>
          <p:cNvSpPr/>
          <p:nvPr/>
        </p:nvSpPr>
        <p:spPr>
          <a:xfrm>
            <a:off x="2771699" y="2629756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4968" y="6995"/>
                </a:moveTo>
                <a:lnTo>
                  <a:pt x="7543" y="6092"/>
                </a:lnTo>
                <a:lnTo>
                  <a:pt x="10975" y="4197"/>
                </a:lnTo>
                <a:lnTo>
                  <a:pt x="7046" y="0"/>
                </a:ln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69" name="object 3269"/>
          <p:cNvSpPr/>
          <p:nvPr/>
        </p:nvSpPr>
        <p:spPr>
          <a:xfrm>
            <a:off x="3089120" y="2633614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" y="902"/>
                </a:move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26" y="1173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0" name="object 3270"/>
          <p:cNvSpPr/>
          <p:nvPr/>
        </p:nvSpPr>
        <p:spPr>
          <a:xfrm>
            <a:off x="3087765" y="2631583"/>
            <a:ext cx="3659" cy="5416"/>
          </a:xfrm>
          <a:custGeom>
            <a:avLst/>
            <a:gdLst/>
            <a:ahLst/>
            <a:cxnLst/>
            <a:rect l="l" t="t" r="r" b="b"/>
            <a:pathLst>
              <a:path w="7317" h="10831">
                <a:moveTo>
                  <a:pt x="3116" y="10831"/>
                </a:moveTo>
                <a:lnTo>
                  <a:pt x="7317" y="6995"/>
                </a:lnTo>
                <a:lnTo>
                  <a:pt x="6097" y="3339"/>
                </a:lnTo>
                <a:lnTo>
                  <a:pt x="4155" y="0"/>
                </a:lnTo>
                <a:lnTo>
                  <a:pt x="0" y="3836"/>
                </a:lnTo>
                <a:lnTo>
                  <a:pt x="1219" y="7491"/>
                </a:lnTo>
                <a:lnTo>
                  <a:pt x="3116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1" name="object 3271"/>
          <p:cNvSpPr/>
          <p:nvPr/>
        </p:nvSpPr>
        <p:spPr>
          <a:xfrm>
            <a:off x="3094608" y="2634968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06" y="1805"/>
                </a:moveTo>
                <a:lnTo>
                  <a:pt x="1671" y="1173"/>
                </a:lnTo>
                <a:lnTo>
                  <a:pt x="1264" y="631"/>
                </a:lnTo>
                <a:lnTo>
                  <a:pt x="948" y="0"/>
                </a:lnTo>
                <a:lnTo>
                  <a:pt x="677" y="315"/>
                </a:lnTo>
                <a:lnTo>
                  <a:pt x="361" y="631"/>
                </a:lnTo>
                <a:lnTo>
                  <a:pt x="0" y="992"/>
                </a:lnTo>
                <a:lnTo>
                  <a:pt x="316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851" y="2030"/>
                </a:lnTo>
                <a:lnTo>
                  <a:pt x="1806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2" name="object 3272"/>
          <p:cNvSpPr/>
          <p:nvPr/>
        </p:nvSpPr>
        <p:spPr>
          <a:xfrm>
            <a:off x="3093050" y="2632892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742" y="0"/>
                </a:moveTo>
                <a:lnTo>
                  <a:pt x="0" y="4693"/>
                </a:lnTo>
                <a:lnTo>
                  <a:pt x="3658" y="10786"/>
                </a:lnTo>
                <a:lnTo>
                  <a:pt x="7768" y="7085"/>
                </a:lnTo>
                <a:lnTo>
                  <a:pt x="6549" y="3429"/>
                </a:lnTo>
                <a:lnTo>
                  <a:pt x="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3" name="object 3273"/>
          <p:cNvSpPr/>
          <p:nvPr/>
        </p:nvSpPr>
        <p:spPr>
          <a:xfrm>
            <a:off x="3086342" y="2622760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93" y="0"/>
                </a:move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437"/>
                </a:lnTo>
                <a:lnTo>
                  <a:pt x="993" y="2752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lnTo>
                  <a:pt x="1897" y="676"/>
                </a:lnTo>
                <a:lnTo>
                  <a:pt x="1309" y="315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4" name="object 3274"/>
          <p:cNvSpPr/>
          <p:nvPr/>
        </p:nvSpPr>
        <p:spPr>
          <a:xfrm>
            <a:off x="3084807" y="2620730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4742" y="10966"/>
                </a:move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lnTo>
                  <a:pt x="3477" y="0"/>
                </a:lnTo>
                <a:lnTo>
                  <a:pt x="0" y="6273"/>
                </a:lnTo>
                <a:lnTo>
                  <a:pt x="4742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5" name="object 3275"/>
          <p:cNvSpPr/>
          <p:nvPr/>
        </p:nvSpPr>
        <p:spPr>
          <a:xfrm>
            <a:off x="2874457" y="2625491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6" name="object 3276"/>
          <p:cNvSpPr/>
          <p:nvPr/>
        </p:nvSpPr>
        <p:spPr>
          <a:xfrm>
            <a:off x="2873079" y="2623460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3116" y="10786"/>
                </a:moveTo>
                <a:lnTo>
                  <a:pt x="7317" y="6995"/>
                </a:lnTo>
                <a:lnTo>
                  <a:pt x="6097" y="3339"/>
                </a:lnTo>
                <a:lnTo>
                  <a:pt x="4155" y="0"/>
                </a:lnTo>
                <a:lnTo>
                  <a:pt x="0" y="3790"/>
                </a:lnTo>
                <a:lnTo>
                  <a:pt x="1219" y="7446"/>
                </a:lnTo>
                <a:lnTo>
                  <a:pt x="3116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7" name="object 3277"/>
          <p:cNvSpPr/>
          <p:nvPr/>
        </p:nvSpPr>
        <p:spPr>
          <a:xfrm>
            <a:off x="3089120" y="2626845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948" y="0"/>
                </a:moveTo>
                <a:lnTo>
                  <a:pt x="632" y="586"/>
                </a:lnTo>
                <a:lnTo>
                  <a:pt x="225" y="1173"/>
                </a:lnTo>
                <a:lnTo>
                  <a:pt x="90" y="1805"/>
                </a:lnTo>
                <a:lnTo>
                  <a:pt x="0" y="2030"/>
                </a:lnTo>
                <a:lnTo>
                  <a:pt x="632" y="2391"/>
                </a:lnTo>
                <a:lnTo>
                  <a:pt x="948" y="2707"/>
                </a:lnTo>
                <a:lnTo>
                  <a:pt x="1264" y="2075"/>
                </a:lnTo>
                <a:lnTo>
                  <a:pt x="1626" y="1489"/>
                </a:lnTo>
                <a:lnTo>
                  <a:pt x="1942" y="947"/>
                </a:lnTo>
                <a:lnTo>
                  <a:pt x="1535" y="586"/>
                </a:lnTo>
                <a:lnTo>
                  <a:pt x="1264" y="270"/>
                </a:lnTo>
                <a:lnTo>
                  <a:pt x="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8" name="object 3278"/>
          <p:cNvSpPr/>
          <p:nvPr/>
        </p:nvSpPr>
        <p:spPr>
          <a:xfrm>
            <a:off x="3087946" y="2624746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74"/>
                </a:lnTo>
                <a:lnTo>
                  <a:pt x="0" y="5460"/>
                </a:lnTo>
                <a:lnTo>
                  <a:pt x="903" y="8123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79" name="object 3279"/>
          <p:cNvSpPr/>
          <p:nvPr/>
        </p:nvSpPr>
        <p:spPr>
          <a:xfrm>
            <a:off x="2593712" y="25970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57"/>
                </a:move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28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0" name="object 3280"/>
          <p:cNvSpPr/>
          <p:nvPr/>
        </p:nvSpPr>
        <p:spPr>
          <a:xfrm>
            <a:off x="2592335" y="2595028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110" y="0"/>
                </a:moveTo>
                <a:lnTo>
                  <a:pt x="0" y="3745"/>
                </a:lnTo>
                <a:lnTo>
                  <a:pt x="1219" y="7401"/>
                </a:lnTo>
                <a:lnTo>
                  <a:pt x="2981" y="10831"/>
                </a:lnTo>
                <a:lnTo>
                  <a:pt x="7723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1" name="object 3281"/>
          <p:cNvSpPr/>
          <p:nvPr/>
        </p:nvSpPr>
        <p:spPr>
          <a:xfrm>
            <a:off x="2958358" y="258480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0"/>
                </a:move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121"/>
                </a:lnTo>
                <a:lnTo>
                  <a:pt x="1716" y="1489"/>
                </a:lnTo>
                <a:lnTo>
                  <a:pt x="1851" y="857"/>
                </a:lnTo>
                <a:lnTo>
                  <a:pt x="1897" y="676"/>
                </a:lnTo>
                <a:lnTo>
                  <a:pt x="1264" y="270"/>
                </a:lnTo>
                <a:lnTo>
                  <a:pt x="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2" name="object 3282"/>
          <p:cNvSpPr/>
          <p:nvPr/>
        </p:nvSpPr>
        <p:spPr>
          <a:xfrm>
            <a:off x="2956799" y="2582776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91"/>
                </a:lnTo>
                <a:lnTo>
                  <a:pt x="7407" y="5505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3" name="object 3283"/>
          <p:cNvSpPr/>
          <p:nvPr/>
        </p:nvSpPr>
        <p:spPr>
          <a:xfrm>
            <a:off x="2952666" y="2586386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02"/>
                </a:moveTo>
                <a:lnTo>
                  <a:pt x="271" y="1218"/>
                </a:lnTo>
                <a:lnTo>
                  <a:pt x="587" y="1489"/>
                </a:lnTo>
                <a:lnTo>
                  <a:pt x="948" y="1850"/>
                </a:lnTo>
                <a:lnTo>
                  <a:pt x="1535" y="1534"/>
                </a:lnTo>
                <a:lnTo>
                  <a:pt x="2168" y="1218"/>
                </a:lnTo>
                <a:lnTo>
                  <a:pt x="2755" y="902"/>
                </a:lnTo>
                <a:lnTo>
                  <a:pt x="2439" y="586"/>
                </a:lnTo>
                <a:lnTo>
                  <a:pt x="2077" y="0"/>
                </a:lnTo>
                <a:lnTo>
                  <a:pt x="1806" y="45"/>
                </a:ln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4" name="object 3284"/>
          <p:cNvSpPr/>
          <p:nvPr/>
        </p:nvSpPr>
        <p:spPr>
          <a:xfrm>
            <a:off x="2950543" y="2585009"/>
            <a:ext cx="5488" cy="3836"/>
          </a:xfrm>
          <a:custGeom>
            <a:avLst/>
            <a:gdLst/>
            <a:ahLst/>
            <a:cxnLst/>
            <a:rect l="l" t="t" r="r" b="b"/>
            <a:pathLst>
              <a:path w="10975" h="7672">
                <a:moveTo>
                  <a:pt x="4787" y="7672"/>
                </a:moveTo>
                <a:lnTo>
                  <a:pt x="10975" y="4061"/>
                </a:lnTo>
                <a:lnTo>
                  <a:pt x="7181" y="0"/>
                </a:lnTo>
                <a:lnTo>
                  <a:pt x="3568" y="1173"/>
                </a:lnTo>
                <a:lnTo>
                  <a:pt x="0" y="2978"/>
                </a:lnTo>
                <a:lnTo>
                  <a:pt x="4787" y="7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5" name="object 3285"/>
          <p:cNvSpPr/>
          <p:nvPr/>
        </p:nvSpPr>
        <p:spPr>
          <a:xfrm>
            <a:off x="2947156" y="2587717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760"/>
                </a:moveTo>
                <a:lnTo>
                  <a:pt x="1535" y="1669"/>
                </a:lnTo>
                <a:lnTo>
                  <a:pt x="2122" y="1263"/>
                </a:lnTo>
                <a:lnTo>
                  <a:pt x="2755" y="947"/>
                </a:lnTo>
                <a:lnTo>
                  <a:pt x="2439" y="631"/>
                </a:lnTo>
                <a:lnTo>
                  <a:pt x="2122" y="361"/>
                </a:lnTo>
                <a:lnTo>
                  <a:pt x="1761" y="0"/>
                </a:lnTo>
                <a:lnTo>
                  <a:pt x="1174" y="315"/>
                </a:lnTo>
                <a:lnTo>
                  <a:pt x="587" y="631"/>
                </a:lnTo>
                <a:lnTo>
                  <a:pt x="0" y="947"/>
                </a:lnTo>
                <a:lnTo>
                  <a:pt x="316" y="1263"/>
                </a:lnTo>
                <a:lnTo>
                  <a:pt x="677" y="1850"/>
                </a:lnTo>
                <a:lnTo>
                  <a:pt x="903" y="1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6" name="object 3286"/>
          <p:cNvSpPr/>
          <p:nvPr/>
        </p:nvSpPr>
        <p:spPr>
          <a:xfrm>
            <a:off x="2945146" y="2586183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4878" y="7356"/>
                </a:moveTo>
                <a:lnTo>
                  <a:pt x="7452" y="6498"/>
                </a:lnTo>
                <a:lnTo>
                  <a:pt x="11021" y="4693"/>
                </a:lnTo>
                <a:lnTo>
                  <a:pt x="6233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7" name="object 3287"/>
          <p:cNvSpPr/>
          <p:nvPr/>
        </p:nvSpPr>
        <p:spPr>
          <a:xfrm>
            <a:off x="2945981" y="2568921"/>
            <a:ext cx="1603" cy="790"/>
          </a:xfrm>
          <a:custGeom>
            <a:avLst/>
            <a:gdLst/>
            <a:ahLst/>
            <a:cxnLst/>
            <a:rect l="l" t="t" r="r" b="b"/>
            <a:pathLst>
              <a:path w="3206" h="1579">
                <a:moveTo>
                  <a:pt x="3206" y="0"/>
                </a:moveTo>
                <a:lnTo>
                  <a:pt x="0" y="1399"/>
                </a:lnTo>
                <a:lnTo>
                  <a:pt x="2710" y="1579"/>
                </a:lnTo>
                <a:lnTo>
                  <a:pt x="32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8" name="object 3288"/>
          <p:cNvSpPr/>
          <p:nvPr/>
        </p:nvSpPr>
        <p:spPr>
          <a:xfrm>
            <a:off x="2945101" y="2567499"/>
            <a:ext cx="3772" cy="3836"/>
          </a:xfrm>
          <a:custGeom>
            <a:avLst/>
            <a:gdLst/>
            <a:ahLst/>
            <a:cxnLst/>
            <a:rect l="l" t="t" r="r" b="b"/>
            <a:pathLst>
              <a:path w="7543" h="7672">
                <a:moveTo>
                  <a:pt x="542" y="6363"/>
                </a:moveTo>
                <a:lnTo>
                  <a:pt x="3477" y="7672"/>
                </a:lnTo>
                <a:lnTo>
                  <a:pt x="5555" y="6859"/>
                </a:lnTo>
                <a:lnTo>
                  <a:pt x="7543" y="3881"/>
                </a:lnTo>
                <a:lnTo>
                  <a:pt x="6730" y="1037"/>
                </a:lnTo>
                <a:lnTo>
                  <a:pt x="3523" y="0"/>
                </a:lnTo>
                <a:lnTo>
                  <a:pt x="0" y="2437"/>
                </a:lnTo>
                <a:lnTo>
                  <a:pt x="542" y="6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89" name="object 3289"/>
          <p:cNvSpPr/>
          <p:nvPr/>
        </p:nvSpPr>
        <p:spPr>
          <a:xfrm>
            <a:off x="3137338" y="266136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2707"/>
                </a:moveTo>
                <a:lnTo>
                  <a:pt x="1219" y="2391"/>
                </a:lnTo>
                <a:lnTo>
                  <a:pt x="1535" y="2075"/>
                </a:lnTo>
                <a:lnTo>
                  <a:pt x="1897" y="1714"/>
                </a:lnTo>
                <a:lnTo>
                  <a:pt x="1580" y="1128"/>
                </a:lnTo>
                <a:lnTo>
                  <a:pt x="1264" y="586"/>
                </a:lnTo>
                <a:lnTo>
                  <a:pt x="903" y="0"/>
                </a:lnTo>
                <a:lnTo>
                  <a:pt x="632" y="270"/>
                </a:lnTo>
                <a:lnTo>
                  <a:pt x="0" y="631"/>
                </a:lnTo>
                <a:lnTo>
                  <a:pt x="45" y="857"/>
                </a:lnTo>
                <a:lnTo>
                  <a:pt x="180" y="1489"/>
                </a:lnTo>
                <a:lnTo>
                  <a:pt x="632" y="2075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0" name="object 3290"/>
          <p:cNvSpPr/>
          <p:nvPr/>
        </p:nvSpPr>
        <p:spPr>
          <a:xfrm>
            <a:off x="3135960" y="2659383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137"/>
                </a:lnTo>
                <a:lnTo>
                  <a:pt x="4110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1" name="object 3291"/>
          <p:cNvSpPr/>
          <p:nvPr/>
        </p:nvSpPr>
        <p:spPr>
          <a:xfrm>
            <a:off x="3014818" y="2607845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2" name="object 3292"/>
          <p:cNvSpPr/>
          <p:nvPr/>
        </p:nvSpPr>
        <p:spPr>
          <a:xfrm>
            <a:off x="3013441" y="2605882"/>
            <a:ext cx="3884" cy="5393"/>
          </a:xfrm>
          <a:custGeom>
            <a:avLst/>
            <a:gdLst/>
            <a:ahLst/>
            <a:cxnLst/>
            <a:rect l="l" t="t" r="r" b="b"/>
            <a:pathLst>
              <a:path w="7768" h="10786">
                <a:moveTo>
                  <a:pt x="4110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lnTo>
                  <a:pt x="7768" y="6137"/>
                </a:lnTo>
                <a:lnTo>
                  <a:pt x="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3" name="object 3293"/>
          <p:cNvSpPr/>
          <p:nvPr/>
        </p:nvSpPr>
        <p:spPr>
          <a:xfrm>
            <a:off x="3250101" y="278141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902"/>
                </a:moveTo>
                <a:lnTo>
                  <a:pt x="1897" y="676"/>
                </a:lnTo>
                <a:lnTo>
                  <a:pt x="1309" y="270"/>
                </a:lnTo>
                <a:lnTo>
                  <a:pt x="993" y="0"/>
                </a:lnTo>
                <a:lnTo>
                  <a:pt x="677" y="586"/>
                </a:lnTo>
                <a:lnTo>
                  <a:pt x="316" y="1173"/>
                </a:lnTo>
                <a:lnTo>
                  <a:pt x="0" y="1760"/>
                </a:lnTo>
                <a:lnTo>
                  <a:pt x="406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716" y="1534"/>
                </a:lnTo>
                <a:lnTo>
                  <a:pt x="1851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4" name="object 3294"/>
          <p:cNvSpPr/>
          <p:nvPr/>
        </p:nvSpPr>
        <p:spPr>
          <a:xfrm>
            <a:off x="3248565" y="2779383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6459" y="2798"/>
                </a:moveTo>
                <a:lnTo>
                  <a:pt x="3477" y="0"/>
                </a:lnTo>
                <a:lnTo>
                  <a:pt x="0" y="6227"/>
                </a:lnTo>
                <a:lnTo>
                  <a:pt x="4742" y="10921"/>
                </a:lnTo>
                <a:lnTo>
                  <a:pt x="6504" y="7491"/>
                </a:lnTo>
                <a:lnTo>
                  <a:pt x="7362" y="5505"/>
                </a:lnTo>
                <a:lnTo>
                  <a:pt x="6459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5" name="object 3295"/>
          <p:cNvSpPr/>
          <p:nvPr/>
        </p:nvSpPr>
        <p:spPr>
          <a:xfrm>
            <a:off x="2485240" y="2793893"/>
            <a:ext cx="1400" cy="903"/>
          </a:xfrm>
          <a:custGeom>
            <a:avLst/>
            <a:gdLst/>
            <a:ahLst/>
            <a:cxnLst/>
            <a:rect l="l" t="t" r="r" b="b"/>
            <a:pathLst>
              <a:path w="2800" h="1805">
                <a:moveTo>
                  <a:pt x="1897" y="45"/>
                </a:moveTo>
                <a:lnTo>
                  <a:pt x="1219" y="180"/>
                </a:lnTo>
                <a:lnTo>
                  <a:pt x="632" y="586"/>
                </a:lnTo>
                <a:lnTo>
                  <a:pt x="0" y="902"/>
                </a:lnTo>
                <a:lnTo>
                  <a:pt x="316" y="1173"/>
                </a:lnTo>
                <a:lnTo>
                  <a:pt x="677" y="1805"/>
                </a:lnTo>
                <a:lnTo>
                  <a:pt x="948" y="1714"/>
                </a:lnTo>
                <a:lnTo>
                  <a:pt x="1580" y="1579"/>
                </a:lnTo>
                <a:lnTo>
                  <a:pt x="2168" y="1173"/>
                </a:lnTo>
                <a:lnTo>
                  <a:pt x="2800" y="902"/>
                </a:lnTo>
                <a:lnTo>
                  <a:pt x="2484" y="586"/>
                </a:lnTo>
                <a:lnTo>
                  <a:pt x="2122" y="0"/>
                </a:lnTo>
                <a:lnTo>
                  <a:pt x="189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6" name="object 3296"/>
          <p:cNvSpPr/>
          <p:nvPr/>
        </p:nvSpPr>
        <p:spPr>
          <a:xfrm>
            <a:off x="2483207" y="2792516"/>
            <a:ext cx="5488" cy="3498"/>
          </a:xfrm>
          <a:custGeom>
            <a:avLst/>
            <a:gdLst/>
            <a:ahLst/>
            <a:cxnLst/>
            <a:rect l="l" t="t" r="r" b="b"/>
            <a:pathLst>
              <a:path w="10975" h="6995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4968" y="6995"/>
                </a:lnTo>
                <a:lnTo>
                  <a:pt x="7543" y="6092"/>
                </a:lnTo>
                <a:lnTo>
                  <a:pt x="10975" y="4151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7" name="object 3297"/>
          <p:cNvSpPr/>
          <p:nvPr/>
        </p:nvSpPr>
        <p:spPr>
          <a:xfrm>
            <a:off x="2414800" y="2790891"/>
            <a:ext cx="971" cy="1376"/>
          </a:xfrm>
          <a:custGeom>
            <a:avLst/>
            <a:gdLst/>
            <a:ahLst/>
            <a:cxnLst/>
            <a:rect l="l" t="t" r="r" b="b"/>
            <a:pathLst>
              <a:path w="1942" h="2752">
                <a:moveTo>
                  <a:pt x="90" y="902"/>
                </a:moveTo>
                <a:lnTo>
                  <a:pt x="225" y="1579"/>
                </a:lnTo>
                <a:lnTo>
                  <a:pt x="632" y="2121"/>
                </a:lnTo>
                <a:lnTo>
                  <a:pt x="948" y="2752"/>
                </a:lnTo>
                <a:lnTo>
                  <a:pt x="1264" y="2437"/>
                </a:lnTo>
                <a:lnTo>
                  <a:pt x="1535" y="2121"/>
                </a:lnTo>
                <a:lnTo>
                  <a:pt x="1942" y="1760"/>
                </a:lnTo>
                <a:lnTo>
                  <a:pt x="1626" y="1218"/>
                </a:lnTo>
                <a:lnTo>
                  <a:pt x="1264" y="586"/>
                </a:lnTo>
                <a:lnTo>
                  <a:pt x="948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8" name="object 3298"/>
          <p:cNvSpPr/>
          <p:nvPr/>
        </p:nvSpPr>
        <p:spPr>
          <a:xfrm>
            <a:off x="2413445" y="2788951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092"/>
                </a:lnTo>
                <a:lnTo>
                  <a:pt x="4065" y="0"/>
                </a:lnTo>
                <a:lnTo>
                  <a:pt x="0" y="3655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99" name="object 3299"/>
          <p:cNvSpPr/>
          <p:nvPr/>
        </p:nvSpPr>
        <p:spPr>
          <a:xfrm>
            <a:off x="2418865" y="2763543"/>
            <a:ext cx="1310" cy="1467"/>
          </a:xfrm>
          <a:custGeom>
            <a:avLst/>
            <a:gdLst/>
            <a:ahLst/>
            <a:cxnLst/>
            <a:rect l="l" t="t" r="r" b="b"/>
            <a:pathLst>
              <a:path w="2619" h="2933">
                <a:moveTo>
                  <a:pt x="0" y="1624"/>
                </a:moveTo>
                <a:lnTo>
                  <a:pt x="2619" y="2933"/>
                </a:lnTo>
                <a:lnTo>
                  <a:pt x="993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0" name="object 3300"/>
          <p:cNvSpPr/>
          <p:nvPr/>
        </p:nvSpPr>
        <p:spPr>
          <a:xfrm>
            <a:off x="2417284" y="2762640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5962" y="0"/>
                </a:moveTo>
                <a:lnTo>
                  <a:pt x="1987" y="541"/>
                </a:lnTo>
                <a:lnTo>
                  <a:pt x="0" y="3926"/>
                </a:lnTo>
                <a:lnTo>
                  <a:pt x="2439" y="6543"/>
                </a:lnTo>
                <a:lnTo>
                  <a:pt x="5149" y="7536"/>
                </a:lnTo>
                <a:lnTo>
                  <a:pt x="7272" y="6724"/>
                </a:lnTo>
                <a:lnTo>
                  <a:pt x="8401" y="3520"/>
                </a:lnTo>
                <a:lnTo>
                  <a:pt x="5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1" name="object 3301"/>
          <p:cNvSpPr/>
          <p:nvPr/>
        </p:nvSpPr>
        <p:spPr>
          <a:xfrm>
            <a:off x="3240503" y="277870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632" y="2391"/>
                </a:lnTo>
                <a:lnTo>
                  <a:pt x="948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270"/>
                </a:lnTo>
                <a:lnTo>
                  <a:pt x="948" y="0"/>
                </a:lnTo>
                <a:lnTo>
                  <a:pt x="632" y="586"/>
                </a:lnTo>
                <a:lnTo>
                  <a:pt x="225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2" name="object 3302"/>
          <p:cNvSpPr/>
          <p:nvPr/>
        </p:nvSpPr>
        <p:spPr>
          <a:xfrm>
            <a:off x="3239328" y="2776630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2619" y="0"/>
                </a:moveTo>
                <a:lnTo>
                  <a:pt x="813" y="3429"/>
                </a:lnTo>
                <a:lnTo>
                  <a:pt x="0" y="5415"/>
                </a:lnTo>
                <a:lnTo>
                  <a:pt x="903" y="8123"/>
                </a:lnTo>
                <a:lnTo>
                  <a:pt x="3839" y="10921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3" name="object 3303"/>
          <p:cNvSpPr/>
          <p:nvPr/>
        </p:nvSpPr>
        <p:spPr>
          <a:xfrm>
            <a:off x="3279009" y="28383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857"/>
                </a:moveTo>
                <a:lnTo>
                  <a:pt x="1897" y="676"/>
                </a:lnTo>
                <a:lnTo>
                  <a:pt x="1264" y="270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075"/>
                </a:lnTo>
                <a:lnTo>
                  <a:pt x="1671" y="1534"/>
                </a:lnTo>
                <a:lnTo>
                  <a:pt x="1851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4" name="object 3304"/>
          <p:cNvSpPr/>
          <p:nvPr/>
        </p:nvSpPr>
        <p:spPr>
          <a:xfrm>
            <a:off x="3277450" y="2836337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4787" y="10921"/>
                </a:moveTo>
                <a:lnTo>
                  <a:pt x="6549" y="7491"/>
                </a:lnTo>
                <a:lnTo>
                  <a:pt x="7407" y="5460"/>
                </a:lnTo>
                <a:lnTo>
                  <a:pt x="6504" y="2798"/>
                </a:ln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5" name="object 3305"/>
          <p:cNvSpPr/>
          <p:nvPr/>
        </p:nvSpPr>
        <p:spPr>
          <a:xfrm>
            <a:off x="3267784" y="2827740"/>
            <a:ext cx="1400" cy="925"/>
          </a:xfrm>
          <a:custGeom>
            <a:avLst/>
            <a:gdLst/>
            <a:ahLst/>
            <a:cxnLst/>
            <a:rect l="l" t="t" r="r" b="b"/>
            <a:pathLst>
              <a:path w="2800" h="1850">
                <a:moveTo>
                  <a:pt x="1897" y="45"/>
                </a:moveTo>
                <a:lnTo>
                  <a:pt x="1219" y="180"/>
                </a:lnTo>
                <a:lnTo>
                  <a:pt x="632" y="631"/>
                </a:lnTo>
                <a:lnTo>
                  <a:pt x="0" y="902"/>
                </a:lnTo>
                <a:lnTo>
                  <a:pt x="316" y="1218"/>
                </a:lnTo>
                <a:lnTo>
                  <a:pt x="632" y="1489"/>
                </a:lnTo>
                <a:lnTo>
                  <a:pt x="993" y="1850"/>
                </a:lnTo>
                <a:lnTo>
                  <a:pt x="1580" y="1579"/>
                </a:lnTo>
                <a:lnTo>
                  <a:pt x="2168" y="1218"/>
                </a:lnTo>
                <a:lnTo>
                  <a:pt x="2800" y="902"/>
                </a:lnTo>
                <a:lnTo>
                  <a:pt x="2484" y="631"/>
                </a:lnTo>
                <a:lnTo>
                  <a:pt x="2122" y="0"/>
                </a:lnTo>
                <a:lnTo>
                  <a:pt x="1897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6" name="object 3306"/>
          <p:cNvSpPr/>
          <p:nvPr/>
        </p:nvSpPr>
        <p:spPr>
          <a:xfrm>
            <a:off x="3265684" y="2826386"/>
            <a:ext cx="5488" cy="3813"/>
          </a:xfrm>
          <a:custGeom>
            <a:avLst/>
            <a:gdLst/>
            <a:ahLst/>
            <a:cxnLst/>
            <a:rect l="l" t="t" r="r" b="b"/>
            <a:pathLst>
              <a:path w="10975" h="7626">
                <a:moveTo>
                  <a:pt x="4787" y="7626"/>
                </a:moveTo>
                <a:lnTo>
                  <a:pt x="10975" y="4061"/>
                </a:lnTo>
                <a:lnTo>
                  <a:pt x="7181" y="0"/>
                </a:lnTo>
                <a:lnTo>
                  <a:pt x="3523" y="1173"/>
                </a:lnTo>
                <a:lnTo>
                  <a:pt x="0" y="2933"/>
                </a:lnTo>
                <a:lnTo>
                  <a:pt x="4787" y="7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7" name="object 3307"/>
          <p:cNvSpPr/>
          <p:nvPr/>
        </p:nvSpPr>
        <p:spPr>
          <a:xfrm>
            <a:off x="3240503" y="28288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1805"/>
                </a:moveTo>
                <a:lnTo>
                  <a:pt x="0" y="2030"/>
                </a:lnTo>
                <a:lnTo>
                  <a:pt x="632" y="2437"/>
                </a:lnTo>
                <a:lnTo>
                  <a:pt x="948" y="2707"/>
                </a:lnTo>
                <a:lnTo>
                  <a:pt x="1264" y="2121"/>
                </a:lnTo>
                <a:lnTo>
                  <a:pt x="1580" y="1534"/>
                </a:lnTo>
                <a:lnTo>
                  <a:pt x="1897" y="947"/>
                </a:lnTo>
                <a:lnTo>
                  <a:pt x="1535" y="586"/>
                </a:lnTo>
                <a:lnTo>
                  <a:pt x="1219" y="315"/>
                </a:lnTo>
                <a:lnTo>
                  <a:pt x="948" y="0"/>
                </a:lnTo>
                <a:lnTo>
                  <a:pt x="632" y="586"/>
                </a:lnTo>
                <a:lnTo>
                  <a:pt x="225" y="1173"/>
                </a:lnTo>
                <a:lnTo>
                  <a:pt x="45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8" name="object 3308"/>
          <p:cNvSpPr/>
          <p:nvPr/>
        </p:nvSpPr>
        <p:spPr>
          <a:xfrm>
            <a:off x="3239328" y="2826792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2619" y="0"/>
                </a:moveTo>
                <a:lnTo>
                  <a:pt x="813" y="3429"/>
                </a:lnTo>
                <a:lnTo>
                  <a:pt x="0" y="5415"/>
                </a:lnTo>
                <a:lnTo>
                  <a:pt x="903" y="8123"/>
                </a:lnTo>
                <a:lnTo>
                  <a:pt x="3839" y="10966"/>
                </a:lnTo>
                <a:lnTo>
                  <a:pt x="7362" y="4693"/>
                </a:lnTo>
                <a:lnTo>
                  <a:pt x="2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09" name="object 3309"/>
          <p:cNvSpPr/>
          <p:nvPr/>
        </p:nvSpPr>
        <p:spPr>
          <a:xfrm>
            <a:off x="3176883" y="2807093"/>
            <a:ext cx="1355" cy="1331"/>
          </a:xfrm>
          <a:custGeom>
            <a:avLst/>
            <a:gdLst/>
            <a:ahLst/>
            <a:cxnLst/>
            <a:rect l="l" t="t" r="r" b="b"/>
            <a:pathLst>
              <a:path w="2710" h="2662">
                <a:moveTo>
                  <a:pt x="1851" y="2572"/>
                </a:moveTo>
                <a:lnTo>
                  <a:pt x="2393" y="2030"/>
                </a:lnTo>
                <a:lnTo>
                  <a:pt x="2710" y="1714"/>
                </a:lnTo>
                <a:lnTo>
                  <a:pt x="2258" y="1218"/>
                </a:lnTo>
                <a:lnTo>
                  <a:pt x="1897" y="631"/>
                </a:lnTo>
                <a:lnTo>
                  <a:pt x="1400" y="180"/>
                </a:lnTo>
                <a:lnTo>
                  <a:pt x="1129" y="0"/>
                </a:lnTo>
                <a:lnTo>
                  <a:pt x="451" y="0"/>
                </a:lnTo>
                <a:lnTo>
                  <a:pt x="225" y="225"/>
                </a:lnTo>
                <a:lnTo>
                  <a:pt x="0" y="406"/>
                </a:lnTo>
                <a:lnTo>
                  <a:pt x="0" y="1083"/>
                </a:lnTo>
                <a:lnTo>
                  <a:pt x="225" y="1353"/>
                </a:lnTo>
                <a:lnTo>
                  <a:pt x="632" y="1850"/>
                </a:lnTo>
                <a:lnTo>
                  <a:pt x="1219" y="2256"/>
                </a:lnTo>
                <a:lnTo>
                  <a:pt x="1851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0" name="object 3310"/>
          <p:cNvSpPr/>
          <p:nvPr/>
        </p:nvSpPr>
        <p:spPr>
          <a:xfrm>
            <a:off x="3175550" y="2805739"/>
            <a:ext cx="3501" cy="3881"/>
          </a:xfrm>
          <a:custGeom>
            <a:avLst/>
            <a:gdLst/>
            <a:ahLst/>
            <a:cxnLst/>
            <a:rect l="l" t="t" r="r" b="b"/>
            <a:pathLst>
              <a:path w="7001" h="7762">
                <a:moveTo>
                  <a:pt x="4516" y="7762"/>
                </a:moveTo>
                <a:lnTo>
                  <a:pt x="6910" y="6453"/>
                </a:lnTo>
                <a:lnTo>
                  <a:pt x="7001" y="2482"/>
                </a:lnTo>
                <a:lnTo>
                  <a:pt x="4381" y="0"/>
                </a:lnTo>
                <a:lnTo>
                  <a:pt x="0" y="2301"/>
                </a:lnTo>
                <a:lnTo>
                  <a:pt x="1535" y="6363"/>
                </a:lnTo>
                <a:lnTo>
                  <a:pt x="4516" y="7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1" name="object 3311"/>
          <p:cNvSpPr/>
          <p:nvPr/>
        </p:nvSpPr>
        <p:spPr>
          <a:xfrm>
            <a:off x="2402491" y="2805446"/>
            <a:ext cx="1332" cy="1309"/>
          </a:xfrm>
          <a:custGeom>
            <a:avLst/>
            <a:gdLst/>
            <a:ahLst/>
            <a:cxnLst/>
            <a:rect l="l" t="t" r="r" b="b"/>
            <a:pathLst>
              <a:path w="2664" h="2617">
                <a:moveTo>
                  <a:pt x="1355" y="2437"/>
                </a:moveTo>
                <a:lnTo>
                  <a:pt x="1897" y="2030"/>
                </a:lnTo>
                <a:lnTo>
                  <a:pt x="2303" y="1444"/>
                </a:lnTo>
                <a:lnTo>
                  <a:pt x="2619" y="857"/>
                </a:lnTo>
                <a:lnTo>
                  <a:pt x="2077" y="315"/>
                </a:lnTo>
                <a:lnTo>
                  <a:pt x="1761" y="0"/>
                </a:lnTo>
                <a:lnTo>
                  <a:pt x="1219" y="406"/>
                </a:lnTo>
                <a:lnTo>
                  <a:pt x="632" y="767"/>
                </a:lnTo>
                <a:lnTo>
                  <a:pt x="180" y="1263"/>
                </a:lnTo>
                <a:lnTo>
                  <a:pt x="0" y="1534"/>
                </a:lnTo>
                <a:lnTo>
                  <a:pt x="0" y="2256"/>
                </a:lnTo>
                <a:lnTo>
                  <a:pt x="225" y="2437"/>
                </a:lnTo>
                <a:lnTo>
                  <a:pt x="406" y="2617"/>
                </a:lnTo>
                <a:lnTo>
                  <a:pt x="1129" y="2617"/>
                </a:lnTo>
                <a:lnTo>
                  <a:pt x="1355" y="24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2" name="object 3312"/>
          <p:cNvSpPr/>
          <p:nvPr/>
        </p:nvSpPr>
        <p:spPr>
          <a:xfrm>
            <a:off x="2401159" y="2803776"/>
            <a:ext cx="4223" cy="4197"/>
          </a:xfrm>
          <a:custGeom>
            <a:avLst/>
            <a:gdLst/>
            <a:ahLst/>
            <a:cxnLst/>
            <a:rect l="l" t="t" r="r" b="b"/>
            <a:pathLst>
              <a:path w="8446" h="8394">
                <a:moveTo>
                  <a:pt x="3477" y="8394"/>
                </a:moveTo>
                <a:lnTo>
                  <a:pt x="4245" y="8394"/>
                </a:lnTo>
                <a:lnTo>
                  <a:pt x="6910" y="6363"/>
                </a:lnTo>
                <a:lnTo>
                  <a:pt x="8446" y="3565"/>
                </a:lnTo>
                <a:lnTo>
                  <a:pt x="4607" y="0"/>
                </a:lnTo>
                <a:lnTo>
                  <a:pt x="948" y="3068"/>
                </a:lnTo>
                <a:lnTo>
                  <a:pt x="0" y="6453"/>
                </a:lnTo>
                <a:lnTo>
                  <a:pt x="3477" y="83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3" name="object 3313"/>
          <p:cNvSpPr/>
          <p:nvPr/>
        </p:nvSpPr>
        <p:spPr>
          <a:xfrm>
            <a:off x="3174782" y="2804205"/>
            <a:ext cx="790" cy="1580"/>
          </a:xfrm>
          <a:custGeom>
            <a:avLst/>
            <a:gdLst/>
            <a:ahLst/>
            <a:cxnLst/>
            <a:rect l="l" t="t" r="r" b="b"/>
            <a:pathLst>
              <a:path w="1580" h="3159">
                <a:moveTo>
                  <a:pt x="1580" y="3159"/>
                </a:moveTo>
                <a:lnTo>
                  <a:pt x="180" y="0"/>
                </a:lnTo>
                <a:lnTo>
                  <a:pt x="0" y="2707"/>
                </a:lnTo>
                <a:lnTo>
                  <a:pt x="1580" y="3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4" name="object 3314"/>
          <p:cNvSpPr/>
          <p:nvPr/>
        </p:nvSpPr>
        <p:spPr>
          <a:xfrm>
            <a:off x="3172795" y="2803325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5917" y="0"/>
                </a:moveTo>
                <a:lnTo>
                  <a:pt x="1987" y="541"/>
                </a:lnTo>
                <a:lnTo>
                  <a:pt x="0" y="3881"/>
                </a:lnTo>
                <a:lnTo>
                  <a:pt x="2439" y="6498"/>
                </a:lnTo>
                <a:lnTo>
                  <a:pt x="5149" y="7536"/>
                </a:lnTo>
                <a:lnTo>
                  <a:pt x="7317" y="6724"/>
                </a:lnTo>
                <a:lnTo>
                  <a:pt x="8401" y="3474"/>
                </a:lnTo>
                <a:lnTo>
                  <a:pt x="5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5" name="object 3315"/>
          <p:cNvSpPr/>
          <p:nvPr/>
        </p:nvSpPr>
        <p:spPr>
          <a:xfrm>
            <a:off x="3175595" y="2805784"/>
            <a:ext cx="949" cy="1422"/>
          </a:xfrm>
          <a:custGeom>
            <a:avLst/>
            <a:gdLst/>
            <a:ahLst/>
            <a:cxnLst/>
            <a:rect l="l" t="t" r="r" b="b"/>
            <a:pathLst>
              <a:path w="1897" h="2843">
                <a:moveTo>
                  <a:pt x="0" y="90"/>
                </a:moveTo>
                <a:lnTo>
                  <a:pt x="858" y="2843"/>
                </a:lnTo>
                <a:lnTo>
                  <a:pt x="1897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6" name="object 3316"/>
          <p:cNvSpPr/>
          <p:nvPr/>
        </p:nvSpPr>
        <p:spPr>
          <a:xfrm>
            <a:off x="3174308" y="2804543"/>
            <a:ext cx="3907" cy="3881"/>
          </a:xfrm>
          <a:custGeom>
            <a:avLst/>
            <a:gdLst/>
            <a:ahLst/>
            <a:cxnLst/>
            <a:rect l="l" t="t" r="r" b="b"/>
            <a:pathLst>
              <a:path w="7814" h="7762">
                <a:moveTo>
                  <a:pt x="5149" y="7762"/>
                </a:moveTo>
                <a:lnTo>
                  <a:pt x="7814" y="5370"/>
                </a:lnTo>
                <a:lnTo>
                  <a:pt x="7407" y="2391"/>
                </a:lnTo>
                <a:lnTo>
                  <a:pt x="4110" y="0"/>
                </a:lnTo>
                <a:lnTo>
                  <a:pt x="180" y="135"/>
                </a:lnTo>
                <a:lnTo>
                  <a:pt x="0" y="4512"/>
                </a:lnTo>
                <a:lnTo>
                  <a:pt x="2348" y="7311"/>
                </a:lnTo>
                <a:lnTo>
                  <a:pt x="5149" y="7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7" name="object 3317"/>
          <p:cNvSpPr/>
          <p:nvPr/>
        </p:nvSpPr>
        <p:spPr>
          <a:xfrm>
            <a:off x="2405179" y="2816661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902"/>
                </a:moveTo>
                <a:lnTo>
                  <a:pt x="225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8" name="object 3318"/>
          <p:cNvSpPr/>
          <p:nvPr/>
        </p:nvSpPr>
        <p:spPr>
          <a:xfrm>
            <a:off x="2403801" y="2814697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19" name="object 3319"/>
          <p:cNvSpPr/>
          <p:nvPr/>
        </p:nvSpPr>
        <p:spPr>
          <a:xfrm>
            <a:off x="2462746" y="281686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903" y="1805"/>
                </a:moveTo>
                <a:lnTo>
                  <a:pt x="1535" y="1669"/>
                </a:lnTo>
                <a:lnTo>
                  <a:pt x="2122" y="1263"/>
                </a:lnTo>
                <a:lnTo>
                  <a:pt x="2755" y="947"/>
                </a:lnTo>
                <a:lnTo>
                  <a:pt x="2439" y="676"/>
                </a:lnTo>
                <a:lnTo>
                  <a:pt x="2122" y="361"/>
                </a:lnTo>
                <a:lnTo>
                  <a:pt x="1761" y="0"/>
                </a:lnTo>
                <a:lnTo>
                  <a:pt x="1219" y="315"/>
                </a:lnTo>
                <a:lnTo>
                  <a:pt x="587" y="631"/>
                </a:lnTo>
                <a:lnTo>
                  <a:pt x="0" y="947"/>
                </a:lnTo>
                <a:lnTo>
                  <a:pt x="271" y="1263"/>
                </a:lnTo>
                <a:lnTo>
                  <a:pt x="677" y="1850"/>
                </a:lnTo>
                <a:lnTo>
                  <a:pt x="903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0" name="object 3320"/>
          <p:cNvSpPr/>
          <p:nvPr/>
        </p:nvSpPr>
        <p:spPr>
          <a:xfrm>
            <a:off x="2460736" y="2815329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4878" y="7356"/>
                </a:moveTo>
                <a:lnTo>
                  <a:pt x="7452" y="6498"/>
                </a:lnTo>
                <a:lnTo>
                  <a:pt x="11021" y="4693"/>
                </a:lnTo>
                <a:lnTo>
                  <a:pt x="6233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1" name="object 3321"/>
          <p:cNvSpPr/>
          <p:nvPr/>
        </p:nvSpPr>
        <p:spPr>
          <a:xfrm>
            <a:off x="3274898" y="2816661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948" y="0"/>
                </a:moveTo>
                <a:lnTo>
                  <a:pt x="632" y="315"/>
                </a:lnTo>
                <a:lnTo>
                  <a:pt x="0" y="676"/>
                </a:lnTo>
                <a:lnTo>
                  <a:pt x="90" y="902"/>
                </a:lnTo>
                <a:lnTo>
                  <a:pt x="225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437"/>
                </a:lnTo>
                <a:lnTo>
                  <a:pt x="1535" y="2121"/>
                </a:lnTo>
                <a:lnTo>
                  <a:pt x="1942" y="1760"/>
                </a:lnTo>
                <a:lnTo>
                  <a:pt x="1626" y="1173"/>
                </a:lnTo>
                <a:lnTo>
                  <a:pt x="1264" y="586"/>
                </a:lnTo>
                <a:lnTo>
                  <a:pt x="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2" name="object 3322"/>
          <p:cNvSpPr/>
          <p:nvPr/>
        </p:nvSpPr>
        <p:spPr>
          <a:xfrm>
            <a:off x="3273543" y="2814697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3" name="object 3323"/>
          <p:cNvSpPr/>
          <p:nvPr/>
        </p:nvSpPr>
        <p:spPr>
          <a:xfrm>
            <a:off x="3255611" y="28220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857"/>
                </a:moveTo>
                <a:lnTo>
                  <a:pt x="1897" y="676"/>
                </a:lnTo>
                <a:lnTo>
                  <a:pt x="1309" y="270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60"/>
                </a:lnTo>
                <a:lnTo>
                  <a:pt x="361" y="2121"/>
                </a:lnTo>
                <a:lnTo>
                  <a:pt x="677" y="2391"/>
                </a:lnTo>
                <a:lnTo>
                  <a:pt x="993" y="2707"/>
                </a:lnTo>
                <a:lnTo>
                  <a:pt x="1309" y="2121"/>
                </a:lnTo>
                <a:lnTo>
                  <a:pt x="1671" y="1489"/>
                </a:lnTo>
                <a:lnTo>
                  <a:pt x="1851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4" name="object 3324"/>
          <p:cNvSpPr/>
          <p:nvPr/>
        </p:nvSpPr>
        <p:spPr>
          <a:xfrm>
            <a:off x="3254053" y="2820068"/>
            <a:ext cx="3704" cy="5461"/>
          </a:xfrm>
          <a:custGeom>
            <a:avLst/>
            <a:gdLst/>
            <a:ahLst/>
            <a:cxnLst/>
            <a:rect l="l" t="t" r="r" b="b"/>
            <a:pathLst>
              <a:path w="7407" h="10921">
                <a:moveTo>
                  <a:pt x="6459" y="2798"/>
                </a:move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lnTo>
                  <a:pt x="6549" y="7491"/>
                </a:lnTo>
                <a:lnTo>
                  <a:pt x="7407" y="5505"/>
                </a:lnTo>
                <a:lnTo>
                  <a:pt x="6459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5" name="object 3325"/>
          <p:cNvSpPr/>
          <p:nvPr/>
        </p:nvSpPr>
        <p:spPr>
          <a:xfrm>
            <a:off x="3149443" y="2690771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1806" y="0"/>
                </a:moveTo>
                <a:lnTo>
                  <a:pt x="1219" y="270"/>
                </a:lnTo>
                <a:lnTo>
                  <a:pt x="587" y="631"/>
                </a:lnTo>
                <a:lnTo>
                  <a:pt x="0" y="947"/>
                </a:lnTo>
                <a:lnTo>
                  <a:pt x="316" y="1218"/>
                </a:lnTo>
                <a:lnTo>
                  <a:pt x="677" y="1850"/>
                </a:lnTo>
                <a:lnTo>
                  <a:pt x="903" y="1805"/>
                </a:lnTo>
                <a:lnTo>
                  <a:pt x="1580" y="1669"/>
                </a:lnTo>
                <a:lnTo>
                  <a:pt x="2168" y="1218"/>
                </a:lnTo>
                <a:lnTo>
                  <a:pt x="2755" y="947"/>
                </a:lnTo>
                <a:lnTo>
                  <a:pt x="2484" y="631"/>
                </a:lnTo>
                <a:lnTo>
                  <a:pt x="2168" y="361"/>
                </a:lnTo>
                <a:lnTo>
                  <a:pt x="18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6" name="object 3326"/>
          <p:cNvSpPr/>
          <p:nvPr/>
        </p:nvSpPr>
        <p:spPr>
          <a:xfrm>
            <a:off x="3147455" y="2689237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78" y="7356"/>
                </a:moveTo>
                <a:lnTo>
                  <a:pt x="7452" y="6453"/>
                </a:lnTo>
                <a:lnTo>
                  <a:pt x="10975" y="4693"/>
                </a:lnTo>
                <a:lnTo>
                  <a:pt x="6233" y="0"/>
                </a:lnTo>
                <a:lnTo>
                  <a:pt x="0" y="3565"/>
                </a:lnTo>
                <a:lnTo>
                  <a:pt x="487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7" name="object 3327"/>
          <p:cNvSpPr/>
          <p:nvPr/>
        </p:nvSpPr>
        <p:spPr>
          <a:xfrm>
            <a:off x="3193482" y="270160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2755" y="992"/>
                </a:moveTo>
                <a:lnTo>
                  <a:pt x="2168" y="631"/>
                </a:lnTo>
                <a:lnTo>
                  <a:pt x="1580" y="315"/>
                </a:lnTo>
                <a:lnTo>
                  <a:pt x="993" y="0"/>
                </a:lnTo>
                <a:lnTo>
                  <a:pt x="632" y="361"/>
                </a:lnTo>
                <a:lnTo>
                  <a:pt x="316" y="676"/>
                </a:lnTo>
                <a:lnTo>
                  <a:pt x="0" y="992"/>
                </a:lnTo>
                <a:lnTo>
                  <a:pt x="632" y="1263"/>
                </a:lnTo>
                <a:lnTo>
                  <a:pt x="1219" y="1669"/>
                </a:lnTo>
                <a:lnTo>
                  <a:pt x="1851" y="1805"/>
                </a:lnTo>
                <a:lnTo>
                  <a:pt x="2077" y="1850"/>
                </a:lnTo>
                <a:lnTo>
                  <a:pt x="2439" y="1263"/>
                </a:lnTo>
                <a:lnTo>
                  <a:pt x="2755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8" name="object 3328"/>
          <p:cNvSpPr/>
          <p:nvPr/>
        </p:nvSpPr>
        <p:spPr>
          <a:xfrm>
            <a:off x="3191382" y="2700068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097" y="7401"/>
                </a:moveTo>
                <a:lnTo>
                  <a:pt x="8265" y="6363"/>
                </a:lnTo>
                <a:lnTo>
                  <a:pt x="11111" y="3474"/>
                </a:lnTo>
                <a:lnTo>
                  <a:pt x="4742" y="0"/>
                </a:lnTo>
                <a:lnTo>
                  <a:pt x="0" y="4738"/>
                </a:lnTo>
                <a:lnTo>
                  <a:pt x="3523" y="6498"/>
                </a:lnTo>
                <a:lnTo>
                  <a:pt x="6097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29" name="object 3329"/>
          <p:cNvSpPr/>
          <p:nvPr/>
        </p:nvSpPr>
        <p:spPr>
          <a:xfrm>
            <a:off x="2557713" y="2651463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1806" y="90"/>
                </a:moveTo>
                <a:lnTo>
                  <a:pt x="1174" y="180"/>
                </a:lnTo>
                <a:lnTo>
                  <a:pt x="587" y="586"/>
                </a:lnTo>
                <a:lnTo>
                  <a:pt x="0" y="902"/>
                </a:lnTo>
                <a:lnTo>
                  <a:pt x="271" y="1218"/>
                </a:lnTo>
                <a:lnTo>
                  <a:pt x="677" y="1805"/>
                </a:lnTo>
                <a:lnTo>
                  <a:pt x="858" y="1760"/>
                </a:lnTo>
                <a:lnTo>
                  <a:pt x="1535" y="1624"/>
                </a:lnTo>
                <a:lnTo>
                  <a:pt x="2122" y="1218"/>
                </a:lnTo>
                <a:lnTo>
                  <a:pt x="2755" y="902"/>
                </a:lnTo>
                <a:lnTo>
                  <a:pt x="2393" y="586"/>
                </a:lnTo>
                <a:lnTo>
                  <a:pt x="2077" y="0"/>
                </a:lnTo>
                <a:lnTo>
                  <a:pt x="1806" y="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0" name="object 3330"/>
          <p:cNvSpPr/>
          <p:nvPr/>
        </p:nvSpPr>
        <p:spPr>
          <a:xfrm>
            <a:off x="2555658" y="2650087"/>
            <a:ext cx="5465" cy="3498"/>
          </a:xfrm>
          <a:custGeom>
            <a:avLst/>
            <a:gdLst/>
            <a:ahLst/>
            <a:cxnLst/>
            <a:rect l="l" t="t" r="r" b="b"/>
            <a:pathLst>
              <a:path w="10930" h="6995">
                <a:moveTo>
                  <a:pt x="7046" y="0"/>
                </a:moveTo>
                <a:lnTo>
                  <a:pt x="3387" y="1218"/>
                </a:lnTo>
                <a:lnTo>
                  <a:pt x="0" y="3159"/>
                </a:lnTo>
                <a:lnTo>
                  <a:pt x="4968" y="6995"/>
                </a:lnTo>
                <a:lnTo>
                  <a:pt x="7543" y="6092"/>
                </a:lnTo>
                <a:lnTo>
                  <a:pt x="10930" y="4197"/>
                </a:lnTo>
                <a:lnTo>
                  <a:pt x="7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1" name="object 3331"/>
          <p:cNvSpPr/>
          <p:nvPr/>
        </p:nvSpPr>
        <p:spPr>
          <a:xfrm>
            <a:off x="3106194" y="2738902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0" y="902"/>
                </a:move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490" y="2121"/>
                </a:lnTo>
                <a:lnTo>
                  <a:pt x="1851" y="1760"/>
                </a:lnTo>
                <a:lnTo>
                  <a:pt x="1535" y="1218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0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2" name="object 3332"/>
          <p:cNvSpPr/>
          <p:nvPr/>
        </p:nvSpPr>
        <p:spPr>
          <a:xfrm>
            <a:off x="3104816" y="2736939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0"/>
                </a:lnTo>
                <a:lnTo>
                  <a:pt x="1174" y="7356"/>
                </a:lnTo>
                <a:lnTo>
                  <a:pt x="2981" y="10831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3" name="object 3333"/>
          <p:cNvSpPr/>
          <p:nvPr/>
        </p:nvSpPr>
        <p:spPr>
          <a:xfrm>
            <a:off x="3195108" y="2742106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51" y="1714"/>
                </a:moveTo>
                <a:lnTo>
                  <a:pt x="1535" y="1128"/>
                </a:lnTo>
                <a:lnTo>
                  <a:pt x="1219" y="541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0" y="857"/>
                </a:ln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174" y="2346"/>
                </a:lnTo>
                <a:lnTo>
                  <a:pt x="1490" y="2075"/>
                </a:lnTo>
                <a:lnTo>
                  <a:pt x="1851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4" name="object 3334"/>
          <p:cNvSpPr/>
          <p:nvPr/>
        </p:nvSpPr>
        <p:spPr>
          <a:xfrm>
            <a:off x="3193708" y="2740120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3026" y="10831"/>
                </a:moveTo>
                <a:lnTo>
                  <a:pt x="7768" y="6137"/>
                </a:lnTo>
                <a:lnTo>
                  <a:pt x="4110" y="0"/>
                </a:lnTo>
                <a:lnTo>
                  <a:pt x="0" y="3700"/>
                </a:lnTo>
                <a:lnTo>
                  <a:pt x="1219" y="7356"/>
                </a:lnTo>
                <a:lnTo>
                  <a:pt x="3026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5" name="object 3335"/>
          <p:cNvSpPr/>
          <p:nvPr/>
        </p:nvSpPr>
        <p:spPr>
          <a:xfrm>
            <a:off x="3208862" y="2752937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219" y="63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6" name="object 3336"/>
          <p:cNvSpPr/>
          <p:nvPr/>
        </p:nvSpPr>
        <p:spPr>
          <a:xfrm>
            <a:off x="3207484" y="2750929"/>
            <a:ext cx="3659" cy="5393"/>
          </a:xfrm>
          <a:custGeom>
            <a:avLst/>
            <a:gdLst/>
            <a:ahLst/>
            <a:cxnLst/>
            <a:rect l="l" t="t" r="r" b="b"/>
            <a:pathLst>
              <a:path w="7317" h="10786">
                <a:moveTo>
                  <a:pt x="4155" y="0"/>
                </a:moveTo>
                <a:lnTo>
                  <a:pt x="0" y="3790"/>
                </a:lnTo>
                <a:lnTo>
                  <a:pt x="1219" y="7446"/>
                </a:lnTo>
                <a:lnTo>
                  <a:pt x="3116" y="10786"/>
                </a:lnTo>
                <a:lnTo>
                  <a:pt x="7317" y="6949"/>
                </a:lnTo>
                <a:lnTo>
                  <a:pt x="6097" y="3294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7" name="object 3337"/>
          <p:cNvSpPr/>
          <p:nvPr/>
        </p:nvSpPr>
        <p:spPr>
          <a:xfrm>
            <a:off x="3225371" y="275699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19" y="631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8" name="object 3338"/>
          <p:cNvSpPr/>
          <p:nvPr/>
        </p:nvSpPr>
        <p:spPr>
          <a:xfrm>
            <a:off x="3223993" y="2755036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2981" y="10786"/>
                </a:moveTo>
                <a:lnTo>
                  <a:pt x="7723" y="6137"/>
                </a:lnTo>
                <a:lnTo>
                  <a:pt x="4110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39" name="object 3339"/>
          <p:cNvSpPr/>
          <p:nvPr/>
        </p:nvSpPr>
        <p:spPr>
          <a:xfrm>
            <a:off x="3191291" y="2718797"/>
            <a:ext cx="790" cy="1580"/>
          </a:xfrm>
          <a:custGeom>
            <a:avLst/>
            <a:gdLst/>
            <a:ahLst/>
            <a:cxnLst/>
            <a:rect l="l" t="t" r="r" b="b"/>
            <a:pathLst>
              <a:path w="1580" h="3159">
                <a:moveTo>
                  <a:pt x="1580" y="3159"/>
                </a:moveTo>
                <a:lnTo>
                  <a:pt x="180" y="0"/>
                </a:lnTo>
                <a:lnTo>
                  <a:pt x="0" y="2662"/>
                </a:lnTo>
                <a:lnTo>
                  <a:pt x="1580" y="3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0" name="object 3340"/>
          <p:cNvSpPr/>
          <p:nvPr/>
        </p:nvSpPr>
        <p:spPr>
          <a:xfrm>
            <a:off x="3189304" y="2717894"/>
            <a:ext cx="4223" cy="3768"/>
          </a:xfrm>
          <a:custGeom>
            <a:avLst/>
            <a:gdLst/>
            <a:ahLst/>
            <a:cxnLst/>
            <a:rect l="l" t="t" r="r" b="b"/>
            <a:pathLst>
              <a:path w="8446" h="7536">
                <a:moveTo>
                  <a:pt x="6052" y="0"/>
                </a:moveTo>
                <a:lnTo>
                  <a:pt x="2032" y="541"/>
                </a:lnTo>
                <a:lnTo>
                  <a:pt x="0" y="3926"/>
                </a:lnTo>
                <a:lnTo>
                  <a:pt x="2439" y="6543"/>
                </a:lnTo>
                <a:lnTo>
                  <a:pt x="5194" y="7536"/>
                </a:lnTo>
                <a:lnTo>
                  <a:pt x="7317" y="6724"/>
                </a:lnTo>
                <a:lnTo>
                  <a:pt x="8446" y="3474"/>
                </a:lnTo>
                <a:lnTo>
                  <a:pt x="6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1" name="object 3341"/>
          <p:cNvSpPr/>
          <p:nvPr/>
        </p:nvSpPr>
        <p:spPr>
          <a:xfrm>
            <a:off x="3084784" y="2713810"/>
            <a:ext cx="1355" cy="925"/>
          </a:xfrm>
          <a:custGeom>
            <a:avLst/>
            <a:gdLst/>
            <a:ahLst/>
            <a:cxnLst/>
            <a:rect l="l" t="t" r="r" b="b"/>
            <a:pathLst>
              <a:path w="2710" h="1850">
                <a:moveTo>
                  <a:pt x="0" y="947"/>
                </a:moveTo>
                <a:lnTo>
                  <a:pt x="271" y="1263"/>
                </a:lnTo>
                <a:lnTo>
                  <a:pt x="677" y="1850"/>
                </a:lnTo>
                <a:lnTo>
                  <a:pt x="858" y="1805"/>
                </a:lnTo>
                <a:lnTo>
                  <a:pt x="1535" y="1669"/>
                </a:lnTo>
                <a:lnTo>
                  <a:pt x="2122" y="1263"/>
                </a:lnTo>
                <a:lnTo>
                  <a:pt x="2710" y="947"/>
                </a:lnTo>
                <a:lnTo>
                  <a:pt x="2439" y="676"/>
                </a:lnTo>
                <a:lnTo>
                  <a:pt x="2122" y="361"/>
                </a:lnTo>
                <a:lnTo>
                  <a:pt x="1761" y="0"/>
                </a:lnTo>
                <a:lnTo>
                  <a:pt x="1174" y="315"/>
                </a:lnTo>
                <a:lnTo>
                  <a:pt x="587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2" name="object 3342"/>
          <p:cNvSpPr/>
          <p:nvPr/>
        </p:nvSpPr>
        <p:spPr>
          <a:xfrm>
            <a:off x="3082774" y="2712275"/>
            <a:ext cx="5488" cy="3678"/>
          </a:xfrm>
          <a:custGeom>
            <a:avLst/>
            <a:gdLst/>
            <a:ahLst/>
            <a:cxnLst/>
            <a:rect l="l" t="t" r="r" b="b"/>
            <a:pathLst>
              <a:path w="10975" h="7356">
                <a:moveTo>
                  <a:pt x="4833" y="7356"/>
                </a:moveTo>
                <a:lnTo>
                  <a:pt x="7407" y="6498"/>
                </a:lnTo>
                <a:lnTo>
                  <a:pt x="10975" y="4738"/>
                </a:lnTo>
                <a:lnTo>
                  <a:pt x="6188" y="0"/>
                </a:lnTo>
                <a:lnTo>
                  <a:pt x="0" y="3610"/>
                </a:lnTo>
                <a:lnTo>
                  <a:pt x="4833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3" name="object 3343"/>
          <p:cNvSpPr/>
          <p:nvPr/>
        </p:nvSpPr>
        <p:spPr>
          <a:xfrm>
            <a:off x="3184087" y="2714961"/>
            <a:ext cx="949" cy="1376"/>
          </a:xfrm>
          <a:custGeom>
            <a:avLst/>
            <a:gdLst/>
            <a:ahLst/>
            <a:cxnLst/>
            <a:rect l="l" t="t" r="r" b="b"/>
            <a:pathLst>
              <a:path w="1897" h="2752">
                <a:moveTo>
                  <a:pt x="903" y="0"/>
                </a:moveTo>
                <a:lnTo>
                  <a:pt x="632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632" y="2121"/>
                </a:lnTo>
                <a:lnTo>
                  <a:pt x="903" y="2752"/>
                </a:lnTo>
                <a:lnTo>
                  <a:pt x="1219" y="2437"/>
                </a:lnTo>
                <a:lnTo>
                  <a:pt x="1535" y="2121"/>
                </a:lnTo>
                <a:lnTo>
                  <a:pt x="1897" y="1760"/>
                </a:lnTo>
                <a:lnTo>
                  <a:pt x="1580" y="1173"/>
                </a:lnTo>
                <a:lnTo>
                  <a:pt x="1264" y="586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4" name="object 3344"/>
          <p:cNvSpPr/>
          <p:nvPr/>
        </p:nvSpPr>
        <p:spPr>
          <a:xfrm>
            <a:off x="3182709" y="2712997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3026" y="10831"/>
                </a:moveTo>
                <a:lnTo>
                  <a:pt x="7723" y="6137"/>
                </a:lnTo>
                <a:lnTo>
                  <a:pt x="4110" y="0"/>
                </a:lnTo>
                <a:lnTo>
                  <a:pt x="0" y="3700"/>
                </a:lnTo>
                <a:lnTo>
                  <a:pt x="1219" y="7401"/>
                </a:lnTo>
                <a:lnTo>
                  <a:pt x="3026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5" name="object 3345"/>
          <p:cNvSpPr/>
          <p:nvPr/>
        </p:nvSpPr>
        <p:spPr>
          <a:xfrm>
            <a:off x="3193663" y="2728296"/>
            <a:ext cx="1287" cy="1467"/>
          </a:xfrm>
          <a:custGeom>
            <a:avLst/>
            <a:gdLst/>
            <a:ahLst/>
            <a:cxnLst/>
            <a:rect l="l" t="t" r="r" b="b"/>
            <a:pathLst>
              <a:path w="2574" h="2933">
                <a:moveTo>
                  <a:pt x="0" y="1624"/>
                </a:moveTo>
                <a:lnTo>
                  <a:pt x="2574" y="2933"/>
                </a:lnTo>
                <a:lnTo>
                  <a:pt x="948" y="0"/>
                </a:lnTo>
                <a:lnTo>
                  <a:pt x="0" y="1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6" name="object 3346"/>
          <p:cNvSpPr/>
          <p:nvPr/>
        </p:nvSpPr>
        <p:spPr>
          <a:xfrm>
            <a:off x="3192059" y="2727394"/>
            <a:ext cx="4201" cy="3768"/>
          </a:xfrm>
          <a:custGeom>
            <a:avLst/>
            <a:gdLst/>
            <a:ahLst/>
            <a:cxnLst/>
            <a:rect l="l" t="t" r="r" b="b"/>
            <a:pathLst>
              <a:path w="8401" h="7536">
                <a:moveTo>
                  <a:pt x="6052" y="0"/>
                </a:moveTo>
                <a:lnTo>
                  <a:pt x="2032" y="541"/>
                </a:lnTo>
                <a:lnTo>
                  <a:pt x="0" y="3881"/>
                </a:lnTo>
                <a:lnTo>
                  <a:pt x="2439" y="6543"/>
                </a:lnTo>
                <a:lnTo>
                  <a:pt x="5149" y="7536"/>
                </a:lnTo>
                <a:lnTo>
                  <a:pt x="7317" y="6724"/>
                </a:lnTo>
                <a:lnTo>
                  <a:pt x="8401" y="3474"/>
                </a:lnTo>
                <a:lnTo>
                  <a:pt x="6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7" name="object 3347"/>
          <p:cNvSpPr/>
          <p:nvPr/>
        </p:nvSpPr>
        <p:spPr>
          <a:xfrm>
            <a:off x="2940200" y="3503892"/>
            <a:ext cx="11541" cy="14471"/>
          </a:xfrm>
          <a:custGeom>
            <a:avLst/>
            <a:gdLst/>
            <a:ahLst/>
            <a:cxnLst/>
            <a:rect l="l" t="t" r="r" b="b"/>
            <a:pathLst>
              <a:path w="23081" h="28941">
                <a:moveTo>
                  <a:pt x="13821" y="189"/>
                </a:moveTo>
                <a:lnTo>
                  <a:pt x="12331" y="2030"/>
                </a:lnTo>
                <a:lnTo>
                  <a:pt x="9801" y="6792"/>
                </a:lnTo>
                <a:lnTo>
                  <a:pt x="9575" y="10217"/>
                </a:lnTo>
                <a:lnTo>
                  <a:pt x="8175" y="11995"/>
                </a:lnTo>
                <a:lnTo>
                  <a:pt x="5420" y="16901"/>
                </a:lnTo>
                <a:lnTo>
                  <a:pt x="1942" y="18151"/>
                </a:lnTo>
                <a:lnTo>
                  <a:pt x="135" y="15357"/>
                </a:lnTo>
                <a:lnTo>
                  <a:pt x="0" y="18977"/>
                </a:lnTo>
                <a:lnTo>
                  <a:pt x="2258" y="21748"/>
                </a:lnTo>
                <a:lnTo>
                  <a:pt x="1761" y="24920"/>
                </a:lnTo>
                <a:lnTo>
                  <a:pt x="4787" y="24284"/>
                </a:lnTo>
                <a:lnTo>
                  <a:pt x="5917" y="25701"/>
                </a:lnTo>
                <a:lnTo>
                  <a:pt x="8446" y="28941"/>
                </a:lnTo>
                <a:lnTo>
                  <a:pt x="9756" y="24284"/>
                </a:lnTo>
                <a:lnTo>
                  <a:pt x="12692" y="24898"/>
                </a:lnTo>
                <a:lnTo>
                  <a:pt x="13189" y="20922"/>
                </a:lnTo>
                <a:lnTo>
                  <a:pt x="15763" y="19103"/>
                </a:lnTo>
                <a:lnTo>
                  <a:pt x="19286" y="19103"/>
                </a:lnTo>
                <a:lnTo>
                  <a:pt x="19964" y="18449"/>
                </a:lnTo>
                <a:lnTo>
                  <a:pt x="23081" y="14807"/>
                </a:lnTo>
                <a:lnTo>
                  <a:pt x="22810" y="11805"/>
                </a:lnTo>
                <a:lnTo>
                  <a:pt x="18925" y="9603"/>
                </a:lnTo>
                <a:lnTo>
                  <a:pt x="16667" y="7572"/>
                </a:lnTo>
                <a:lnTo>
                  <a:pt x="16802" y="4973"/>
                </a:lnTo>
                <a:lnTo>
                  <a:pt x="19919" y="5713"/>
                </a:lnTo>
                <a:lnTo>
                  <a:pt x="22584" y="3700"/>
                </a:lnTo>
                <a:lnTo>
                  <a:pt x="20235" y="889"/>
                </a:lnTo>
                <a:lnTo>
                  <a:pt x="19377" y="0"/>
                </a:lnTo>
                <a:lnTo>
                  <a:pt x="16802" y="2328"/>
                </a:lnTo>
                <a:lnTo>
                  <a:pt x="13821" y="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8" name="object 3348"/>
          <p:cNvSpPr/>
          <p:nvPr/>
        </p:nvSpPr>
        <p:spPr>
          <a:xfrm>
            <a:off x="2938664" y="3502136"/>
            <a:ext cx="13980" cy="16427"/>
          </a:xfrm>
          <a:custGeom>
            <a:avLst/>
            <a:gdLst/>
            <a:ahLst/>
            <a:cxnLst/>
            <a:rect l="l" t="t" r="r" b="b"/>
            <a:pathLst>
              <a:path w="27959" h="32854">
                <a:moveTo>
                  <a:pt x="27236" y="14513"/>
                </a:moveTo>
                <a:lnTo>
                  <a:pt x="24390" y="11634"/>
                </a:lnTo>
                <a:lnTo>
                  <a:pt x="27417" y="8904"/>
                </a:lnTo>
                <a:lnTo>
                  <a:pt x="27778" y="5902"/>
                </a:lnTo>
                <a:lnTo>
                  <a:pt x="25023" y="2558"/>
                </a:lnTo>
                <a:lnTo>
                  <a:pt x="22584" y="0"/>
                </a:lnTo>
                <a:lnTo>
                  <a:pt x="19332" y="2391"/>
                </a:lnTo>
                <a:lnTo>
                  <a:pt x="16441" y="315"/>
                </a:lnTo>
                <a:lnTo>
                  <a:pt x="13415" y="4061"/>
                </a:lnTo>
                <a:lnTo>
                  <a:pt x="10433" y="9328"/>
                </a:lnTo>
                <a:lnTo>
                  <a:pt x="10253" y="12162"/>
                </a:lnTo>
                <a:lnTo>
                  <a:pt x="9620" y="13642"/>
                </a:lnTo>
                <a:lnTo>
                  <a:pt x="6910" y="18151"/>
                </a:lnTo>
                <a:lnTo>
                  <a:pt x="6233" y="18191"/>
                </a:lnTo>
                <a:lnTo>
                  <a:pt x="3568" y="16458"/>
                </a:lnTo>
                <a:lnTo>
                  <a:pt x="225" y="18173"/>
                </a:lnTo>
                <a:lnTo>
                  <a:pt x="0" y="22361"/>
                </a:lnTo>
                <a:lnTo>
                  <a:pt x="2800" y="26062"/>
                </a:lnTo>
                <a:lnTo>
                  <a:pt x="2845" y="29149"/>
                </a:lnTo>
                <a:lnTo>
                  <a:pt x="5420" y="30146"/>
                </a:lnTo>
                <a:lnTo>
                  <a:pt x="7994" y="32006"/>
                </a:lnTo>
                <a:lnTo>
                  <a:pt x="10750" y="32854"/>
                </a:lnTo>
                <a:lnTo>
                  <a:pt x="12376" y="32854"/>
                </a:lnTo>
                <a:lnTo>
                  <a:pt x="13776" y="25827"/>
                </a:lnTo>
                <a:lnTo>
                  <a:pt x="10840" y="27587"/>
                </a:lnTo>
                <a:lnTo>
                  <a:pt x="7814" y="25723"/>
                </a:lnTo>
                <a:lnTo>
                  <a:pt x="9124" y="24284"/>
                </a:lnTo>
                <a:lnTo>
                  <a:pt x="13234" y="17072"/>
                </a:lnTo>
                <a:lnTo>
                  <a:pt x="15086" y="14405"/>
                </a:lnTo>
                <a:lnTo>
                  <a:pt x="15266" y="11593"/>
                </a:lnTo>
                <a:lnTo>
                  <a:pt x="18654" y="7699"/>
                </a:lnTo>
                <a:lnTo>
                  <a:pt x="17299" y="10980"/>
                </a:lnTo>
                <a:lnTo>
                  <a:pt x="18248" y="14594"/>
                </a:lnTo>
                <a:lnTo>
                  <a:pt x="22674" y="17198"/>
                </a:lnTo>
                <a:lnTo>
                  <a:pt x="22358" y="25110"/>
                </a:lnTo>
                <a:lnTo>
                  <a:pt x="24933" y="23589"/>
                </a:lnTo>
                <a:lnTo>
                  <a:pt x="27959" y="18638"/>
                </a:lnTo>
                <a:lnTo>
                  <a:pt x="27236" y="14513"/>
                </a:lnTo>
                <a:close/>
              </a:path>
              <a:path w="27959" h="32854">
                <a:moveTo>
                  <a:pt x="21319" y="20118"/>
                </a:moveTo>
                <a:lnTo>
                  <a:pt x="17389" y="20118"/>
                </a:lnTo>
                <a:lnTo>
                  <a:pt x="15266" y="22700"/>
                </a:lnTo>
                <a:lnTo>
                  <a:pt x="13776" y="25827"/>
                </a:lnTo>
                <a:lnTo>
                  <a:pt x="12376" y="32854"/>
                </a:lnTo>
                <a:lnTo>
                  <a:pt x="15673" y="30823"/>
                </a:lnTo>
                <a:lnTo>
                  <a:pt x="18564" y="28937"/>
                </a:lnTo>
                <a:lnTo>
                  <a:pt x="19783" y="25344"/>
                </a:lnTo>
                <a:lnTo>
                  <a:pt x="22358" y="25110"/>
                </a:lnTo>
                <a:lnTo>
                  <a:pt x="22674" y="17198"/>
                </a:lnTo>
                <a:lnTo>
                  <a:pt x="21319" y="20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49" name="object 3349"/>
          <p:cNvSpPr/>
          <p:nvPr/>
        </p:nvSpPr>
        <p:spPr>
          <a:xfrm>
            <a:off x="2689266" y="3508249"/>
            <a:ext cx="7453" cy="4211"/>
          </a:xfrm>
          <a:custGeom>
            <a:avLst/>
            <a:gdLst/>
            <a:ahLst/>
            <a:cxnLst/>
            <a:rect l="l" t="t" r="r" b="b"/>
            <a:pathLst>
              <a:path w="14905" h="8421">
                <a:moveTo>
                  <a:pt x="1851" y="8421"/>
                </a:moveTo>
                <a:lnTo>
                  <a:pt x="3116" y="5185"/>
                </a:lnTo>
                <a:lnTo>
                  <a:pt x="6368" y="7703"/>
                </a:lnTo>
                <a:lnTo>
                  <a:pt x="9891" y="3511"/>
                </a:lnTo>
                <a:lnTo>
                  <a:pt x="14453" y="4657"/>
                </a:lnTo>
                <a:lnTo>
                  <a:pt x="14905" y="2094"/>
                </a:lnTo>
                <a:lnTo>
                  <a:pt x="14047" y="825"/>
                </a:lnTo>
                <a:lnTo>
                  <a:pt x="9982" y="0"/>
                </a:lnTo>
                <a:lnTo>
                  <a:pt x="6910" y="2770"/>
                </a:lnTo>
                <a:lnTo>
                  <a:pt x="3387" y="4445"/>
                </a:lnTo>
                <a:lnTo>
                  <a:pt x="0" y="6327"/>
                </a:lnTo>
                <a:lnTo>
                  <a:pt x="1851" y="84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0" name="object 3350"/>
          <p:cNvSpPr/>
          <p:nvPr/>
        </p:nvSpPr>
        <p:spPr>
          <a:xfrm>
            <a:off x="2687143" y="3507044"/>
            <a:ext cx="11857" cy="6738"/>
          </a:xfrm>
          <a:custGeom>
            <a:avLst/>
            <a:gdLst/>
            <a:ahLst/>
            <a:cxnLst/>
            <a:rect l="l" t="t" r="r" b="b"/>
            <a:pathLst>
              <a:path w="23713" h="13475">
                <a:moveTo>
                  <a:pt x="1129" y="10068"/>
                </a:moveTo>
                <a:lnTo>
                  <a:pt x="0" y="13371"/>
                </a:lnTo>
                <a:lnTo>
                  <a:pt x="6504" y="13475"/>
                </a:lnTo>
                <a:lnTo>
                  <a:pt x="9485" y="11530"/>
                </a:lnTo>
                <a:lnTo>
                  <a:pt x="12647" y="11571"/>
                </a:lnTo>
                <a:lnTo>
                  <a:pt x="16125" y="9540"/>
                </a:lnTo>
                <a:lnTo>
                  <a:pt x="19377" y="9562"/>
                </a:lnTo>
                <a:lnTo>
                  <a:pt x="22313" y="9328"/>
                </a:lnTo>
                <a:lnTo>
                  <a:pt x="23713" y="6769"/>
                </a:lnTo>
                <a:lnTo>
                  <a:pt x="19783" y="992"/>
                </a:lnTo>
                <a:lnTo>
                  <a:pt x="18790" y="803"/>
                </a:lnTo>
                <a:lnTo>
                  <a:pt x="14815" y="0"/>
                </a:lnTo>
                <a:lnTo>
                  <a:pt x="11698" y="1778"/>
                </a:lnTo>
                <a:lnTo>
                  <a:pt x="8943" y="3344"/>
                </a:lnTo>
                <a:lnTo>
                  <a:pt x="6549" y="4612"/>
                </a:lnTo>
                <a:lnTo>
                  <a:pt x="2258" y="6873"/>
                </a:lnTo>
                <a:lnTo>
                  <a:pt x="1129" y="10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1" name="object 3351"/>
          <p:cNvSpPr/>
          <p:nvPr/>
        </p:nvSpPr>
        <p:spPr>
          <a:xfrm>
            <a:off x="3069991" y="3462546"/>
            <a:ext cx="3026" cy="3850"/>
          </a:xfrm>
          <a:custGeom>
            <a:avLst/>
            <a:gdLst/>
            <a:ahLst/>
            <a:cxnLst/>
            <a:rect l="l" t="t" r="r" b="b"/>
            <a:pathLst>
              <a:path w="6052" h="7699">
                <a:moveTo>
                  <a:pt x="6052" y="6092"/>
                </a:moveTo>
                <a:lnTo>
                  <a:pt x="6052" y="3321"/>
                </a:lnTo>
                <a:lnTo>
                  <a:pt x="2755" y="0"/>
                </a:lnTo>
                <a:lnTo>
                  <a:pt x="0" y="2242"/>
                </a:lnTo>
                <a:lnTo>
                  <a:pt x="587" y="5054"/>
                </a:lnTo>
                <a:lnTo>
                  <a:pt x="3161" y="7699"/>
                </a:lnTo>
                <a:lnTo>
                  <a:pt x="5781" y="7572"/>
                </a:lnTo>
                <a:lnTo>
                  <a:pt x="6052" y="6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2" name="object 3352"/>
          <p:cNvSpPr/>
          <p:nvPr/>
        </p:nvSpPr>
        <p:spPr>
          <a:xfrm>
            <a:off x="3068207" y="3461508"/>
            <a:ext cx="6075" cy="6253"/>
          </a:xfrm>
          <a:custGeom>
            <a:avLst/>
            <a:gdLst/>
            <a:ahLst/>
            <a:cxnLst/>
            <a:rect l="l" t="t" r="r" b="b"/>
            <a:pathLst>
              <a:path w="12150" h="12505">
                <a:moveTo>
                  <a:pt x="0" y="4801"/>
                </a:moveTo>
                <a:lnTo>
                  <a:pt x="1400" y="7848"/>
                </a:lnTo>
                <a:lnTo>
                  <a:pt x="3974" y="10749"/>
                </a:lnTo>
                <a:lnTo>
                  <a:pt x="7588" y="12505"/>
                </a:lnTo>
                <a:lnTo>
                  <a:pt x="9259" y="12311"/>
                </a:lnTo>
                <a:lnTo>
                  <a:pt x="11879" y="10452"/>
                </a:lnTo>
                <a:lnTo>
                  <a:pt x="12150" y="7658"/>
                </a:lnTo>
                <a:lnTo>
                  <a:pt x="12150" y="4422"/>
                </a:lnTo>
                <a:lnTo>
                  <a:pt x="8853" y="1060"/>
                </a:lnTo>
                <a:lnTo>
                  <a:pt x="5962" y="0"/>
                </a:lnTo>
                <a:lnTo>
                  <a:pt x="2122" y="2179"/>
                </a:lnTo>
                <a:lnTo>
                  <a:pt x="0" y="4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3" name="object 3353"/>
          <p:cNvSpPr/>
          <p:nvPr/>
        </p:nvSpPr>
        <p:spPr>
          <a:xfrm>
            <a:off x="3149804" y="3407364"/>
            <a:ext cx="5736" cy="2825"/>
          </a:xfrm>
          <a:custGeom>
            <a:avLst/>
            <a:gdLst/>
            <a:ahLst/>
            <a:cxnLst/>
            <a:rect l="l" t="t" r="r" b="b"/>
            <a:pathLst>
              <a:path w="11472" h="5650">
                <a:moveTo>
                  <a:pt x="3523" y="0"/>
                </a:moveTo>
                <a:lnTo>
                  <a:pt x="225" y="63"/>
                </a:lnTo>
                <a:lnTo>
                  <a:pt x="0" y="3745"/>
                </a:lnTo>
                <a:lnTo>
                  <a:pt x="3116" y="4084"/>
                </a:lnTo>
                <a:lnTo>
                  <a:pt x="7046" y="3023"/>
                </a:lnTo>
                <a:lnTo>
                  <a:pt x="10072" y="5650"/>
                </a:lnTo>
                <a:lnTo>
                  <a:pt x="11472" y="4336"/>
                </a:lnTo>
                <a:lnTo>
                  <a:pt x="10027" y="509"/>
                </a:lnTo>
                <a:lnTo>
                  <a:pt x="5555" y="3023"/>
                </a:lnTo>
                <a:lnTo>
                  <a:pt x="3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4" name="object 3354"/>
          <p:cNvSpPr/>
          <p:nvPr/>
        </p:nvSpPr>
        <p:spPr>
          <a:xfrm>
            <a:off x="3148246" y="3405588"/>
            <a:ext cx="8447" cy="5869"/>
          </a:xfrm>
          <a:custGeom>
            <a:avLst/>
            <a:gdLst/>
            <a:ahLst/>
            <a:cxnLst/>
            <a:rect l="l" t="t" r="r" b="b"/>
            <a:pathLst>
              <a:path w="16893" h="11738">
                <a:moveTo>
                  <a:pt x="6955" y="10023"/>
                </a:moveTo>
                <a:lnTo>
                  <a:pt x="10388" y="10745"/>
                </a:lnTo>
                <a:lnTo>
                  <a:pt x="13686" y="11738"/>
                </a:lnTo>
                <a:lnTo>
                  <a:pt x="14092" y="11738"/>
                </a:lnTo>
                <a:lnTo>
                  <a:pt x="16847" y="9644"/>
                </a:lnTo>
                <a:lnTo>
                  <a:pt x="16893" y="6999"/>
                </a:lnTo>
                <a:lnTo>
                  <a:pt x="15628" y="3574"/>
                </a:lnTo>
                <a:lnTo>
                  <a:pt x="12647" y="3150"/>
                </a:lnTo>
                <a:lnTo>
                  <a:pt x="8988" y="2576"/>
                </a:lnTo>
                <a:lnTo>
                  <a:pt x="7272" y="0"/>
                </a:lnTo>
                <a:lnTo>
                  <a:pt x="3703" y="717"/>
                </a:lnTo>
                <a:lnTo>
                  <a:pt x="225" y="3678"/>
                </a:lnTo>
                <a:lnTo>
                  <a:pt x="0" y="6620"/>
                </a:lnTo>
                <a:lnTo>
                  <a:pt x="1626" y="9770"/>
                </a:lnTo>
                <a:lnTo>
                  <a:pt x="4245" y="9833"/>
                </a:lnTo>
                <a:lnTo>
                  <a:pt x="6955" y="10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5" name="object 3355"/>
          <p:cNvSpPr/>
          <p:nvPr/>
        </p:nvSpPr>
        <p:spPr>
          <a:xfrm>
            <a:off x="2750424" y="3500180"/>
            <a:ext cx="3501" cy="2401"/>
          </a:xfrm>
          <a:custGeom>
            <a:avLst/>
            <a:gdLst/>
            <a:ahLst/>
            <a:cxnLst/>
            <a:rect l="l" t="t" r="r" b="b"/>
            <a:pathLst>
              <a:path w="7001" h="4801">
                <a:moveTo>
                  <a:pt x="7001" y="442"/>
                </a:moveTo>
                <a:lnTo>
                  <a:pt x="4833" y="0"/>
                </a:lnTo>
                <a:lnTo>
                  <a:pt x="0" y="1841"/>
                </a:lnTo>
                <a:lnTo>
                  <a:pt x="135" y="4801"/>
                </a:lnTo>
                <a:lnTo>
                  <a:pt x="3884" y="3998"/>
                </a:lnTo>
                <a:lnTo>
                  <a:pt x="7001" y="4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6" name="object 3356"/>
          <p:cNvSpPr/>
          <p:nvPr/>
        </p:nvSpPr>
        <p:spPr>
          <a:xfrm>
            <a:off x="2749092" y="3498921"/>
            <a:ext cx="7182" cy="5330"/>
          </a:xfrm>
          <a:custGeom>
            <a:avLst/>
            <a:gdLst/>
            <a:ahLst/>
            <a:cxnLst/>
            <a:rect l="l" t="t" r="r" b="b"/>
            <a:pathLst>
              <a:path w="14363" h="10659">
                <a:moveTo>
                  <a:pt x="4110" y="10659"/>
                </a:moveTo>
                <a:lnTo>
                  <a:pt x="4742" y="10659"/>
                </a:lnTo>
                <a:lnTo>
                  <a:pt x="8265" y="8312"/>
                </a:lnTo>
                <a:lnTo>
                  <a:pt x="11517" y="4612"/>
                </a:lnTo>
                <a:lnTo>
                  <a:pt x="14363" y="1394"/>
                </a:lnTo>
                <a:lnTo>
                  <a:pt x="10162" y="528"/>
                </a:lnTo>
                <a:lnTo>
                  <a:pt x="7497" y="0"/>
                </a:lnTo>
                <a:lnTo>
                  <a:pt x="3658" y="1394"/>
                </a:lnTo>
                <a:lnTo>
                  <a:pt x="1851" y="2603"/>
                </a:lnTo>
                <a:lnTo>
                  <a:pt x="0" y="5226"/>
                </a:lnTo>
                <a:lnTo>
                  <a:pt x="1355" y="9477"/>
                </a:lnTo>
                <a:lnTo>
                  <a:pt x="4110" y="10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7" name="object 3357"/>
          <p:cNvSpPr/>
          <p:nvPr/>
        </p:nvSpPr>
        <p:spPr>
          <a:xfrm>
            <a:off x="2651596" y="3411997"/>
            <a:ext cx="2778" cy="2031"/>
          </a:xfrm>
          <a:custGeom>
            <a:avLst/>
            <a:gdLst/>
            <a:ahLst/>
            <a:cxnLst/>
            <a:rect l="l" t="t" r="r" b="b"/>
            <a:pathLst>
              <a:path w="5555" h="4061">
                <a:moveTo>
                  <a:pt x="0" y="2558"/>
                </a:moveTo>
                <a:lnTo>
                  <a:pt x="2890" y="4061"/>
                </a:lnTo>
                <a:lnTo>
                  <a:pt x="5555" y="3109"/>
                </a:lnTo>
                <a:lnTo>
                  <a:pt x="4652" y="0"/>
                </a:lnTo>
                <a:lnTo>
                  <a:pt x="2077" y="189"/>
                </a:lnTo>
                <a:lnTo>
                  <a:pt x="0" y="2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8" name="object 3358"/>
          <p:cNvSpPr/>
          <p:nvPr/>
        </p:nvSpPr>
        <p:spPr>
          <a:xfrm>
            <a:off x="2650376" y="3410706"/>
            <a:ext cx="5081" cy="4569"/>
          </a:xfrm>
          <a:custGeom>
            <a:avLst/>
            <a:gdLst/>
            <a:ahLst/>
            <a:cxnLst/>
            <a:rect l="l" t="t" r="r" b="b"/>
            <a:pathLst>
              <a:path w="10162" h="9138">
                <a:moveTo>
                  <a:pt x="496" y="8231"/>
                </a:moveTo>
                <a:lnTo>
                  <a:pt x="3929" y="9138"/>
                </a:lnTo>
                <a:lnTo>
                  <a:pt x="6052" y="9098"/>
                </a:lnTo>
                <a:lnTo>
                  <a:pt x="9937" y="6792"/>
                </a:lnTo>
                <a:lnTo>
                  <a:pt x="10162" y="3808"/>
                </a:lnTo>
                <a:lnTo>
                  <a:pt x="9620" y="929"/>
                </a:lnTo>
                <a:lnTo>
                  <a:pt x="7452" y="0"/>
                </a:lnTo>
                <a:lnTo>
                  <a:pt x="4110" y="320"/>
                </a:lnTo>
                <a:lnTo>
                  <a:pt x="225" y="2626"/>
                </a:lnTo>
                <a:lnTo>
                  <a:pt x="0" y="5605"/>
                </a:lnTo>
                <a:lnTo>
                  <a:pt x="496" y="8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59" name="object 3359"/>
          <p:cNvSpPr/>
          <p:nvPr/>
        </p:nvSpPr>
        <p:spPr>
          <a:xfrm>
            <a:off x="2460488" y="3340294"/>
            <a:ext cx="3388" cy="1902"/>
          </a:xfrm>
          <a:custGeom>
            <a:avLst/>
            <a:gdLst/>
            <a:ahLst/>
            <a:cxnLst/>
            <a:rect l="l" t="t" r="r" b="b"/>
            <a:pathLst>
              <a:path w="6775" h="3804">
                <a:moveTo>
                  <a:pt x="6549" y="3488"/>
                </a:moveTo>
                <a:lnTo>
                  <a:pt x="6775" y="717"/>
                </a:lnTo>
                <a:lnTo>
                  <a:pt x="2393" y="0"/>
                </a:lnTo>
                <a:lnTo>
                  <a:pt x="271" y="613"/>
                </a:lnTo>
                <a:lnTo>
                  <a:pt x="0" y="3804"/>
                </a:lnTo>
                <a:lnTo>
                  <a:pt x="2935" y="3741"/>
                </a:lnTo>
                <a:lnTo>
                  <a:pt x="3297" y="929"/>
                </a:lnTo>
                <a:lnTo>
                  <a:pt x="6549" y="3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0" name="object 3360"/>
          <p:cNvSpPr/>
          <p:nvPr/>
        </p:nvSpPr>
        <p:spPr>
          <a:xfrm>
            <a:off x="2459223" y="3338981"/>
            <a:ext cx="5940" cy="4529"/>
          </a:xfrm>
          <a:custGeom>
            <a:avLst/>
            <a:gdLst/>
            <a:ahLst/>
            <a:cxnLst/>
            <a:rect l="l" t="t" r="r" b="b"/>
            <a:pathLst>
              <a:path w="11879" h="9057">
                <a:moveTo>
                  <a:pt x="3206" y="9057"/>
                </a:moveTo>
                <a:lnTo>
                  <a:pt x="7678" y="7279"/>
                </a:lnTo>
                <a:lnTo>
                  <a:pt x="10885" y="7107"/>
                </a:lnTo>
                <a:lnTo>
                  <a:pt x="11653" y="5140"/>
                </a:lnTo>
                <a:lnTo>
                  <a:pt x="11879" y="1692"/>
                </a:lnTo>
                <a:lnTo>
                  <a:pt x="7768" y="45"/>
                </a:lnTo>
                <a:lnTo>
                  <a:pt x="5149" y="0"/>
                </a:lnTo>
                <a:lnTo>
                  <a:pt x="2122" y="848"/>
                </a:lnTo>
                <a:lnTo>
                  <a:pt x="316" y="3046"/>
                </a:lnTo>
                <a:lnTo>
                  <a:pt x="90" y="6074"/>
                </a:lnTo>
                <a:lnTo>
                  <a:pt x="0" y="7107"/>
                </a:lnTo>
                <a:lnTo>
                  <a:pt x="3206" y="9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1" name="object 3361"/>
          <p:cNvSpPr/>
          <p:nvPr/>
        </p:nvSpPr>
        <p:spPr>
          <a:xfrm>
            <a:off x="2424963" y="3300203"/>
            <a:ext cx="1852" cy="2031"/>
          </a:xfrm>
          <a:custGeom>
            <a:avLst/>
            <a:gdLst/>
            <a:ahLst/>
            <a:cxnLst/>
            <a:rect l="l" t="t" r="r" b="b"/>
            <a:pathLst>
              <a:path w="3703" h="4061">
                <a:moveTo>
                  <a:pt x="3026" y="406"/>
                </a:moveTo>
                <a:lnTo>
                  <a:pt x="316" y="0"/>
                </a:lnTo>
                <a:lnTo>
                  <a:pt x="0" y="3474"/>
                </a:lnTo>
                <a:lnTo>
                  <a:pt x="3206" y="4061"/>
                </a:lnTo>
                <a:lnTo>
                  <a:pt x="3703" y="1444"/>
                </a:lnTo>
                <a:lnTo>
                  <a:pt x="3026" y="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2" name="object 3362"/>
          <p:cNvSpPr/>
          <p:nvPr/>
        </p:nvSpPr>
        <p:spPr>
          <a:xfrm>
            <a:off x="2422885" y="3298804"/>
            <a:ext cx="5104" cy="5574"/>
          </a:xfrm>
          <a:custGeom>
            <a:avLst/>
            <a:gdLst/>
            <a:ahLst/>
            <a:cxnLst/>
            <a:rect l="l" t="t" r="r" b="b"/>
            <a:pathLst>
              <a:path w="10208" h="11147">
                <a:moveTo>
                  <a:pt x="3523" y="11147"/>
                </a:moveTo>
                <a:lnTo>
                  <a:pt x="4155" y="11056"/>
                </a:lnTo>
                <a:lnTo>
                  <a:pt x="7136" y="10650"/>
                </a:lnTo>
                <a:lnTo>
                  <a:pt x="9620" y="8303"/>
                </a:lnTo>
                <a:lnTo>
                  <a:pt x="10208" y="5235"/>
                </a:lnTo>
                <a:lnTo>
                  <a:pt x="8807" y="1308"/>
                </a:lnTo>
                <a:lnTo>
                  <a:pt x="5826" y="0"/>
                </a:lnTo>
                <a:lnTo>
                  <a:pt x="2935" y="1128"/>
                </a:lnTo>
                <a:lnTo>
                  <a:pt x="1761" y="4287"/>
                </a:lnTo>
                <a:lnTo>
                  <a:pt x="0" y="6995"/>
                </a:lnTo>
                <a:lnTo>
                  <a:pt x="406" y="9702"/>
                </a:lnTo>
                <a:lnTo>
                  <a:pt x="3523" y="11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3" name="object 3363"/>
          <p:cNvSpPr/>
          <p:nvPr/>
        </p:nvSpPr>
        <p:spPr>
          <a:xfrm>
            <a:off x="3112360" y="3329019"/>
            <a:ext cx="2326" cy="1798"/>
          </a:xfrm>
          <a:custGeom>
            <a:avLst/>
            <a:gdLst/>
            <a:ahLst/>
            <a:cxnLst/>
            <a:rect l="l" t="t" r="r" b="b"/>
            <a:pathLst>
              <a:path w="4652" h="3596">
                <a:moveTo>
                  <a:pt x="2122" y="3596"/>
                </a:moveTo>
                <a:lnTo>
                  <a:pt x="4652" y="442"/>
                </a:lnTo>
                <a:lnTo>
                  <a:pt x="1851" y="0"/>
                </a:lnTo>
                <a:lnTo>
                  <a:pt x="0" y="2960"/>
                </a:lnTo>
                <a:lnTo>
                  <a:pt x="2122" y="3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4" name="object 3364"/>
          <p:cNvSpPr/>
          <p:nvPr/>
        </p:nvSpPr>
        <p:spPr>
          <a:xfrm>
            <a:off x="3110937" y="3327516"/>
            <a:ext cx="5081" cy="4655"/>
          </a:xfrm>
          <a:custGeom>
            <a:avLst/>
            <a:gdLst/>
            <a:ahLst/>
            <a:cxnLst/>
            <a:rect l="l" t="t" r="r" b="b"/>
            <a:pathLst>
              <a:path w="10162" h="9310">
                <a:moveTo>
                  <a:pt x="7452" y="0"/>
                </a:moveTo>
                <a:lnTo>
                  <a:pt x="3748" y="424"/>
                </a:lnTo>
                <a:lnTo>
                  <a:pt x="1129" y="1480"/>
                </a:lnTo>
                <a:lnTo>
                  <a:pt x="0" y="4485"/>
                </a:lnTo>
                <a:lnTo>
                  <a:pt x="1400" y="8123"/>
                </a:lnTo>
                <a:lnTo>
                  <a:pt x="4155" y="9310"/>
                </a:lnTo>
                <a:lnTo>
                  <a:pt x="6910" y="8163"/>
                </a:lnTo>
                <a:lnTo>
                  <a:pt x="9620" y="5943"/>
                </a:lnTo>
                <a:lnTo>
                  <a:pt x="10162" y="2518"/>
                </a:lnTo>
                <a:lnTo>
                  <a:pt x="74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5" name="object 3365"/>
          <p:cNvSpPr/>
          <p:nvPr/>
        </p:nvSpPr>
        <p:spPr>
          <a:xfrm>
            <a:off x="2544704" y="3432337"/>
            <a:ext cx="2868" cy="1830"/>
          </a:xfrm>
          <a:custGeom>
            <a:avLst/>
            <a:gdLst/>
            <a:ahLst/>
            <a:cxnLst/>
            <a:rect l="l" t="t" r="r" b="b"/>
            <a:pathLst>
              <a:path w="5736" h="3660">
                <a:moveTo>
                  <a:pt x="2800" y="0"/>
                </a:moveTo>
                <a:lnTo>
                  <a:pt x="0" y="3046"/>
                </a:lnTo>
                <a:lnTo>
                  <a:pt x="2935" y="3660"/>
                </a:lnTo>
                <a:lnTo>
                  <a:pt x="5736" y="636"/>
                </a:lnTo>
                <a:lnTo>
                  <a:pt x="2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6" name="object 3366"/>
          <p:cNvSpPr/>
          <p:nvPr/>
        </p:nvSpPr>
        <p:spPr>
          <a:xfrm>
            <a:off x="2543101" y="3430592"/>
            <a:ext cx="6075" cy="6199"/>
          </a:xfrm>
          <a:custGeom>
            <a:avLst/>
            <a:gdLst/>
            <a:ahLst/>
            <a:cxnLst/>
            <a:rect l="l" t="t" r="r" b="b"/>
            <a:pathLst>
              <a:path w="12150" h="12397">
                <a:moveTo>
                  <a:pt x="0" y="6471"/>
                </a:moveTo>
                <a:lnTo>
                  <a:pt x="1264" y="8461"/>
                </a:lnTo>
                <a:lnTo>
                  <a:pt x="4607" y="12397"/>
                </a:lnTo>
                <a:lnTo>
                  <a:pt x="12150" y="4314"/>
                </a:lnTo>
                <a:lnTo>
                  <a:pt x="10930" y="2662"/>
                </a:lnTo>
                <a:lnTo>
                  <a:pt x="6865" y="0"/>
                </a:lnTo>
                <a:lnTo>
                  <a:pt x="2303" y="3763"/>
                </a:lnTo>
                <a:lnTo>
                  <a:pt x="0" y="6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7" name="object 3367"/>
          <p:cNvSpPr/>
          <p:nvPr/>
        </p:nvSpPr>
        <p:spPr>
          <a:xfrm>
            <a:off x="2474693" y="3252569"/>
            <a:ext cx="1581" cy="1422"/>
          </a:xfrm>
          <a:custGeom>
            <a:avLst/>
            <a:gdLst/>
            <a:ahLst/>
            <a:cxnLst/>
            <a:rect l="l" t="t" r="r" b="b"/>
            <a:pathLst>
              <a:path w="3161" h="2843">
                <a:moveTo>
                  <a:pt x="3161" y="947"/>
                </a:moveTo>
                <a:lnTo>
                  <a:pt x="0" y="0"/>
                </a:lnTo>
                <a:lnTo>
                  <a:pt x="361" y="2843"/>
                </a:lnTo>
                <a:lnTo>
                  <a:pt x="3161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8" name="object 3368"/>
          <p:cNvSpPr/>
          <p:nvPr/>
        </p:nvSpPr>
        <p:spPr>
          <a:xfrm>
            <a:off x="2473428" y="3251034"/>
            <a:ext cx="4223" cy="5889"/>
          </a:xfrm>
          <a:custGeom>
            <a:avLst/>
            <a:gdLst/>
            <a:ahLst/>
            <a:cxnLst/>
            <a:rect l="l" t="t" r="r" b="b"/>
            <a:pathLst>
              <a:path w="8446" h="11778">
                <a:moveTo>
                  <a:pt x="767" y="7491"/>
                </a:moveTo>
                <a:lnTo>
                  <a:pt x="1942" y="11778"/>
                </a:lnTo>
                <a:lnTo>
                  <a:pt x="5646" y="7807"/>
                </a:lnTo>
                <a:lnTo>
                  <a:pt x="6413" y="6995"/>
                </a:lnTo>
                <a:lnTo>
                  <a:pt x="8446" y="4422"/>
                </a:lnTo>
                <a:lnTo>
                  <a:pt x="7543" y="1173"/>
                </a:lnTo>
                <a:lnTo>
                  <a:pt x="4471" y="0"/>
                </a:lnTo>
                <a:lnTo>
                  <a:pt x="677" y="1669"/>
                </a:lnTo>
                <a:lnTo>
                  <a:pt x="0" y="4242"/>
                </a:lnTo>
                <a:lnTo>
                  <a:pt x="767" y="7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69" name="object 3369"/>
          <p:cNvSpPr/>
          <p:nvPr/>
        </p:nvSpPr>
        <p:spPr>
          <a:xfrm>
            <a:off x="3125797" y="3392081"/>
            <a:ext cx="1491" cy="1681"/>
          </a:xfrm>
          <a:custGeom>
            <a:avLst/>
            <a:gdLst/>
            <a:ahLst/>
            <a:cxnLst/>
            <a:rect l="l" t="t" r="r" b="b"/>
            <a:pathLst>
              <a:path w="2981" h="3362">
                <a:moveTo>
                  <a:pt x="2981" y="2707"/>
                </a:moveTo>
                <a:lnTo>
                  <a:pt x="45" y="0"/>
                </a:lnTo>
                <a:lnTo>
                  <a:pt x="0" y="3362"/>
                </a:lnTo>
                <a:lnTo>
                  <a:pt x="2981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0" name="object 3370"/>
          <p:cNvSpPr/>
          <p:nvPr/>
        </p:nvSpPr>
        <p:spPr>
          <a:xfrm>
            <a:off x="3123471" y="3390219"/>
            <a:ext cx="5465" cy="5003"/>
          </a:xfrm>
          <a:custGeom>
            <a:avLst/>
            <a:gdLst/>
            <a:ahLst/>
            <a:cxnLst/>
            <a:rect l="l" t="t" r="r" b="b"/>
            <a:pathLst>
              <a:path w="10930" h="10005">
                <a:moveTo>
                  <a:pt x="5781" y="10005"/>
                </a:moveTo>
                <a:lnTo>
                  <a:pt x="8491" y="9391"/>
                </a:lnTo>
                <a:lnTo>
                  <a:pt x="10930" y="6173"/>
                </a:lnTo>
                <a:lnTo>
                  <a:pt x="6865" y="2324"/>
                </a:lnTo>
                <a:lnTo>
                  <a:pt x="4245" y="0"/>
                </a:lnTo>
                <a:lnTo>
                  <a:pt x="2664" y="2301"/>
                </a:lnTo>
                <a:lnTo>
                  <a:pt x="0" y="6173"/>
                </a:lnTo>
                <a:lnTo>
                  <a:pt x="3116" y="9053"/>
                </a:lnTo>
                <a:lnTo>
                  <a:pt x="5781" y="10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1" name="object 3371"/>
          <p:cNvSpPr/>
          <p:nvPr/>
        </p:nvSpPr>
        <p:spPr>
          <a:xfrm>
            <a:off x="2464124" y="3264776"/>
            <a:ext cx="1603" cy="1895"/>
          </a:xfrm>
          <a:custGeom>
            <a:avLst/>
            <a:gdLst/>
            <a:ahLst/>
            <a:cxnLst/>
            <a:rect l="l" t="t" r="r" b="b"/>
            <a:pathLst>
              <a:path w="3206" h="3790">
                <a:moveTo>
                  <a:pt x="2574" y="0"/>
                </a:moveTo>
                <a:lnTo>
                  <a:pt x="0" y="2843"/>
                </a:lnTo>
                <a:lnTo>
                  <a:pt x="3206" y="3790"/>
                </a:lnTo>
                <a:lnTo>
                  <a:pt x="2845" y="947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2" name="object 3372"/>
          <p:cNvSpPr/>
          <p:nvPr/>
        </p:nvSpPr>
        <p:spPr>
          <a:xfrm>
            <a:off x="2462769" y="3262317"/>
            <a:ext cx="4223" cy="5777"/>
          </a:xfrm>
          <a:custGeom>
            <a:avLst/>
            <a:gdLst/>
            <a:ahLst/>
            <a:cxnLst/>
            <a:rect l="l" t="t" r="r" b="b"/>
            <a:pathLst>
              <a:path w="8446" h="11553">
                <a:moveTo>
                  <a:pt x="4245" y="11553"/>
                </a:moveTo>
                <a:lnTo>
                  <a:pt x="5104" y="11553"/>
                </a:lnTo>
                <a:lnTo>
                  <a:pt x="7768" y="10063"/>
                </a:lnTo>
                <a:lnTo>
                  <a:pt x="8446" y="7491"/>
                </a:lnTo>
                <a:lnTo>
                  <a:pt x="7678" y="4242"/>
                </a:lnTo>
                <a:lnTo>
                  <a:pt x="6459" y="0"/>
                </a:lnTo>
                <a:lnTo>
                  <a:pt x="2755" y="3971"/>
                </a:lnTo>
                <a:lnTo>
                  <a:pt x="1987" y="4738"/>
                </a:lnTo>
                <a:lnTo>
                  <a:pt x="0" y="7401"/>
                </a:lnTo>
                <a:lnTo>
                  <a:pt x="903" y="10605"/>
                </a:lnTo>
                <a:lnTo>
                  <a:pt x="4245" y="1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3" name="object 3373"/>
          <p:cNvSpPr/>
          <p:nvPr/>
        </p:nvSpPr>
        <p:spPr>
          <a:xfrm>
            <a:off x="3189620" y="3225965"/>
            <a:ext cx="1807" cy="1670"/>
          </a:xfrm>
          <a:custGeom>
            <a:avLst/>
            <a:gdLst/>
            <a:ahLst/>
            <a:cxnLst/>
            <a:rect l="l" t="t" r="r" b="b"/>
            <a:pathLst>
              <a:path w="3613" h="3339">
                <a:moveTo>
                  <a:pt x="2755" y="0"/>
                </a:moveTo>
                <a:lnTo>
                  <a:pt x="0" y="631"/>
                </a:lnTo>
                <a:lnTo>
                  <a:pt x="813" y="3339"/>
                </a:lnTo>
                <a:lnTo>
                  <a:pt x="3613" y="947"/>
                </a:lnTo>
                <a:lnTo>
                  <a:pt x="2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4" name="object 3374"/>
          <p:cNvSpPr/>
          <p:nvPr/>
        </p:nvSpPr>
        <p:spPr>
          <a:xfrm>
            <a:off x="3188378" y="3224679"/>
            <a:ext cx="4810" cy="4129"/>
          </a:xfrm>
          <a:custGeom>
            <a:avLst/>
            <a:gdLst/>
            <a:ahLst/>
            <a:cxnLst/>
            <a:rect l="l" t="t" r="r" b="b"/>
            <a:pathLst>
              <a:path w="9620" h="8258">
                <a:moveTo>
                  <a:pt x="0" y="3655"/>
                </a:moveTo>
                <a:lnTo>
                  <a:pt x="135" y="6949"/>
                </a:lnTo>
                <a:lnTo>
                  <a:pt x="3432" y="8258"/>
                </a:lnTo>
                <a:lnTo>
                  <a:pt x="6413" y="6588"/>
                </a:lnTo>
                <a:lnTo>
                  <a:pt x="9620" y="3655"/>
                </a:lnTo>
                <a:lnTo>
                  <a:pt x="6594" y="180"/>
                </a:lnTo>
                <a:lnTo>
                  <a:pt x="3974" y="0"/>
                </a:lnTo>
                <a:lnTo>
                  <a:pt x="1264" y="947"/>
                </a:lnTo>
                <a:lnTo>
                  <a:pt x="0" y="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5" name="object 3375"/>
          <p:cNvSpPr/>
          <p:nvPr/>
        </p:nvSpPr>
        <p:spPr>
          <a:xfrm>
            <a:off x="2962942" y="3498964"/>
            <a:ext cx="1852" cy="1036"/>
          </a:xfrm>
          <a:custGeom>
            <a:avLst/>
            <a:gdLst/>
            <a:ahLst/>
            <a:cxnLst/>
            <a:rect l="l" t="t" r="r" b="b"/>
            <a:pathLst>
              <a:path w="3703" h="2071">
                <a:moveTo>
                  <a:pt x="0" y="907"/>
                </a:moveTo>
                <a:lnTo>
                  <a:pt x="3161" y="2071"/>
                </a:lnTo>
                <a:lnTo>
                  <a:pt x="3703" y="0"/>
                </a:lnTo>
                <a:lnTo>
                  <a:pt x="948" y="0"/>
                </a:lnTo>
                <a:lnTo>
                  <a:pt x="0" y="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6" name="object 3376"/>
          <p:cNvSpPr/>
          <p:nvPr/>
        </p:nvSpPr>
        <p:spPr>
          <a:xfrm>
            <a:off x="2961542" y="3497619"/>
            <a:ext cx="5104" cy="3777"/>
          </a:xfrm>
          <a:custGeom>
            <a:avLst/>
            <a:gdLst/>
            <a:ahLst/>
            <a:cxnLst/>
            <a:rect l="l" t="t" r="r" b="b"/>
            <a:pathLst>
              <a:path w="10208" h="7554">
                <a:moveTo>
                  <a:pt x="5329" y="7405"/>
                </a:moveTo>
                <a:lnTo>
                  <a:pt x="6413" y="7405"/>
                </a:lnTo>
                <a:lnTo>
                  <a:pt x="9666" y="5460"/>
                </a:lnTo>
                <a:lnTo>
                  <a:pt x="10208" y="2775"/>
                </a:lnTo>
                <a:lnTo>
                  <a:pt x="7317" y="0"/>
                </a:lnTo>
                <a:lnTo>
                  <a:pt x="2981" y="0"/>
                </a:lnTo>
                <a:lnTo>
                  <a:pt x="1084" y="1800"/>
                </a:lnTo>
                <a:lnTo>
                  <a:pt x="0" y="4445"/>
                </a:lnTo>
                <a:lnTo>
                  <a:pt x="1806" y="7554"/>
                </a:lnTo>
                <a:lnTo>
                  <a:pt x="5329" y="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7" name="object 3377"/>
          <p:cNvSpPr/>
          <p:nvPr/>
        </p:nvSpPr>
        <p:spPr>
          <a:xfrm>
            <a:off x="2996909" y="3469494"/>
            <a:ext cx="1332" cy="1724"/>
          </a:xfrm>
          <a:custGeom>
            <a:avLst/>
            <a:gdLst/>
            <a:ahLst/>
            <a:cxnLst/>
            <a:rect l="l" t="t" r="r" b="b"/>
            <a:pathLst>
              <a:path w="2664" h="3447">
                <a:moveTo>
                  <a:pt x="1761" y="3447"/>
                </a:moveTo>
                <a:lnTo>
                  <a:pt x="2664" y="0"/>
                </a:lnTo>
                <a:lnTo>
                  <a:pt x="0" y="424"/>
                </a:lnTo>
                <a:lnTo>
                  <a:pt x="1761" y="3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8" name="object 3378"/>
          <p:cNvSpPr/>
          <p:nvPr/>
        </p:nvSpPr>
        <p:spPr>
          <a:xfrm>
            <a:off x="2994221" y="3468246"/>
            <a:ext cx="5533" cy="4348"/>
          </a:xfrm>
          <a:custGeom>
            <a:avLst/>
            <a:gdLst/>
            <a:ahLst/>
            <a:cxnLst/>
            <a:rect l="l" t="t" r="r" b="b"/>
            <a:pathLst>
              <a:path w="11066" h="8696">
                <a:moveTo>
                  <a:pt x="6549" y="8696"/>
                </a:moveTo>
                <a:lnTo>
                  <a:pt x="10117" y="7297"/>
                </a:lnTo>
                <a:lnTo>
                  <a:pt x="11066" y="4445"/>
                </a:lnTo>
                <a:lnTo>
                  <a:pt x="10027" y="1651"/>
                </a:lnTo>
                <a:lnTo>
                  <a:pt x="6910" y="0"/>
                </a:lnTo>
                <a:lnTo>
                  <a:pt x="3748" y="825"/>
                </a:lnTo>
                <a:lnTo>
                  <a:pt x="0" y="2012"/>
                </a:lnTo>
                <a:lnTo>
                  <a:pt x="3342" y="5605"/>
                </a:lnTo>
                <a:lnTo>
                  <a:pt x="6549" y="8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79" name="object 3379"/>
          <p:cNvSpPr/>
          <p:nvPr/>
        </p:nvSpPr>
        <p:spPr>
          <a:xfrm>
            <a:off x="2807291" y="3451110"/>
            <a:ext cx="1626" cy="1187"/>
          </a:xfrm>
          <a:custGeom>
            <a:avLst/>
            <a:gdLst/>
            <a:ahLst/>
            <a:cxnLst/>
            <a:rect l="l" t="t" r="r" b="b"/>
            <a:pathLst>
              <a:path w="3252" h="2373">
                <a:moveTo>
                  <a:pt x="135" y="997"/>
                </a:moveTo>
                <a:lnTo>
                  <a:pt x="0" y="1146"/>
                </a:lnTo>
                <a:lnTo>
                  <a:pt x="90" y="1611"/>
                </a:lnTo>
                <a:lnTo>
                  <a:pt x="542" y="1886"/>
                </a:lnTo>
                <a:lnTo>
                  <a:pt x="1038" y="2075"/>
                </a:lnTo>
                <a:lnTo>
                  <a:pt x="1535" y="2288"/>
                </a:lnTo>
                <a:lnTo>
                  <a:pt x="2393" y="2373"/>
                </a:lnTo>
                <a:lnTo>
                  <a:pt x="3252" y="2116"/>
                </a:lnTo>
                <a:lnTo>
                  <a:pt x="2981" y="1037"/>
                </a:lnTo>
                <a:lnTo>
                  <a:pt x="2755" y="0"/>
                </a:lnTo>
                <a:lnTo>
                  <a:pt x="767" y="22"/>
                </a:lnTo>
                <a:lnTo>
                  <a:pt x="135" y="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0" name="object 3380"/>
          <p:cNvSpPr/>
          <p:nvPr/>
        </p:nvSpPr>
        <p:spPr>
          <a:xfrm>
            <a:off x="2806049" y="3449874"/>
            <a:ext cx="4156" cy="3628"/>
          </a:xfrm>
          <a:custGeom>
            <a:avLst/>
            <a:gdLst/>
            <a:ahLst/>
            <a:cxnLst/>
            <a:rect l="l" t="t" r="r" b="b"/>
            <a:pathLst>
              <a:path w="8311" h="7256">
                <a:moveTo>
                  <a:pt x="0" y="2879"/>
                </a:moveTo>
                <a:lnTo>
                  <a:pt x="1309" y="6241"/>
                </a:lnTo>
                <a:lnTo>
                  <a:pt x="4291" y="7256"/>
                </a:lnTo>
                <a:lnTo>
                  <a:pt x="5510" y="7256"/>
                </a:lnTo>
                <a:lnTo>
                  <a:pt x="8311" y="4508"/>
                </a:lnTo>
                <a:lnTo>
                  <a:pt x="6459" y="591"/>
                </a:lnTo>
                <a:lnTo>
                  <a:pt x="3252" y="0"/>
                </a:lnTo>
                <a:lnTo>
                  <a:pt x="0" y="2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1" name="object 3381"/>
          <p:cNvSpPr/>
          <p:nvPr/>
        </p:nvSpPr>
        <p:spPr>
          <a:xfrm>
            <a:off x="3165139" y="3276916"/>
            <a:ext cx="1784" cy="1376"/>
          </a:xfrm>
          <a:custGeom>
            <a:avLst/>
            <a:gdLst/>
            <a:ahLst/>
            <a:cxnLst/>
            <a:rect l="l" t="t" r="r" b="b"/>
            <a:pathLst>
              <a:path w="3568" h="2752">
                <a:moveTo>
                  <a:pt x="3568" y="1399"/>
                </a:moveTo>
                <a:lnTo>
                  <a:pt x="2348" y="0"/>
                </a:lnTo>
                <a:lnTo>
                  <a:pt x="1174" y="0"/>
                </a:lnTo>
                <a:lnTo>
                  <a:pt x="0" y="1399"/>
                </a:lnTo>
                <a:lnTo>
                  <a:pt x="1174" y="2752"/>
                </a:lnTo>
                <a:lnTo>
                  <a:pt x="2348" y="2752"/>
                </a:lnTo>
                <a:lnTo>
                  <a:pt x="3568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2" name="object 3382"/>
          <p:cNvSpPr/>
          <p:nvPr/>
        </p:nvSpPr>
        <p:spPr>
          <a:xfrm>
            <a:off x="3164190" y="3275856"/>
            <a:ext cx="4381" cy="3520"/>
          </a:xfrm>
          <a:custGeom>
            <a:avLst/>
            <a:gdLst/>
            <a:ahLst/>
            <a:cxnLst/>
            <a:rect l="l" t="t" r="r" b="b"/>
            <a:pathLst>
              <a:path w="8762" h="7040">
                <a:moveTo>
                  <a:pt x="3658" y="7040"/>
                </a:moveTo>
                <a:lnTo>
                  <a:pt x="5962" y="6724"/>
                </a:lnTo>
                <a:lnTo>
                  <a:pt x="8762" y="3520"/>
                </a:lnTo>
                <a:lnTo>
                  <a:pt x="5962" y="315"/>
                </a:lnTo>
                <a:lnTo>
                  <a:pt x="2755" y="0"/>
                </a:lnTo>
                <a:lnTo>
                  <a:pt x="0" y="1895"/>
                </a:lnTo>
                <a:lnTo>
                  <a:pt x="0" y="5144"/>
                </a:lnTo>
                <a:lnTo>
                  <a:pt x="3658" y="7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3" name="object 3383"/>
          <p:cNvSpPr/>
          <p:nvPr/>
        </p:nvSpPr>
        <p:spPr>
          <a:xfrm>
            <a:off x="3140838" y="3294607"/>
            <a:ext cx="1265" cy="1895"/>
          </a:xfrm>
          <a:custGeom>
            <a:avLst/>
            <a:gdLst/>
            <a:ahLst/>
            <a:cxnLst/>
            <a:rect l="l" t="t" r="r" b="b"/>
            <a:pathLst>
              <a:path w="2529" h="3790">
                <a:moveTo>
                  <a:pt x="1264" y="3790"/>
                </a:moveTo>
                <a:lnTo>
                  <a:pt x="2529" y="2527"/>
                </a:lnTo>
                <a:lnTo>
                  <a:pt x="2529" y="1263"/>
                </a:lnTo>
                <a:lnTo>
                  <a:pt x="1264" y="0"/>
                </a:lnTo>
                <a:lnTo>
                  <a:pt x="0" y="1263"/>
                </a:lnTo>
                <a:lnTo>
                  <a:pt x="0" y="2527"/>
                </a:lnTo>
                <a:lnTo>
                  <a:pt x="1264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4" name="object 3384"/>
          <p:cNvSpPr/>
          <p:nvPr/>
        </p:nvSpPr>
        <p:spPr>
          <a:xfrm>
            <a:off x="3139461" y="3292825"/>
            <a:ext cx="4020" cy="5438"/>
          </a:xfrm>
          <a:custGeom>
            <a:avLst/>
            <a:gdLst/>
            <a:ahLst/>
            <a:cxnLst/>
            <a:rect l="l" t="t" r="r" b="b"/>
            <a:pathLst>
              <a:path w="8039" h="10876">
                <a:moveTo>
                  <a:pt x="4019" y="10876"/>
                </a:moveTo>
                <a:lnTo>
                  <a:pt x="8039" y="6859"/>
                </a:lnTo>
                <a:lnTo>
                  <a:pt x="8039" y="4061"/>
                </a:lnTo>
                <a:lnTo>
                  <a:pt x="4019" y="0"/>
                </a:lnTo>
                <a:lnTo>
                  <a:pt x="0" y="4061"/>
                </a:lnTo>
                <a:lnTo>
                  <a:pt x="0" y="6859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5" name="object 3385"/>
          <p:cNvSpPr/>
          <p:nvPr/>
        </p:nvSpPr>
        <p:spPr>
          <a:xfrm>
            <a:off x="3175076" y="3262317"/>
            <a:ext cx="1265" cy="1941"/>
          </a:xfrm>
          <a:custGeom>
            <a:avLst/>
            <a:gdLst/>
            <a:ahLst/>
            <a:cxnLst/>
            <a:rect l="l" t="t" r="r" b="b"/>
            <a:pathLst>
              <a:path w="2529" h="3881">
                <a:moveTo>
                  <a:pt x="1264" y="3881"/>
                </a:moveTo>
                <a:lnTo>
                  <a:pt x="2529" y="2572"/>
                </a:lnTo>
                <a:lnTo>
                  <a:pt x="2529" y="1308"/>
                </a:lnTo>
                <a:lnTo>
                  <a:pt x="1264" y="0"/>
                </a:lnTo>
                <a:lnTo>
                  <a:pt x="0" y="1308"/>
                </a:lnTo>
                <a:lnTo>
                  <a:pt x="0" y="2572"/>
                </a:lnTo>
                <a:lnTo>
                  <a:pt x="1264" y="3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6" name="object 3386"/>
          <p:cNvSpPr/>
          <p:nvPr/>
        </p:nvSpPr>
        <p:spPr>
          <a:xfrm>
            <a:off x="3173698" y="3260579"/>
            <a:ext cx="4020" cy="5438"/>
          </a:xfrm>
          <a:custGeom>
            <a:avLst/>
            <a:gdLst/>
            <a:ahLst/>
            <a:cxnLst/>
            <a:rect l="l" t="t" r="r" b="b"/>
            <a:pathLst>
              <a:path w="8039" h="10876">
                <a:moveTo>
                  <a:pt x="4019" y="10876"/>
                </a:moveTo>
                <a:lnTo>
                  <a:pt x="8039" y="6859"/>
                </a:lnTo>
                <a:lnTo>
                  <a:pt x="8039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59"/>
                </a:lnTo>
                <a:lnTo>
                  <a:pt x="4019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7" name="object 3387"/>
          <p:cNvSpPr/>
          <p:nvPr/>
        </p:nvSpPr>
        <p:spPr>
          <a:xfrm>
            <a:off x="2817861" y="3530441"/>
            <a:ext cx="1762" cy="1364"/>
          </a:xfrm>
          <a:custGeom>
            <a:avLst/>
            <a:gdLst/>
            <a:ahLst/>
            <a:cxnLst/>
            <a:rect l="l" t="t" r="r" b="b"/>
            <a:pathLst>
              <a:path w="3523" h="2728">
                <a:moveTo>
                  <a:pt x="0" y="1375"/>
                </a:moveTo>
                <a:lnTo>
                  <a:pt x="1174" y="2728"/>
                </a:lnTo>
                <a:lnTo>
                  <a:pt x="2348" y="2728"/>
                </a:lnTo>
                <a:lnTo>
                  <a:pt x="3523" y="1375"/>
                </a:lnTo>
                <a:lnTo>
                  <a:pt x="2348" y="0"/>
                </a:lnTo>
                <a:lnTo>
                  <a:pt x="1174" y="0"/>
                </a:lnTo>
                <a:lnTo>
                  <a:pt x="0" y="1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8" name="object 3388"/>
          <p:cNvSpPr/>
          <p:nvPr/>
        </p:nvSpPr>
        <p:spPr>
          <a:xfrm>
            <a:off x="2816912" y="3529362"/>
            <a:ext cx="4359" cy="3522"/>
          </a:xfrm>
          <a:custGeom>
            <a:avLst/>
            <a:gdLst/>
            <a:ahLst/>
            <a:cxnLst/>
            <a:rect l="l" t="t" r="r" b="b"/>
            <a:pathLst>
              <a:path w="8717" h="7044">
                <a:moveTo>
                  <a:pt x="3658" y="7044"/>
                </a:moveTo>
                <a:lnTo>
                  <a:pt x="5962" y="6706"/>
                </a:lnTo>
                <a:lnTo>
                  <a:pt x="8717" y="3511"/>
                </a:lnTo>
                <a:lnTo>
                  <a:pt x="5962" y="338"/>
                </a:lnTo>
                <a:lnTo>
                  <a:pt x="2710" y="0"/>
                </a:lnTo>
                <a:lnTo>
                  <a:pt x="0" y="1904"/>
                </a:lnTo>
                <a:lnTo>
                  <a:pt x="0" y="5140"/>
                </a:lnTo>
                <a:lnTo>
                  <a:pt x="3658" y="7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89" name="object 3389"/>
          <p:cNvSpPr/>
          <p:nvPr/>
        </p:nvSpPr>
        <p:spPr>
          <a:xfrm>
            <a:off x="3058067" y="3459256"/>
            <a:ext cx="1581" cy="560"/>
          </a:xfrm>
          <a:custGeom>
            <a:avLst/>
            <a:gdLst/>
            <a:ahLst/>
            <a:cxnLst/>
            <a:rect l="l" t="t" r="r" b="b"/>
            <a:pathLst>
              <a:path w="3161" h="1119">
                <a:moveTo>
                  <a:pt x="0" y="613"/>
                </a:moveTo>
                <a:lnTo>
                  <a:pt x="3161" y="1119"/>
                </a:lnTo>
                <a:lnTo>
                  <a:pt x="45" y="0"/>
                </a:lnTo>
                <a:lnTo>
                  <a:pt x="0" y="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0" name="object 3390"/>
          <p:cNvSpPr/>
          <p:nvPr/>
        </p:nvSpPr>
        <p:spPr>
          <a:xfrm>
            <a:off x="3056757" y="3457679"/>
            <a:ext cx="4178" cy="3470"/>
          </a:xfrm>
          <a:custGeom>
            <a:avLst/>
            <a:gdLst/>
            <a:ahLst/>
            <a:cxnLst/>
            <a:rect l="l" t="t" r="r" b="b"/>
            <a:pathLst>
              <a:path w="8356" h="6940">
                <a:moveTo>
                  <a:pt x="1761" y="6178"/>
                </a:moveTo>
                <a:lnTo>
                  <a:pt x="4336" y="6940"/>
                </a:lnTo>
                <a:lnTo>
                  <a:pt x="5555" y="6940"/>
                </a:lnTo>
                <a:lnTo>
                  <a:pt x="8356" y="4192"/>
                </a:lnTo>
                <a:lnTo>
                  <a:pt x="7633" y="1272"/>
                </a:lnTo>
                <a:lnTo>
                  <a:pt x="5013" y="0"/>
                </a:lnTo>
                <a:lnTo>
                  <a:pt x="1535" y="383"/>
                </a:lnTo>
                <a:lnTo>
                  <a:pt x="0" y="3578"/>
                </a:lnTo>
                <a:lnTo>
                  <a:pt x="1761" y="6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1" name="object 3391"/>
          <p:cNvSpPr/>
          <p:nvPr/>
        </p:nvSpPr>
        <p:spPr>
          <a:xfrm>
            <a:off x="2469612" y="3339606"/>
            <a:ext cx="316" cy="1575"/>
          </a:xfrm>
          <a:custGeom>
            <a:avLst/>
            <a:gdLst/>
            <a:ahLst/>
            <a:cxnLst/>
            <a:rect l="l" t="t" r="r" b="b"/>
            <a:pathLst>
              <a:path w="632" h="3150">
                <a:moveTo>
                  <a:pt x="45" y="0"/>
                </a:moveTo>
                <a:lnTo>
                  <a:pt x="0" y="3150"/>
                </a:lnTo>
                <a:lnTo>
                  <a:pt x="632" y="4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2" name="object 3392"/>
          <p:cNvSpPr/>
          <p:nvPr/>
        </p:nvSpPr>
        <p:spPr>
          <a:xfrm>
            <a:off x="2468031" y="3338284"/>
            <a:ext cx="3501" cy="4188"/>
          </a:xfrm>
          <a:custGeom>
            <a:avLst/>
            <a:gdLst/>
            <a:ahLst/>
            <a:cxnLst/>
            <a:rect l="l" t="t" r="r" b="b"/>
            <a:pathLst>
              <a:path w="7001" h="8376">
                <a:moveTo>
                  <a:pt x="4381" y="0"/>
                </a:moveTo>
                <a:lnTo>
                  <a:pt x="813" y="1141"/>
                </a:lnTo>
                <a:lnTo>
                  <a:pt x="0" y="3827"/>
                </a:lnTo>
                <a:lnTo>
                  <a:pt x="1580" y="7721"/>
                </a:lnTo>
                <a:lnTo>
                  <a:pt x="4381" y="8376"/>
                </a:lnTo>
                <a:lnTo>
                  <a:pt x="6820" y="6051"/>
                </a:lnTo>
                <a:lnTo>
                  <a:pt x="7001" y="3023"/>
                </a:lnTo>
                <a:lnTo>
                  <a:pt x="4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3" name="object 3393"/>
          <p:cNvSpPr/>
          <p:nvPr/>
        </p:nvSpPr>
        <p:spPr>
          <a:xfrm>
            <a:off x="2469476" y="3399505"/>
            <a:ext cx="1513" cy="1291"/>
          </a:xfrm>
          <a:custGeom>
            <a:avLst/>
            <a:gdLst/>
            <a:ahLst/>
            <a:cxnLst/>
            <a:rect l="l" t="t" r="r" b="b"/>
            <a:pathLst>
              <a:path w="3026" h="2581">
                <a:moveTo>
                  <a:pt x="0" y="992"/>
                </a:moveTo>
                <a:lnTo>
                  <a:pt x="0" y="1629"/>
                </a:lnTo>
                <a:lnTo>
                  <a:pt x="677" y="2581"/>
                </a:lnTo>
                <a:lnTo>
                  <a:pt x="2439" y="2558"/>
                </a:lnTo>
                <a:lnTo>
                  <a:pt x="2981" y="1606"/>
                </a:lnTo>
                <a:lnTo>
                  <a:pt x="3026" y="1101"/>
                </a:lnTo>
                <a:lnTo>
                  <a:pt x="2890" y="952"/>
                </a:lnTo>
                <a:lnTo>
                  <a:pt x="2258" y="0"/>
                </a:lnTo>
                <a:lnTo>
                  <a:pt x="451" y="22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4" name="object 3394"/>
          <p:cNvSpPr/>
          <p:nvPr/>
        </p:nvSpPr>
        <p:spPr>
          <a:xfrm>
            <a:off x="2468121" y="3398352"/>
            <a:ext cx="4088" cy="3565"/>
          </a:xfrm>
          <a:custGeom>
            <a:avLst/>
            <a:gdLst/>
            <a:ahLst/>
            <a:cxnLst/>
            <a:rect l="l" t="t" r="r" b="b"/>
            <a:pathLst>
              <a:path w="8175" h="7130">
                <a:moveTo>
                  <a:pt x="5420" y="0"/>
                </a:moveTo>
                <a:lnTo>
                  <a:pt x="2348" y="171"/>
                </a:lnTo>
                <a:lnTo>
                  <a:pt x="0" y="3154"/>
                </a:lnTo>
                <a:lnTo>
                  <a:pt x="1445" y="6476"/>
                </a:lnTo>
                <a:lnTo>
                  <a:pt x="4200" y="7130"/>
                </a:lnTo>
                <a:lnTo>
                  <a:pt x="4471" y="7130"/>
                </a:lnTo>
                <a:lnTo>
                  <a:pt x="7181" y="6282"/>
                </a:lnTo>
                <a:lnTo>
                  <a:pt x="8175" y="2622"/>
                </a:lnTo>
                <a:lnTo>
                  <a:pt x="5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5" name="object 3395"/>
          <p:cNvSpPr/>
          <p:nvPr/>
        </p:nvSpPr>
        <p:spPr>
          <a:xfrm>
            <a:off x="2754535" y="3502919"/>
            <a:ext cx="1265" cy="1914"/>
          </a:xfrm>
          <a:custGeom>
            <a:avLst/>
            <a:gdLst/>
            <a:ahLst/>
            <a:cxnLst/>
            <a:rect l="l" t="t" r="r" b="b"/>
            <a:pathLst>
              <a:path w="2529" h="3827">
                <a:moveTo>
                  <a:pt x="1264" y="0"/>
                </a:moveTo>
                <a:lnTo>
                  <a:pt x="0" y="1290"/>
                </a:lnTo>
                <a:lnTo>
                  <a:pt x="0" y="2558"/>
                </a:lnTo>
                <a:lnTo>
                  <a:pt x="1264" y="3827"/>
                </a:lnTo>
                <a:lnTo>
                  <a:pt x="2529" y="2558"/>
                </a:lnTo>
                <a:lnTo>
                  <a:pt x="2529" y="1290"/>
                </a:lnTo>
                <a:lnTo>
                  <a:pt x="1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6" name="object 3396"/>
          <p:cNvSpPr/>
          <p:nvPr/>
        </p:nvSpPr>
        <p:spPr>
          <a:xfrm>
            <a:off x="2753157" y="3501164"/>
            <a:ext cx="4020" cy="5436"/>
          </a:xfrm>
          <a:custGeom>
            <a:avLst/>
            <a:gdLst/>
            <a:ahLst/>
            <a:cxnLst/>
            <a:rect l="l" t="t" r="r" b="b"/>
            <a:pathLst>
              <a:path w="8039" h="10871">
                <a:moveTo>
                  <a:pt x="4019" y="10871"/>
                </a:moveTo>
                <a:lnTo>
                  <a:pt x="8039" y="6832"/>
                </a:lnTo>
                <a:lnTo>
                  <a:pt x="8039" y="4016"/>
                </a:lnTo>
                <a:lnTo>
                  <a:pt x="4019" y="0"/>
                </a:lnTo>
                <a:lnTo>
                  <a:pt x="0" y="4016"/>
                </a:lnTo>
                <a:lnTo>
                  <a:pt x="0" y="6832"/>
                </a:lnTo>
                <a:lnTo>
                  <a:pt x="4019" y="108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7" name="object 3397"/>
          <p:cNvSpPr/>
          <p:nvPr/>
        </p:nvSpPr>
        <p:spPr>
          <a:xfrm>
            <a:off x="2564443" y="3460653"/>
            <a:ext cx="1784" cy="1374"/>
          </a:xfrm>
          <a:custGeom>
            <a:avLst/>
            <a:gdLst/>
            <a:ahLst/>
            <a:cxnLst/>
            <a:rect l="l" t="t" r="r" b="b"/>
            <a:pathLst>
              <a:path w="3568" h="2748">
                <a:moveTo>
                  <a:pt x="3568" y="1371"/>
                </a:moveTo>
                <a:lnTo>
                  <a:pt x="2393" y="0"/>
                </a:lnTo>
                <a:lnTo>
                  <a:pt x="1219" y="0"/>
                </a:lnTo>
                <a:lnTo>
                  <a:pt x="0" y="1371"/>
                </a:lnTo>
                <a:lnTo>
                  <a:pt x="1219" y="2748"/>
                </a:lnTo>
                <a:lnTo>
                  <a:pt x="2393" y="2748"/>
                </a:lnTo>
                <a:lnTo>
                  <a:pt x="3568" y="1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8" name="object 3398"/>
          <p:cNvSpPr/>
          <p:nvPr/>
        </p:nvSpPr>
        <p:spPr>
          <a:xfrm>
            <a:off x="2563494" y="3459572"/>
            <a:ext cx="4381" cy="3522"/>
          </a:xfrm>
          <a:custGeom>
            <a:avLst/>
            <a:gdLst/>
            <a:ahLst/>
            <a:cxnLst/>
            <a:rect l="l" t="t" r="r" b="b"/>
            <a:pathLst>
              <a:path w="8762" h="7044">
                <a:moveTo>
                  <a:pt x="3703" y="7044"/>
                </a:moveTo>
                <a:lnTo>
                  <a:pt x="6007" y="6706"/>
                </a:lnTo>
                <a:lnTo>
                  <a:pt x="8762" y="3533"/>
                </a:lnTo>
                <a:lnTo>
                  <a:pt x="6007" y="338"/>
                </a:lnTo>
                <a:lnTo>
                  <a:pt x="2755" y="0"/>
                </a:lnTo>
                <a:lnTo>
                  <a:pt x="0" y="1904"/>
                </a:lnTo>
                <a:lnTo>
                  <a:pt x="0" y="5162"/>
                </a:lnTo>
                <a:lnTo>
                  <a:pt x="3703" y="7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99" name="object 3399"/>
          <p:cNvSpPr/>
          <p:nvPr/>
        </p:nvSpPr>
        <p:spPr>
          <a:xfrm>
            <a:off x="2468641" y="3334138"/>
            <a:ext cx="474" cy="0"/>
          </a:xfrm>
          <a:custGeom>
            <a:avLst/>
            <a:gdLst/>
            <a:ahLst/>
            <a:cxnLst/>
            <a:rect l="l" t="t" r="r" b="b"/>
            <a:pathLst>
              <a:path w="948">
                <a:moveTo>
                  <a:pt x="0" y="0"/>
                </a:moveTo>
                <a:lnTo>
                  <a:pt x="948" y="0"/>
                </a:lnTo>
              </a:path>
            </a:pathLst>
          </a:custGeom>
          <a:ln w="14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0" name="object 3400"/>
          <p:cNvSpPr/>
          <p:nvPr/>
        </p:nvSpPr>
        <p:spPr>
          <a:xfrm>
            <a:off x="2466473" y="3332751"/>
            <a:ext cx="4743" cy="3364"/>
          </a:xfrm>
          <a:custGeom>
            <a:avLst/>
            <a:gdLst/>
            <a:ahLst/>
            <a:cxnLst/>
            <a:rect l="l" t="t" r="r" b="b"/>
            <a:pathLst>
              <a:path w="9485" h="6728">
                <a:moveTo>
                  <a:pt x="9485" y="2075"/>
                </a:moveTo>
                <a:lnTo>
                  <a:pt x="6639" y="532"/>
                </a:lnTo>
                <a:lnTo>
                  <a:pt x="5736" y="0"/>
                </a:lnTo>
                <a:lnTo>
                  <a:pt x="2981" y="22"/>
                </a:lnTo>
                <a:lnTo>
                  <a:pt x="0" y="3447"/>
                </a:lnTo>
                <a:lnTo>
                  <a:pt x="5510" y="6728"/>
                </a:lnTo>
                <a:lnTo>
                  <a:pt x="6910" y="5248"/>
                </a:lnTo>
                <a:lnTo>
                  <a:pt x="9485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1" name="object 3401"/>
          <p:cNvSpPr/>
          <p:nvPr/>
        </p:nvSpPr>
        <p:spPr>
          <a:xfrm>
            <a:off x="2470357" y="3335619"/>
            <a:ext cx="587" cy="961"/>
          </a:xfrm>
          <a:custGeom>
            <a:avLst/>
            <a:gdLst/>
            <a:ahLst/>
            <a:cxnLst/>
            <a:rect l="l" t="t" r="r" b="b"/>
            <a:pathLst>
              <a:path w="1174" h="1922">
                <a:moveTo>
                  <a:pt x="1129" y="1290"/>
                </a:moveTo>
                <a:lnTo>
                  <a:pt x="1038" y="843"/>
                </a:lnTo>
                <a:lnTo>
                  <a:pt x="767" y="419"/>
                </a:lnTo>
                <a:lnTo>
                  <a:pt x="587" y="0"/>
                </a:lnTo>
                <a:lnTo>
                  <a:pt x="406" y="212"/>
                </a:lnTo>
                <a:lnTo>
                  <a:pt x="0" y="464"/>
                </a:lnTo>
                <a:lnTo>
                  <a:pt x="135" y="1078"/>
                </a:lnTo>
                <a:lnTo>
                  <a:pt x="406" y="1502"/>
                </a:lnTo>
                <a:lnTo>
                  <a:pt x="587" y="1922"/>
                </a:lnTo>
                <a:lnTo>
                  <a:pt x="767" y="1710"/>
                </a:lnTo>
                <a:lnTo>
                  <a:pt x="1174" y="1435"/>
                </a:lnTo>
                <a:lnTo>
                  <a:pt x="1129" y="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2" name="object 3402"/>
          <p:cNvSpPr/>
          <p:nvPr/>
        </p:nvSpPr>
        <p:spPr>
          <a:xfrm>
            <a:off x="2469002" y="3333439"/>
            <a:ext cx="3297" cy="5321"/>
          </a:xfrm>
          <a:custGeom>
            <a:avLst/>
            <a:gdLst/>
            <a:ahLst/>
            <a:cxnLst/>
            <a:rect l="l" t="t" r="r" b="b"/>
            <a:pathLst>
              <a:path w="6594" h="10641">
                <a:moveTo>
                  <a:pt x="0" y="3975"/>
                </a:moveTo>
                <a:lnTo>
                  <a:pt x="903" y="7044"/>
                </a:lnTo>
                <a:lnTo>
                  <a:pt x="2664" y="10641"/>
                </a:lnTo>
                <a:lnTo>
                  <a:pt x="5149" y="7933"/>
                </a:lnTo>
                <a:lnTo>
                  <a:pt x="6594" y="6683"/>
                </a:lnTo>
                <a:lnTo>
                  <a:pt x="5691" y="3596"/>
                </a:lnTo>
                <a:lnTo>
                  <a:pt x="3974" y="0"/>
                </a:lnTo>
                <a:lnTo>
                  <a:pt x="1445" y="2707"/>
                </a:lnTo>
                <a:lnTo>
                  <a:pt x="0" y="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3" name="object 3403"/>
          <p:cNvSpPr/>
          <p:nvPr/>
        </p:nvSpPr>
        <p:spPr>
          <a:xfrm>
            <a:off x="2472864" y="3259293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406" y="857"/>
                </a:lnTo>
                <a:lnTo>
                  <a:pt x="813" y="1128"/>
                </a:lnTo>
                <a:lnTo>
                  <a:pt x="1219" y="1263"/>
                </a:lnTo>
                <a:lnTo>
                  <a:pt x="1355" y="1308"/>
                </a:lnTo>
                <a:lnTo>
                  <a:pt x="1626" y="857"/>
                </a:lnTo>
                <a:lnTo>
                  <a:pt x="1806" y="676"/>
                </a:lnTo>
                <a:lnTo>
                  <a:pt x="1400" y="406"/>
                </a:lnTo>
                <a:lnTo>
                  <a:pt x="1038" y="180"/>
                </a:lnTo>
                <a:lnTo>
                  <a:pt x="677" y="0"/>
                </a:lnTo>
                <a:lnTo>
                  <a:pt x="406" y="225"/>
                </a:lnTo>
                <a:lnTo>
                  <a:pt x="225" y="451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4" name="object 3404"/>
          <p:cNvSpPr/>
          <p:nvPr/>
        </p:nvSpPr>
        <p:spPr>
          <a:xfrm>
            <a:off x="2470989" y="3257691"/>
            <a:ext cx="4743" cy="3475"/>
          </a:xfrm>
          <a:custGeom>
            <a:avLst/>
            <a:gdLst/>
            <a:ahLst/>
            <a:cxnLst/>
            <a:rect l="l" t="t" r="r" b="b"/>
            <a:pathLst>
              <a:path w="9485" h="6949">
                <a:moveTo>
                  <a:pt x="6684" y="6498"/>
                </a:moveTo>
                <a:lnTo>
                  <a:pt x="9485" y="3294"/>
                </a:lnTo>
                <a:lnTo>
                  <a:pt x="3974" y="0"/>
                </a:lnTo>
                <a:lnTo>
                  <a:pt x="2574" y="1489"/>
                </a:lnTo>
                <a:lnTo>
                  <a:pt x="0" y="4648"/>
                </a:lnTo>
                <a:lnTo>
                  <a:pt x="2845" y="6182"/>
                </a:lnTo>
                <a:lnTo>
                  <a:pt x="5013" y="6949"/>
                </a:lnTo>
                <a:lnTo>
                  <a:pt x="6684" y="6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5" name="object 3405"/>
          <p:cNvSpPr/>
          <p:nvPr/>
        </p:nvSpPr>
        <p:spPr>
          <a:xfrm>
            <a:off x="2452561" y="3330837"/>
            <a:ext cx="632" cy="964"/>
          </a:xfrm>
          <a:custGeom>
            <a:avLst/>
            <a:gdLst/>
            <a:ahLst/>
            <a:cxnLst/>
            <a:rect l="l" t="t" r="r" b="b"/>
            <a:pathLst>
              <a:path w="1264" h="1927">
                <a:moveTo>
                  <a:pt x="632" y="0"/>
                </a:moveTo>
                <a:lnTo>
                  <a:pt x="406" y="212"/>
                </a:lnTo>
                <a:lnTo>
                  <a:pt x="0" y="487"/>
                </a:lnTo>
                <a:lnTo>
                  <a:pt x="45" y="636"/>
                </a:lnTo>
                <a:lnTo>
                  <a:pt x="180" y="1078"/>
                </a:lnTo>
                <a:lnTo>
                  <a:pt x="406" y="1502"/>
                </a:lnTo>
                <a:lnTo>
                  <a:pt x="632" y="1927"/>
                </a:lnTo>
                <a:lnTo>
                  <a:pt x="813" y="1714"/>
                </a:lnTo>
                <a:lnTo>
                  <a:pt x="993" y="1502"/>
                </a:lnTo>
                <a:lnTo>
                  <a:pt x="1264" y="1227"/>
                </a:lnTo>
                <a:lnTo>
                  <a:pt x="1038" y="843"/>
                </a:lnTo>
                <a:lnTo>
                  <a:pt x="813" y="424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6" name="object 3406"/>
          <p:cNvSpPr/>
          <p:nvPr/>
        </p:nvSpPr>
        <p:spPr>
          <a:xfrm>
            <a:off x="2451206" y="3328712"/>
            <a:ext cx="3501" cy="5298"/>
          </a:xfrm>
          <a:custGeom>
            <a:avLst/>
            <a:gdLst/>
            <a:ahLst/>
            <a:cxnLst/>
            <a:rect l="l" t="t" r="r" b="b"/>
            <a:pathLst>
              <a:path w="7001" h="10596">
                <a:moveTo>
                  <a:pt x="0" y="3849"/>
                </a:moveTo>
                <a:lnTo>
                  <a:pt x="948" y="6959"/>
                </a:lnTo>
                <a:lnTo>
                  <a:pt x="2664" y="10596"/>
                </a:lnTo>
                <a:lnTo>
                  <a:pt x="7001" y="5902"/>
                </a:lnTo>
                <a:lnTo>
                  <a:pt x="3884" y="0"/>
                </a:lnTo>
                <a:lnTo>
                  <a:pt x="1445" y="2599"/>
                </a:lnTo>
                <a:lnTo>
                  <a:pt x="0" y="3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7" name="object 3407"/>
          <p:cNvSpPr/>
          <p:nvPr/>
        </p:nvSpPr>
        <p:spPr>
          <a:xfrm>
            <a:off x="3273227" y="3230455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1219" y="1218"/>
                </a:moveTo>
                <a:lnTo>
                  <a:pt x="993" y="812"/>
                </a:lnTo>
                <a:lnTo>
                  <a:pt x="813" y="451"/>
                </a:lnTo>
                <a:lnTo>
                  <a:pt x="587" y="0"/>
                </a:lnTo>
                <a:lnTo>
                  <a:pt x="361" y="225"/>
                </a:lnTo>
                <a:lnTo>
                  <a:pt x="0" y="451"/>
                </a:lnTo>
                <a:lnTo>
                  <a:pt x="135" y="1083"/>
                </a:lnTo>
                <a:lnTo>
                  <a:pt x="361" y="1489"/>
                </a:lnTo>
                <a:lnTo>
                  <a:pt x="587" y="1940"/>
                </a:lnTo>
                <a:lnTo>
                  <a:pt x="767" y="1714"/>
                </a:lnTo>
                <a:lnTo>
                  <a:pt x="993" y="1489"/>
                </a:lnTo>
                <a:lnTo>
                  <a:pt x="1219" y="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8" name="object 3408"/>
          <p:cNvSpPr/>
          <p:nvPr/>
        </p:nvSpPr>
        <p:spPr>
          <a:xfrm>
            <a:off x="3271850" y="3228312"/>
            <a:ext cx="3501" cy="5303"/>
          </a:xfrm>
          <a:custGeom>
            <a:avLst/>
            <a:gdLst/>
            <a:ahLst/>
            <a:cxnLst/>
            <a:rect l="l" t="t" r="r" b="b"/>
            <a:pathLst>
              <a:path w="7001" h="10605">
                <a:moveTo>
                  <a:pt x="0" y="3926"/>
                </a:moveTo>
                <a:lnTo>
                  <a:pt x="948" y="6995"/>
                </a:lnTo>
                <a:lnTo>
                  <a:pt x="2619" y="10605"/>
                </a:lnTo>
                <a:lnTo>
                  <a:pt x="7001" y="5957"/>
                </a:lnTo>
                <a:lnTo>
                  <a:pt x="3884" y="0"/>
                </a:lnTo>
                <a:lnTo>
                  <a:pt x="1445" y="2662"/>
                </a:lnTo>
                <a:lnTo>
                  <a:pt x="0" y="3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09" name="object 3409"/>
          <p:cNvSpPr/>
          <p:nvPr/>
        </p:nvSpPr>
        <p:spPr>
          <a:xfrm>
            <a:off x="3273069" y="3224882"/>
            <a:ext cx="903" cy="632"/>
          </a:xfrm>
          <a:custGeom>
            <a:avLst/>
            <a:gdLst/>
            <a:ahLst/>
            <a:cxnLst/>
            <a:rect l="l" t="t" r="r" b="b"/>
            <a:pathLst>
              <a:path w="1806" h="1263">
                <a:moveTo>
                  <a:pt x="1806" y="631"/>
                </a:moveTo>
                <a:lnTo>
                  <a:pt x="1580" y="451"/>
                </a:lnTo>
                <a:lnTo>
                  <a:pt x="1355" y="0"/>
                </a:lnTo>
                <a:lnTo>
                  <a:pt x="813" y="135"/>
                </a:lnTo>
                <a:lnTo>
                  <a:pt x="406" y="451"/>
                </a:lnTo>
                <a:lnTo>
                  <a:pt x="0" y="631"/>
                </a:lnTo>
                <a:lnTo>
                  <a:pt x="225" y="857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57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0" name="object 3410"/>
          <p:cNvSpPr/>
          <p:nvPr/>
        </p:nvSpPr>
        <p:spPr>
          <a:xfrm>
            <a:off x="3271082" y="3223573"/>
            <a:ext cx="4652" cy="3182"/>
          </a:xfrm>
          <a:custGeom>
            <a:avLst/>
            <a:gdLst/>
            <a:ahLst/>
            <a:cxnLst/>
            <a:rect l="l" t="t" r="r" b="b"/>
            <a:pathLst>
              <a:path w="9304" h="6363">
                <a:moveTo>
                  <a:pt x="5691" y="0"/>
                </a:moveTo>
                <a:lnTo>
                  <a:pt x="2800" y="1083"/>
                </a:lnTo>
                <a:lnTo>
                  <a:pt x="0" y="2662"/>
                </a:lnTo>
                <a:lnTo>
                  <a:pt x="4562" y="6363"/>
                </a:lnTo>
                <a:lnTo>
                  <a:pt x="6684" y="5596"/>
                </a:lnTo>
                <a:lnTo>
                  <a:pt x="9304" y="3836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1" name="object 3411"/>
          <p:cNvSpPr/>
          <p:nvPr/>
        </p:nvSpPr>
        <p:spPr>
          <a:xfrm>
            <a:off x="3190975" y="3237665"/>
            <a:ext cx="474" cy="0"/>
          </a:xfrm>
          <a:custGeom>
            <a:avLst/>
            <a:gdLst/>
            <a:ahLst/>
            <a:cxnLst/>
            <a:rect l="l" t="t" r="r" b="b"/>
            <a:pathLst>
              <a:path w="948">
                <a:moveTo>
                  <a:pt x="0" y="0"/>
                </a:moveTo>
                <a:lnTo>
                  <a:pt x="948" y="0"/>
                </a:lnTo>
              </a:path>
            </a:pathLst>
          </a:custGeom>
          <a:ln w="14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2" name="object 3412"/>
          <p:cNvSpPr/>
          <p:nvPr/>
        </p:nvSpPr>
        <p:spPr>
          <a:xfrm>
            <a:off x="3188807" y="3236277"/>
            <a:ext cx="4720" cy="3362"/>
          </a:xfrm>
          <a:custGeom>
            <a:avLst/>
            <a:gdLst/>
            <a:ahLst/>
            <a:cxnLst/>
            <a:rect l="l" t="t" r="r" b="b"/>
            <a:pathLst>
              <a:path w="9440" h="6724">
                <a:moveTo>
                  <a:pt x="9440" y="2075"/>
                </a:moveTo>
                <a:lnTo>
                  <a:pt x="6639" y="541"/>
                </a:lnTo>
                <a:lnTo>
                  <a:pt x="5736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724"/>
                </a:lnTo>
                <a:lnTo>
                  <a:pt x="6865" y="5235"/>
                </a:lnTo>
                <a:lnTo>
                  <a:pt x="9440" y="2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3" name="object 3413"/>
          <p:cNvSpPr/>
          <p:nvPr/>
        </p:nvSpPr>
        <p:spPr>
          <a:xfrm>
            <a:off x="3232169" y="3341499"/>
            <a:ext cx="881" cy="657"/>
          </a:xfrm>
          <a:custGeom>
            <a:avLst/>
            <a:gdLst/>
            <a:ahLst/>
            <a:cxnLst/>
            <a:rect l="l" t="t" r="r" b="b"/>
            <a:pathLst>
              <a:path w="1761" h="1313">
                <a:moveTo>
                  <a:pt x="632" y="0"/>
                </a:moveTo>
                <a:lnTo>
                  <a:pt x="406" y="252"/>
                </a:lnTo>
                <a:lnTo>
                  <a:pt x="225" y="464"/>
                </a:lnTo>
                <a:lnTo>
                  <a:pt x="0" y="676"/>
                </a:lnTo>
                <a:lnTo>
                  <a:pt x="406" y="889"/>
                </a:lnTo>
                <a:lnTo>
                  <a:pt x="767" y="1164"/>
                </a:lnTo>
                <a:lnTo>
                  <a:pt x="1355" y="1313"/>
                </a:lnTo>
                <a:lnTo>
                  <a:pt x="1580" y="889"/>
                </a:lnTo>
                <a:lnTo>
                  <a:pt x="1761" y="676"/>
                </a:lnTo>
                <a:lnTo>
                  <a:pt x="1400" y="442"/>
                </a:lnTo>
                <a:lnTo>
                  <a:pt x="1038" y="212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4" name="object 3414"/>
          <p:cNvSpPr/>
          <p:nvPr/>
        </p:nvSpPr>
        <p:spPr>
          <a:xfrm>
            <a:off x="3230294" y="3339913"/>
            <a:ext cx="4743" cy="3468"/>
          </a:xfrm>
          <a:custGeom>
            <a:avLst/>
            <a:gdLst/>
            <a:ahLst/>
            <a:cxnLst/>
            <a:rect l="l" t="t" r="r" b="b"/>
            <a:pathLst>
              <a:path w="9485" h="6936">
                <a:moveTo>
                  <a:pt x="6639" y="6471"/>
                </a:moveTo>
                <a:lnTo>
                  <a:pt x="9485" y="3258"/>
                </a:lnTo>
                <a:lnTo>
                  <a:pt x="3929" y="0"/>
                </a:lnTo>
                <a:lnTo>
                  <a:pt x="2574" y="1457"/>
                </a:lnTo>
                <a:lnTo>
                  <a:pt x="0" y="4630"/>
                </a:lnTo>
                <a:lnTo>
                  <a:pt x="2800" y="6155"/>
                </a:lnTo>
                <a:lnTo>
                  <a:pt x="5013" y="6936"/>
                </a:lnTo>
                <a:lnTo>
                  <a:pt x="6639" y="6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5" name="object 3415"/>
          <p:cNvSpPr/>
          <p:nvPr/>
        </p:nvSpPr>
        <p:spPr>
          <a:xfrm>
            <a:off x="3235737" y="3266943"/>
            <a:ext cx="881" cy="654"/>
          </a:xfrm>
          <a:custGeom>
            <a:avLst/>
            <a:gdLst/>
            <a:ahLst/>
            <a:cxnLst/>
            <a:rect l="l" t="t" r="r" b="b"/>
            <a:pathLst>
              <a:path w="1761" h="1308">
                <a:moveTo>
                  <a:pt x="0" y="631"/>
                </a:moveTo>
                <a:lnTo>
                  <a:pt x="406" y="902"/>
                </a:lnTo>
                <a:lnTo>
                  <a:pt x="767" y="1128"/>
                </a:lnTo>
                <a:lnTo>
                  <a:pt x="1129" y="1308"/>
                </a:lnTo>
                <a:lnTo>
                  <a:pt x="1400" y="1083"/>
                </a:lnTo>
                <a:lnTo>
                  <a:pt x="1580" y="857"/>
                </a:lnTo>
                <a:lnTo>
                  <a:pt x="1761" y="631"/>
                </a:lnTo>
                <a:lnTo>
                  <a:pt x="1400" y="451"/>
                </a:lnTo>
                <a:lnTo>
                  <a:pt x="993" y="135"/>
                </a:lnTo>
                <a:lnTo>
                  <a:pt x="406" y="0"/>
                </a:lnTo>
                <a:lnTo>
                  <a:pt x="180" y="451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6" name="object 3416"/>
          <p:cNvSpPr/>
          <p:nvPr/>
        </p:nvSpPr>
        <p:spPr>
          <a:xfrm>
            <a:off x="3233772" y="3265837"/>
            <a:ext cx="4743" cy="3362"/>
          </a:xfrm>
          <a:custGeom>
            <a:avLst/>
            <a:gdLst/>
            <a:ahLst/>
            <a:cxnLst/>
            <a:rect l="l" t="t" r="r" b="b"/>
            <a:pathLst>
              <a:path w="9485" h="6724">
                <a:moveTo>
                  <a:pt x="9485" y="2030"/>
                </a:moveTo>
                <a:lnTo>
                  <a:pt x="6639" y="541"/>
                </a:lnTo>
                <a:lnTo>
                  <a:pt x="5736" y="0"/>
                </a:lnTo>
                <a:lnTo>
                  <a:pt x="2981" y="0"/>
                </a:lnTo>
                <a:lnTo>
                  <a:pt x="0" y="3429"/>
                </a:lnTo>
                <a:lnTo>
                  <a:pt x="5510" y="6724"/>
                </a:lnTo>
                <a:lnTo>
                  <a:pt x="6910" y="5235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7" name="object 3417"/>
          <p:cNvSpPr/>
          <p:nvPr/>
        </p:nvSpPr>
        <p:spPr>
          <a:xfrm>
            <a:off x="2785995" y="3536386"/>
            <a:ext cx="587" cy="952"/>
          </a:xfrm>
          <a:custGeom>
            <a:avLst/>
            <a:gdLst/>
            <a:ahLst/>
            <a:cxnLst/>
            <a:rect l="l" t="t" r="r" b="b"/>
            <a:pathLst>
              <a:path w="1174" h="1904">
                <a:moveTo>
                  <a:pt x="45" y="634"/>
                </a:moveTo>
                <a:lnTo>
                  <a:pt x="135" y="1079"/>
                </a:lnTo>
                <a:lnTo>
                  <a:pt x="406" y="1480"/>
                </a:lnTo>
                <a:lnTo>
                  <a:pt x="587" y="1904"/>
                </a:lnTo>
                <a:lnTo>
                  <a:pt x="813" y="1692"/>
                </a:lnTo>
                <a:lnTo>
                  <a:pt x="1174" y="1438"/>
                </a:lnTo>
                <a:lnTo>
                  <a:pt x="1038" y="824"/>
                </a:lnTo>
                <a:lnTo>
                  <a:pt x="813" y="423"/>
                </a:lnTo>
                <a:lnTo>
                  <a:pt x="587" y="0"/>
                </a:lnTo>
                <a:lnTo>
                  <a:pt x="406" y="211"/>
                </a:lnTo>
                <a:lnTo>
                  <a:pt x="0" y="465"/>
                </a:lnTo>
                <a:lnTo>
                  <a:pt x="45" y="6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8" name="object 3418"/>
          <p:cNvSpPr/>
          <p:nvPr/>
        </p:nvSpPr>
        <p:spPr>
          <a:xfrm>
            <a:off x="2784639" y="3534207"/>
            <a:ext cx="3297" cy="5310"/>
          </a:xfrm>
          <a:custGeom>
            <a:avLst/>
            <a:gdLst/>
            <a:ahLst/>
            <a:cxnLst/>
            <a:rect l="l" t="t" r="r" b="b"/>
            <a:pathLst>
              <a:path w="6594" h="10619">
                <a:moveTo>
                  <a:pt x="0" y="3956"/>
                </a:moveTo>
                <a:lnTo>
                  <a:pt x="903" y="7065"/>
                </a:lnTo>
                <a:lnTo>
                  <a:pt x="2619" y="10619"/>
                </a:lnTo>
                <a:lnTo>
                  <a:pt x="5194" y="7932"/>
                </a:lnTo>
                <a:lnTo>
                  <a:pt x="6594" y="6642"/>
                </a:lnTo>
                <a:lnTo>
                  <a:pt x="5691" y="3553"/>
                </a:lnTo>
                <a:lnTo>
                  <a:pt x="3929" y="0"/>
                </a:lnTo>
                <a:lnTo>
                  <a:pt x="1445" y="2686"/>
                </a:lnTo>
                <a:lnTo>
                  <a:pt x="0" y="3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19" name="object 3419"/>
          <p:cNvSpPr/>
          <p:nvPr/>
        </p:nvSpPr>
        <p:spPr>
          <a:xfrm>
            <a:off x="2863187" y="3449547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580" y="424"/>
                </a:lnTo>
                <a:lnTo>
                  <a:pt x="1355" y="0"/>
                </a:lnTo>
                <a:lnTo>
                  <a:pt x="813" y="148"/>
                </a:lnTo>
                <a:lnTo>
                  <a:pt x="406" y="424"/>
                </a:lnTo>
                <a:lnTo>
                  <a:pt x="0" y="631"/>
                </a:lnTo>
                <a:lnTo>
                  <a:pt x="225" y="843"/>
                </a:lnTo>
                <a:lnTo>
                  <a:pt x="406" y="1056"/>
                </a:lnTo>
                <a:lnTo>
                  <a:pt x="632" y="1308"/>
                </a:lnTo>
                <a:lnTo>
                  <a:pt x="1038" y="1101"/>
                </a:lnTo>
                <a:lnTo>
                  <a:pt x="1400" y="866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0" name="object 3420"/>
          <p:cNvSpPr/>
          <p:nvPr/>
        </p:nvSpPr>
        <p:spPr>
          <a:xfrm>
            <a:off x="2861177" y="3448224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200" y="7130"/>
                </a:moveTo>
                <a:lnTo>
                  <a:pt x="9666" y="3808"/>
                </a:lnTo>
                <a:lnTo>
                  <a:pt x="5781" y="0"/>
                </a:lnTo>
                <a:lnTo>
                  <a:pt x="2845" y="1078"/>
                </a:lnTo>
                <a:lnTo>
                  <a:pt x="0" y="2622"/>
                </a:lnTo>
                <a:lnTo>
                  <a:pt x="4200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1" name="object 3421"/>
          <p:cNvSpPr/>
          <p:nvPr/>
        </p:nvSpPr>
        <p:spPr>
          <a:xfrm>
            <a:off x="2821994" y="3514270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76"/>
                </a:moveTo>
                <a:lnTo>
                  <a:pt x="1400" y="442"/>
                </a:lnTo>
                <a:lnTo>
                  <a:pt x="993" y="207"/>
                </a:lnTo>
                <a:lnTo>
                  <a:pt x="632" y="0"/>
                </a:lnTo>
                <a:lnTo>
                  <a:pt x="406" y="252"/>
                </a:lnTo>
                <a:lnTo>
                  <a:pt x="225" y="464"/>
                </a:lnTo>
                <a:lnTo>
                  <a:pt x="0" y="676"/>
                </a:lnTo>
                <a:lnTo>
                  <a:pt x="406" y="884"/>
                </a:lnTo>
                <a:lnTo>
                  <a:pt x="813" y="1159"/>
                </a:lnTo>
                <a:lnTo>
                  <a:pt x="1355" y="1308"/>
                </a:lnTo>
                <a:lnTo>
                  <a:pt x="1626" y="884"/>
                </a:lnTo>
                <a:lnTo>
                  <a:pt x="1806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2" name="object 3422"/>
          <p:cNvSpPr/>
          <p:nvPr/>
        </p:nvSpPr>
        <p:spPr>
          <a:xfrm>
            <a:off x="2820097" y="3512681"/>
            <a:ext cx="4743" cy="3470"/>
          </a:xfrm>
          <a:custGeom>
            <a:avLst/>
            <a:gdLst/>
            <a:ahLst/>
            <a:cxnLst/>
            <a:rect l="l" t="t" r="r" b="b"/>
            <a:pathLst>
              <a:path w="9485" h="6940">
                <a:moveTo>
                  <a:pt x="6684" y="6476"/>
                </a:moveTo>
                <a:lnTo>
                  <a:pt x="9485" y="3280"/>
                </a:lnTo>
                <a:lnTo>
                  <a:pt x="3974" y="0"/>
                </a:lnTo>
                <a:lnTo>
                  <a:pt x="2619" y="1484"/>
                </a:lnTo>
                <a:lnTo>
                  <a:pt x="0" y="4657"/>
                </a:lnTo>
                <a:lnTo>
                  <a:pt x="2890" y="6178"/>
                </a:lnTo>
                <a:lnTo>
                  <a:pt x="5058" y="6940"/>
                </a:lnTo>
                <a:lnTo>
                  <a:pt x="6684" y="6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3" name="object 3423"/>
          <p:cNvSpPr/>
          <p:nvPr/>
        </p:nvSpPr>
        <p:spPr>
          <a:xfrm>
            <a:off x="2681813" y="3505934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0" y="676"/>
                </a:moveTo>
                <a:lnTo>
                  <a:pt x="180" y="889"/>
                </a:lnTo>
                <a:lnTo>
                  <a:pt x="451" y="1308"/>
                </a:lnTo>
                <a:lnTo>
                  <a:pt x="993" y="1164"/>
                </a:lnTo>
                <a:lnTo>
                  <a:pt x="1400" y="889"/>
                </a:lnTo>
                <a:lnTo>
                  <a:pt x="1806" y="676"/>
                </a:lnTo>
                <a:lnTo>
                  <a:pt x="1580" y="464"/>
                </a:lnTo>
                <a:lnTo>
                  <a:pt x="1400" y="252"/>
                </a:lnTo>
                <a:lnTo>
                  <a:pt x="1174" y="0"/>
                </a:lnTo>
                <a:lnTo>
                  <a:pt x="767" y="212"/>
                </a:lnTo>
                <a:lnTo>
                  <a:pt x="406" y="442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4" name="object 3424"/>
          <p:cNvSpPr/>
          <p:nvPr/>
        </p:nvSpPr>
        <p:spPr>
          <a:xfrm>
            <a:off x="2679871" y="3504348"/>
            <a:ext cx="4856" cy="3468"/>
          </a:xfrm>
          <a:custGeom>
            <a:avLst/>
            <a:gdLst/>
            <a:ahLst/>
            <a:cxnLst/>
            <a:rect l="l" t="t" r="r" b="b"/>
            <a:pathLst>
              <a:path w="9711" h="6936">
                <a:moveTo>
                  <a:pt x="5465" y="0"/>
                </a:moveTo>
                <a:lnTo>
                  <a:pt x="0" y="3321"/>
                </a:lnTo>
                <a:lnTo>
                  <a:pt x="4426" y="6936"/>
                </a:lnTo>
                <a:lnTo>
                  <a:pt x="6820" y="6029"/>
                </a:lnTo>
                <a:lnTo>
                  <a:pt x="9711" y="4503"/>
                </a:lnTo>
                <a:lnTo>
                  <a:pt x="54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5" name="object 3425"/>
          <p:cNvSpPr/>
          <p:nvPr/>
        </p:nvSpPr>
        <p:spPr>
          <a:xfrm>
            <a:off x="2688114" y="3512428"/>
            <a:ext cx="881" cy="930"/>
          </a:xfrm>
          <a:custGeom>
            <a:avLst/>
            <a:gdLst/>
            <a:ahLst/>
            <a:cxnLst/>
            <a:rect l="l" t="t" r="r" b="b"/>
            <a:pathLst>
              <a:path w="1761" h="1859">
                <a:moveTo>
                  <a:pt x="587" y="1859"/>
                </a:moveTo>
                <a:lnTo>
                  <a:pt x="948" y="1566"/>
                </a:lnTo>
                <a:lnTo>
                  <a:pt x="1355" y="1313"/>
                </a:lnTo>
                <a:lnTo>
                  <a:pt x="1626" y="952"/>
                </a:lnTo>
                <a:lnTo>
                  <a:pt x="1761" y="762"/>
                </a:lnTo>
                <a:lnTo>
                  <a:pt x="1761" y="275"/>
                </a:lnTo>
                <a:lnTo>
                  <a:pt x="1580" y="148"/>
                </a:lnTo>
                <a:lnTo>
                  <a:pt x="1445" y="0"/>
                </a:lnTo>
                <a:lnTo>
                  <a:pt x="858" y="126"/>
                </a:lnTo>
                <a:lnTo>
                  <a:pt x="496" y="424"/>
                </a:lnTo>
                <a:lnTo>
                  <a:pt x="271" y="843"/>
                </a:lnTo>
                <a:lnTo>
                  <a:pt x="45" y="1268"/>
                </a:lnTo>
                <a:lnTo>
                  <a:pt x="406" y="1651"/>
                </a:lnTo>
                <a:lnTo>
                  <a:pt x="587" y="1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6" name="object 3426"/>
          <p:cNvSpPr/>
          <p:nvPr/>
        </p:nvSpPr>
        <p:spPr>
          <a:xfrm>
            <a:off x="2686895" y="3511095"/>
            <a:ext cx="3455" cy="3989"/>
          </a:xfrm>
          <a:custGeom>
            <a:avLst/>
            <a:gdLst/>
            <a:ahLst/>
            <a:cxnLst/>
            <a:rect l="l" t="t" r="r" b="b"/>
            <a:pathLst>
              <a:path w="6910" h="7978">
                <a:moveTo>
                  <a:pt x="2845" y="7978"/>
                </a:moveTo>
                <a:lnTo>
                  <a:pt x="6910" y="3957"/>
                </a:lnTo>
                <a:lnTo>
                  <a:pt x="4833" y="0"/>
                </a:lnTo>
                <a:lnTo>
                  <a:pt x="677" y="2030"/>
                </a:lnTo>
                <a:lnTo>
                  <a:pt x="0" y="5059"/>
                </a:lnTo>
                <a:lnTo>
                  <a:pt x="2845" y="7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7" name="object 3427"/>
          <p:cNvSpPr/>
          <p:nvPr/>
        </p:nvSpPr>
        <p:spPr>
          <a:xfrm>
            <a:off x="3089165" y="3349961"/>
            <a:ext cx="587" cy="952"/>
          </a:xfrm>
          <a:custGeom>
            <a:avLst/>
            <a:gdLst/>
            <a:ahLst/>
            <a:cxnLst/>
            <a:rect l="l" t="t" r="r" b="b"/>
            <a:pathLst>
              <a:path w="1174" h="1904">
                <a:moveTo>
                  <a:pt x="632" y="0"/>
                </a:moveTo>
                <a:lnTo>
                  <a:pt x="406" y="424"/>
                </a:lnTo>
                <a:lnTo>
                  <a:pt x="180" y="825"/>
                </a:lnTo>
                <a:lnTo>
                  <a:pt x="0" y="1227"/>
                </a:lnTo>
                <a:lnTo>
                  <a:pt x="225" y="1480"/>
                </a:lnTo>
                <a:lnTo>
                  <a:pt x="406" y="1692"/>
                </a:lnTo>
                <a:lnTo>
                  <a:pt x="632" y="1904"/>
                </a:lnTo>
                <a:lnTo>
                  <a:pt x="813" y="1480"/>
                </a:lnTo>
                <a:lnTo>
                  <a:pt x="1084" y="1078"/>
                </a:lnTo>
                <a:lnTo>
                  <a:pt x="1174" y="464"/>
                </a:lnTo>
                <a:lnTo>
                  <a:pt x="813" y="212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8" name="object 3428"/>
          <p:cNvSpPr/>
          <p:nvPr/>
        </p:nvSpPr>
        <p:spPr>
          <a:xfrm>
            <a:off x="3087652" y="3347813"/>
            <a:ext cx="3320" cy="5312"/>
          </a:xfrm>
          <a:custGeom>
            <a:avLst/>
            <a:gdLst/>
            <a:ahLst/>
            <a:cxnLst/>
            <a:rect l="l" t="t" r="r" b="b"/>
            <a:pathLst>
              <a:path w="6639" h="10623">
                <a:moveTo>
                  <a:pt x="5465" y="2581"/>
                </a:moveTo>
                <a:lnTo>
                  <a:pt x="3071" y="0"/>
                </a:lnTo>
                <a:lnTo>
                  <a:pt x="0" y="5948"/>
                </a:lnTo>
                <a:lnTo>
                  <a:pt x="4336" y="10623"/>
                </a:lnTo>
                <a:lnTo>
                  <a:pt x="6052" y="6981"/>
                </a:lnTo>
                <a:lnTo>
                  <a:pt x="6639" y="5460"/>
                </a:lnTo>
                <a:lnTo>
                  <a:pt x="5465" y="2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29" name="object 3429"/>
          <p:cNvSpPr/>
          <p:nvPr/>
        </p:nvSpPr>
        <p:spPr>
          <a:xfrm>
            <a:off x="2942390" y="3509445"/>
            <a:ext cx="881" cy="1185"/>
          </a:xfrm>
          <a:custGeom>
            <a:avLst/>
            <a:gdLst/>
            <a:ahLst/>
            <a:cxnLst/>
            <a:rect l="l" t="t" r="r" b="b"/>
            <a:pathLst>
              <a:path w="1761" h="2369">
                <a:moveTo>
                  <a:pt x="858" y="2242"/>
                </a:moveTo>
                <a:lnTo>
                  <a:pt x="1490" y="2369"/>
                </a:lnTo>
                <a:lnTo>
                  <a:pt x="1626" y="2220"/>
                </a:lnTo>
                <a:lnTo>
                  <a:pt x="1761" y="2071"/>
                </a:lnTo>
                <a:lnTo>
                  <a:pt x="1761" y="1606"/>
                </a:lnTo>
                <a:lnTo>
                  <a:pt x="1626" y="1417"/>
                </a:lnTo>
                <a:lnTo>
                  <a:pt x="1219" y="780"/>
                </a:lnTo>
                <a:lnTo>
                  <a:pt x="722" y="0"/>
                </a:lnTo>
                <a:lnTo>
                  <a:pt x="90" y="1141"/>
                </a:lnTo>
                <a:lnTo>
                  <a:pt x="0" y="1313"/>
                </a:lnTo>
                <a:lnTo>
                  <a:pt x="587" y="1863"/>
                </a:lnTo>
                <a:lnTo>
                  <a:pt x="858" y="2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0" name="object 3430"/>
          <p:cNvSpPr/>
          <p:nvPr/>
        </p:nvSpPr>
        <p:spPr>
          <a:xfrm>
            <a:off x="2941352" y="3508482"/>
            <a:ext cx="2123" cy="3353"/>
          </a:xfrm>
          <a:custGeom>
            <a:avLst/>
            <a:gdLst/>
            <a:ahLst/>
            <a:cxnLst/>
            <a:rect l="l" t="t" r="r" b="b"/>
            <a:pathLst>
              <a:path w="4245" h="6706">
                <a:moveTo>
                  <a:pt x="1490" y="4508"/>
                </a:moveTo>
                <a:lnTo>
                  <a:pt x="3432" y="6706"/>
                </a:lnTo>
                <a:lnTo>
                  <a:pt x="4245" y="4422"/>
                </a:lnTo>
                <a:lnTo>
                  <a:pt x="1490" y="4508"/>
                </a:lnTo>
                <a:close/>
              </a:path>
              <a:path w="4245" h="6706">
                <a:moveTo>
                  <a:pt x="3432" y="6706"/>
                </a:moveTo>
                <a:lnTo>
                  <a:pt x="6549" y="4761"/>
                </a:lnTo>
                <a:lnTo>
                  <a:pt x="5375" y="1358"/>
                </a:lnTo>
                <a:lnTo>
                  <a:pt x="2710" y="0"/>
                </a:lnTo>
                <a:lnTo>
                  <a:pt x="0" y="1863"/>
                </a:lnTo>
                <a:lnTo>
                  <a:pt x="722" y="5374"/>
                </a:lnTo>
                <a:lnTo>
                  <a:pt x="3432" y="6706"/>
                </a:lnTo>
                <a:lnTo>
                  <a:pt x="1490" y="4508"/>
                </a:lnTo>
                <a:lnTo>
                  <a:pt x="2935" y="1800"/>
                </a:lnTo>
                <a:lnTo>
                  <a:pt x="4245" y="4422"/>
                </a:lnTo>
                <a:lnTo>
                  <a:pt x="3432" y="67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1" name="object 3431"/>
          <p:cNvSpPr/>
          <p:nvPr/>
        </p:nvSpPr>
        <p:spPr>
          <a:xfrm>
            <a:off x="3002035" y="3492406"/>
            <a:ext cx="632" cy="950"/>
          </a:xfrm>
          <a:custGeom>
            <a:avLst/>
            <a:gdLst/>
            <a:ahLst/>
            <a:cxnLst/>
            <a:rect l="l" t="t" r="r" b="b"/>
            <a:pathLst>
              <a:path w="1264" h="1899">
                <a:moveTo>
                  <a:pt x="632" y="0"/>
                </a:moveTo>
                <a:lnTo>
                  <a:pt x="406" y="419"/>
                </a:lnTo>
                <a:lnTo>
                  <a:pt x="135" y="843"/>
                </a:lnTo>
                <a:lnTo>
                  <a:pt x="0" y="1435"/>
                </a:lnTo>
                <a:lnTo>
                  <a:pt x="406" y="1710"/>
                </a:lnTo>
                <a:lnTo>
                  <a:pt x="632" y="1899"/>
                </a:lnTo>
                <a:lnTo>
                  <a:pt x="813" y="1498"/>
                </a:lnTo>
                <a:lnTo>
                  <a:pt x="1038" y="1078"/>
                </a:lnTo>
                <a:lnTo>
                  <a:pt x="1264" y="672"/>
                </a:lnTo>
                <a:lnTo>
                  <a:pt x="993" y="419"/>
                </a:lnTo>
                <a:lnTo>
                  <a:pt x="813" y="207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2" name="object 3432"/>
          <p:cNvSpPr/>
          <p:nvPr/>
        </p:nvSpPr>
        <p:spPr>
          <a:xfrm>
            <a:off x="3000838" y="3490195"/>
            <a:ext cx="3320" cy="5310"/>
          </a:xfrm>
          <a:custGeom>
            <a:avLst/>
            <a:gdLst/>
            <a:ahLst/>
            <a:cxnLst/>
            <a:rect l="l" t="t" r="r" b="b"/>
            <a:pathLst>
              <a:path w="6639" h="10619">
                <a:moveTo>
                  <a:pt x="2303" y="0"/>
                </a:moveTo>
                <a:lnTo>
                  <a:pt x="632" y="3637"/>
                </a:lnTo>
                <a:lnTo>
                  <a:pt x="0" y="5180"/>
                </a:lnTo>
                <a:lnTo>
                  <a:pt x="1174" y="8037"/>
                </a:lnTo>
                <a:lnTo>
                  <a:pt x="3613" y="10619"/>
                </a:lnTo>
                <a:lnTo>
                  <a:pt x="6639" y="4693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3" name="object 3433"/>
          <p:cNvSpPr/>
          <p:nvPr/>
        </p:nvSpPr>
        <p:spPr>
          <a:xfrm>
            <a:off x="2977893" y="3481099"/>
            <a:ext cx="881" cy="634"/>
          </a:xfrm>
          <a:custGeom>
            <a:avLst/>
            <a:gdLst/>
            <a:ahLst/>
            <a:cxnLst/>
            <a:rect l="l" t="t" r="r" b="b"/>
            <a:pathLst>
              <a:path w="1761" h="1268">
                <a:moveTo>
                  <a:pt x="0" y="631"/>
                </a:moveTo>
                <a:lnTo>
                  <a:pt x="180" y="843"/>
                </a:lnTo>
                <a:lnTo>
                  <a:pt x="451" y="1268"/>
                </a:lnTo>
                <a:lnTo>
                  <a:pt x="993" y="1119"/>
                </a:lnTo>
                <a:lnTo>
                  <a:pt x="1400" y="843"/>
                </a:lnTo>
                <a:lnTo>
                  <a:pt x="1761" y="631"/>
                </a:lnTo>
                <a:lnTo>
                  <a:pt x="1580" y="419"/>
                </a:lnTo>
                <a:lnTo>
                  <a:pt x="1355" y="0"/>
                </a:lnTo>
                <a:lnTo>
                  <a:pt x="767" y="126"/>
                </a:lnTo>
                <a:lnTo>
                  <a:pt x="406" y="419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4" name="object 3434"/>
          <p:cNvSpPr/>
          <p:nvPr/>
        </p:nvSpPr>
        <p:spPr>
          <a:xfrm>
            <a:off x="2975905" y="3479766"/>
            <a:ext cx="4878" cy="3195"/>
          </a:xfrm>
          <a:custGeom>
            <a:avLst/>
            <a:gdLst/>
            <a:ahLst/>
            <a:cxnLst/>
            <a:rect l="l" t="t" r="r" b="b"/>
            <a:pathLst>
              <a:path w="9756" h="6390">
                <a:moveTo>
                  <a:pt x="5691" y="0"/>
                </a:moveTo>
                <a:lnTo>
                  <a:pt x="3026" y="974"/>
                </a:lnTo>
                <a:lnTo>
                  <a:pt x="0" y="2667"/>
                </a:lnTo>
                <a:lnTo>
                  <a:pt x="4471" y="6390"/>
                </a:lnTo>
                <a:lnTo>
                  <a:pt x="6910" y="5478"/>
                </a:lnTo>
                <a:lnTo>
                  <a:pt x="9756" y="3912"/>
                </a:ln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5" name="object 3435"/>
          <p:cNvSpPr/>
          <p:nvPr/>
        </p:nvSpPr>
        <p:spPr>
          <a:xfrm>
            <a:off x="3082164" y="3423229"/>
            <a:ext cx="5352" cy="9331"/>
          </a:xfrm>
          <a:custGeom>
            <a:avLst/>
            <a:gdLst/>
            <a:ahLst/>
            <a:cxnLst/>
            <a:rect l="l" t="t" r="r" b="b"/>
            <a:pathLst>
              <a:path w="10704" h="18661">
                <a:moveTo>
                  <a:pt x="4471" y="18661"/>
                </a:moveTo>
                <a:lnTo>
                  <a:pt x="6504" y="14829"/>
                </a:lnTo>
                <a:lnTo>
                  <a:pt x="8401" y="10578"/>
                </a:lnTo>
                <a:lnTo>
                  <a:pt x="6775" y="7635"/>
                </a:lnTo>
                <a:lnTo>
                  <a:pt x="10704" y="6367"/>
                </a:lnTo>
                <a:lnTo>
                  <a:pt x="10162" y="3660"/>
                </a:lnTo>
                <a:lnTo>
                  <a:pt x="6594" y="0"/>
                </a:lnTo>
                <a:lnTo>
                  <a:pt x="5736" y="63"/>
                </a:lnTo>
                <a:lnTo>
                  <a:pt x="4923" y="2689"/>
                </a:lnTo>
                <a:lnTo>
                  <a:pt x="2077" y="5690"/>
                </a:lnTo>
                <a:lnTo>
                  <a:pt x="1445" y="7234"/>
                </a:lnTo>
                <a:lnTo>
                  <a:pt x="858" y="10894"/>
                </a:lnTo>
                <a:lnTo>
                  <a:pt x="2348" y="14427"/>
                </a:lnTo>
                <a:lnTo>
                  <a:pt x="0" y="17645"/>
                </a:lnTo>
                <a:lnTo>
                  <a:pt x="4471" y="18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6" name="object 3436"/>
          <p:cNvSpPr/>
          <p:nvPr/>
        </p:nvSpPr>
        <p:spPr>
          <a:xfrm>
            <a:off x="3079432" y="3422309"/>
            <a:ext cx="9260" cy="11382"/>
          </a:xfrm>
          <a:custGeom>
            <a:avLst/>
            <a:gdLst/>
            <a:ahLst/>
            <a:cxnLst/>
            <a:rect l="l" t="t" r="r" b="b"/>
            <a:pathLst>
              <a:path w="18519" h="22763">
                <a:moveTo>
                  <a:pt x="9395" y="15700"/>
                </a:moveTo>
                <a:lnTo>
                  <a:pt x="9304" y="12821"/>
                </a:lnTo>
                <a:lnTo>
                  <a:pt x="9846" y="9332"/>
                </a:lnTo>
                <a:lnTo>
                  <a:pt x="12511" y="7130"/>
                </a:lnTo>
                <a:lnTo>
                  <a:pt x="14273" y="19274"/>
                </a:lnTo>
                <a:lnTo>
                  <a:pt x="14589" y="15294"/>
                </a:lnTo>
                <a:lnTo>
                  <a:pt x="16802" y="12591"/>
                </a:lnTo>
                <a:lnTo>
                  <a:pt x="16576" y="10009"/>
                </a:lnTo>
                <a:lnTo>
                  <a:pt x="18519" y="7279"/>
                </a:lnTo>
                <a:lnTo>
                  <a:pt x="17931" y="4359"/>
                </a:lnTo>
                <a:lnTo>
                  <a:pt x="14815" y="997"/>
                </a:lnTo>
                <a:lnTo>
                  <a:pt x="11111" y="0"/>
                </a:lnTo>
                <a:lnTo>
                  <a:pt x="8311" y="2816"/>
                </a:lnTo>
                <a:lnTo>
                  <a:pt x="6684" y="5478"/>
                </a:lnTo>
                <a:lnTo>
                  <a:pt x="4471" y="8673"/>
                </a:lnTo>
                <a:lnTo>
                  <a:pt x="4291" y="11702"/>
                </a:lnTo>
                <a:lnTo>
                  <a:pt x="4381" y="15339"/>
                </a:lnTo>
                <a:lnTo>
                  <a:pt x="3432" y="18024"/>
                </a:lnTo>
                <a:lnTo>
                  <a:pt x="0" y="22763"/>
                </a:lnTo>
                <a:lnTo>
                  <a:pt x="5781" y="21960"/>
                </a:lnTo>
                <a:lnTo>
                  <a:pt x="7723" y="22068"/>
                </a:lnTo>
                <a:lnTo>
                  <a:pt x="9124" y="17221"/>
                </a:lnTo>
                <a:lnTo>
                  <a:pt x="9395" y="15700"/>
                </a:lnTo>
                <a:close/>
              </a:path>
              <a:path w="18519" h="22763">
                <a:moveTo>
                  <a:pt x="11337" y="22573"/>
                </a:moveTo>
                <a:lnTo>
                  <a:pt x="14273" y="19274"/>
                </a:lnTo>
                <a:lnTo>
                  <a:pt x="12511" y="7130"/>
                </a:lnTo>
                <a:lnTo>
                  <a:pt x="10614" y="9797"/>
                </a:lnTo>
                <a:lnTo>
                  <a:pt x="9982" y="13710"/>
                </a:lnTo>
                <a:lnTo>
                  <a:pt x="9124" y="17221"/>
                </a:lnTo>
                <a:lnTo>
                  <a:pt x="7723" y="22068"/>
                </a:lnTo>
                <a:lnTo>
                  <a:pt x="11337" y="22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7" name="object 3437"/>
          <p:cNvSpPr/>
          <p:nvPr/>
        </p:nvSpPr>
        <p:spPr>
          <a:xfrm>
            <a:off x="3246487" y="3268725"/>
            <a:ext cx="4427" cy="5122"/>
          </a:xfrm>
          <a:custGeom>
            <a:avLst/>
            <a:gdLst/>
            <a:ahLst/>
            <a:cxnLst/>
            <a:rect l="l" t="t" r="r" b="b"/>
            <a:pathLst>
              <a:path w="8853" h="10244">
                <a:moveTo>
                  <a:pt x="406" y="9206"/>
                </a:moveTo>
                <a:lnTo>
                  <a:pt x="1535" y="9522"/>
                </a:lnTo>
                <a:lnTo>
                  <a:pt x="2032" y="6679"/>
                </a:lnTo>
                <a:lnTo>
                  <a:pt x="4878" y="10244"/>
                </a:lnTo>
                <a:lnTo>
                  <a:pt x="8356" y="8980"/>
                </a:lnTo>
                <a:lnTo>
                  <a:pt x="8853" y="4693"/>
                </a:lnTo>
                <a:lnTo>
                  <a:pt x="7272" y="1714"/>
                </a:lnTo>
                <a:lnTo>
                  <a:pt x="4607" y="0"/>
                </a:lnTo>
                <a:lnTo>
                  <a:pt x="1942" y="1895"/>
                </a:lnTo>
                <a:lnTo>
                  <a:pt x="0" y="4919"/>
                </a:lnTo>
                <a:lnTo>
                  <a:pt x="406" y="9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8" name="object 3438"/>
          <p:cNvSpPr/>
          <p:nvPr/>
        </p:nvSpPr>
        <p:spPr>
          <a:xfrm>
            <a:off x="3245042" y="3267371"/>
            <a:ext cx="7250" cy="7446"/>
          </a:xfrm>
          <a:custGeom>
            <a:avLst/>
            <a:gdLst/>
            <a:ahLst/>
            <a:cxnLst/>
            <a:rect l="l" t="t" r="r" b="b"/>
            <a:pathLst>
              <a:path w="14499" h="14892">
                <a:moveTo>
                  <a:pt x="2664" y="14351"/>
                </a:moveTo>
                <a:lnTo>
                  <a:pt x="5375" y="13809"/>
                </a:lnTo>
                <a:lnTo>
                  <a:pt x="8536" y="14892"/>
                </a:lnTo>
                <a:lnTo>
                  <a:pt x="5420" y="8168"/>
                </a:lnTo>
                <a:lnTo>
                  <a:pt x="6368" y="6588"/>
                </a:lnTo>
                <a:lnTo>
                  <a:pt x="9033" y="6498"/>
                </a:lnTo>
                <a:lnTo>
                  <a:pt x="10162" y="14892"/>
                </a:lnTo>
                <a:lnTo>
                  <a:pt x="13640" y="12365"/>
                </a:lnTo>
                <a:lnTo>
                  <a:pt x="14499" y="9567"/>
                </a:lnTo>
                <a:lnTo>
                  <a:pt x="14182" y="6814"/>
                </a:lnTo>
                <a:lnTo>
                  <a:pt x="12285" y="2662"/>
                </a:lnTo>
                <a:lnTo>
                  <a:pt x="10117" y="0"/>
                </a:lnTo>
                <a:lnTo>
                  <a:pt x="7317" y="180"/>
                </a:lnTo>
                <a:lnTo>
                  <a:pt x="5420" y="1218"/>
                </a:lnTo>
                <a:lnTo>
                  <a:pt x="2845" y="2572"/>
                </a:lnTo>
                <a:lnTo>
                  <a:pt x="180" y="3565"/>
                </a:lnTo>
                <a:lnTo>
                  <a:pt x="225" y="7311"/>
                </a:lnTo>
                <a:lnTo>
                  <a:pt x="0" y="11101"/>
                </a:lnTo>
                <a:lnTo>
                  <a:pt x="2664" y="14351"/>
                </a:lnTo>
                <a:close/>
              </a:path>
              <a:path w="14499" h="14892">
                <a:moveTo>
                  <a:pt x="8536" y="14892"/>
                </a:moveTo>
                <a:lnTo>
                  <a:pt x="10162" y="14892"/>
                </a:lnTo>
                <a:lnTo>
                  <a:pt x="9033" y="6498"/>
                </a:lnTo>
                <a:lnTo>
                  <a:pt x="8446" y="9838"/>
                </a:lnTo>
                <a:lnTo>
                  <a:pt x="5420" y="8168"/>
                </a:lnTo>
                <a:lnTo>
                  <a:pt x="8536" y="14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39" name="object 3439"/>
          <p:cNvSpPr/>
          <p:nvPr/>
        </p:nvSpPr>
        <p:spPr>
          <a:xfrm>
            <a:off x="2407912" y="3272178"/>
            <a:ext cx="4314" cy="2256"/>
          </a:xfrm>
          <a:custGeom>
            <a:avLst/>
            <a:gdLst/>
            <a:ahLst/>
            <a:cxnLst/>
            <a:rect l="l" t="t" r="r" b="b"/>
            <a:pathLst>
              <a:path w="8627" h="4512">
                <a:moveTo>
                  <a:pt x="5239" y="0"/>
                </a:moveTo>
                <a:lnTo>
                  <a:pt x="2710" y="2843"/>
                </a:lnTo>
                <a:lnTo>
                  <a:pt x="0" y="2617"/>
                </a:lnTo>
                <a:lnTo>
                  <a:pt x="4019" y="4512"/>
                </a:lnTo>
                <a:lnTo>
                  <a:pt x="7046" y="3384"/>
                </a:lnTo>
                <a:lnTo>
                  <a:pt x="8627" y="1218"/>
                </a:lnTo>
                <a:lnTo>
                  <a:pt x="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0" name="object 3440"/>
          <p:cNvSpPr/>
          <p:nvPr/>
        </p:nvSpPr>
        <p:spPr>
          <a:xfrm>
            <a:off x="2405856" y="3270621"/>
            <a:ext cx="7701" cy="5077"/>
          </a:xfrm>
          <a:custGeom>
            <a:avLst/>
            <a:gdLst/>
            <a:ahLst/>
            <a:cxnLst/>
            <a:rect l="l" t="t" r="r" b="b"/>
            <a:pathLst>
              <a:path w="15402" h="10154">
                <a:moveTo>
                  <a:pt x="7452" y="10154"/>
                </a:moveTo>
                <a:lnTo>
                  <a:pt x="11834" y="10154"/>
                </a:lnTo>
                <a:lnTo>
                  <a:pt x="12556" y="8980"/>
                </a:lnTo>
                <a:lnTo>
                  <a:pt x="15131" y="6543"/>
                </a:lnTo>
                <a:lnTo>
                  <a:pt x="15402" y="2707"/>
                </a:lnTo>
                <a:lnTo>
                  <a:pt x="12511" y="1534"/>
                </a:lnTo>
                <a:lnTo>
                  <a:pt x="8807" y="0"/>
                </a:lnTo>
                <a:lnTo>
                  <a:pt x="6188" y="2933"/>
                </a:lnTo>
                <a:lnTo>
                  <a:pt x="4607" y="3204"/>
                </a:lnTo>
                <a:lnTo>
                  <a:pt x="1806" y="3339"/>
                </a:lnTo>
                <a:lnTo>
                  <a:pt x="0" y="6227"/>
                </a:lnTo>
                <a:lnTo>
                  <a:pt x="1580" y="9386"/>
                </a:lnTo>
                <a:lnTo>
                  <a:pt x="4787" y="10109"/>
                </a:lnTo>
                <a:lnTo>
                  <a:pt x="7452" y="10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1" name="object 3441"/>
          <p:cNvSpPr/>
          <p:nvPr/>
        </p:nvSpPr>
        <p:spPr>
          <a:xfrm>
            <a:off x="2748076" y="3516436"/>
            <a:ext cx="2258" cy="2742"/>
          </a:xfrm>
          <a:custGeom>
            <a:avLst/>
            <a:gdLst/>
            <a:ahLst/>
            <a:cxnLst/>
            <a:rect l="l" t="t" r="r" b="b"/>
            <a:pathLst>
              <a:path w="4516" h="5483">
                <a:moveTo>
                  <a:pt x="4381" y="1209"/>
                </a:moveTo>
                <a:lnTo>
                  <a:pt x="1400" y="0"/>
                </a:lnTo>
                <a:lnTo>
                  <a:pt x="0" y="3389"/>
                </a:lnTo>
                <a:lnTo>
                  <a:pt x="2664" y="5483"/>
                </a:lnTo>
                <a:lnTo>
                  <a:pt x="4516" y="2116"/>
                </a:lnTo>
                <a:lnTo>
                  <a:pt x="4381" y="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2" name="object 3442"/>
          <p:cNvSpPr/>
          <p:nvPr/>
        </p:nvSpPr>
        <p:spPr>
          <a:xfrm>
            <a:off x="2746337" y="3515125"/>
            <a:ext cx="5172" cy="5395"/>
          </a:xfrm>
          <a:custGeom>
            <a:avLst/>
            <a:gdLst/>
            <a:ahLst/>
            <a:cxnLst/>
            <a:rect l="l" t="t" r="r" b="b"/>
            <a:pathLst>
              <a:path w="10343" h="10790">
                <a:moveTo>
                  <a:pt x="10343" y="6959"/>
                </a:moveTo>
                <a:lnTo>
                  <a:pt x="10343" y="3493"/>
                </a:lnTo>
                <a:lnTo>
                  <a:pt x="8582" y="446"/>
                </a:lnTo>
                <a:lnTo>
                  <a:pt x="5375" y="0"/>
                </a:lnTo>
                <a:lnTo>
                  <a:pt x="2439" y="1945"/>
                </a:lnTo>
                <a:lnTo>
                  <a:pt x="1038" y="5415"/>
                </a:lnTo>
                <a:lnTo>
                  <a:pt x="0" y="8186"/>
                </a:lnTo>
                <a:lnTo>
                  <a:pt x="2529" y="10790"/>
                </a:lnTo>
                <a:lnTo>
                  <a:pt x="6504" y="10619"/>
                </a:lnTo>
                <a:lnTo>
                  <a:pt x="8672" y="9942"/>
                </a:lnTo>
                <a:lnTo>
                  <a:pt x="10343" y="6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3" name="object 3443"/>
          <p:cNvSpPr/>
          <p:nvPr/>
        </p:nvSpPr>
        <p:spPr>
          <a:xfrm>
            <a:off x="2591273" y="3457352"/>
            <a:ext cx="3478" cy="2550"/>
          </a:xfrm>
          <a:custGeom>
            <a:avLst/>
            <a:gdLst/>
            <a:ahLst/>
            <a:cxnLst/>
            <a:rect l="l" t="t" r="r" b="b"/>
            <a:pathLst>
              <a:path w="6955" h="5099">
                <a:moveTo>
                  <a:pt x="4742" y="0"/>
                </a:moveTo>
                <a:lnTo>
                  <a:pt x="1851" y="0"/>
                </a:lnTo>
                <a:lnTo>
                  <a:pt x="0" y="2603"/>
                </a:lnTo>
                <a:lnTo>
                  <a:pt x="1716" y="4147"/>
                </a:lnTo>
                <a:lnTo>
                  <a:pt x="4878" y="1778"/>
                </a:lnTo>
                <a:lnTo>
                  <a:pt x="5917" y="5099"/>
                </a:lnTo>
                <a:lnTo>
                  <a:pt x="6955" y="2558"/>
                </a:lnTo>
                <a:lnTo>
                  <a:pt x="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4" name="object 3444"/>
          <p:cNvSpPr/>
          <p:nvPr/>
        </p:nvSpPr>
        <p:spPr>
          <a:xfrm>
            <a:off x="2590031" y="3455797"/>
            <a:ext cx="5917" cy="7765"/>
          </a:xfrm>
          <a:custGeom>
            <a:avLst/>
            <a:gdLst/>
            <a:ahLst/>
            <a:cxnLst/>
            <a:rect l="l" t="t" r="r" b="b"/>
            <a:pathLst>
              <a:path w="11834" h="15529">
                <a:moveTo>
                  <a:pt x="1355" y="2409"/>
                </a:moveTo>
                <a:lnTo>
                  <a:pt x="0" y="5731"/>
                </a:lnTo>
                <a:lnTo>
                  <a:pt x="2258" y="8863"/>
                </a:lnTo>
                <a:lnTo>
                  <a:pt x="6007" y="8949"/>
                </a:lnTo>
                <a:lnTo>
                  <a:pt x="8085" y="15529"/>
                </a:lnTo>
                <a:lnTo>
                  <a:pt x="10795" y="8863"/>
                </a:lnTo>
                <a:lnTo>
                  <a:pt x="11834" y="6408"/>
                </a:lnTo>
                <a:lnTo>
                  <a:pt x="10975" y="3511"/>
                </a:lnTo>
                <a:lnTo>
                  <a:pt x="7994" y="401"/>
                </a:lnTo>
                <a:lnTo>
                  <a:pt x="4381" y="0"/>
                </a:lnTo>
                <a:lnTo>
                  <a:pt x="1355" y="2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5" name="object 3445"/>
          <p:cNvSpPr/>
          <p:nvPr/>
        </p:nvSpPr>
        <p:spPr>
          <a:xfrm>
            <a:off x="3174263" y="3374785"/>
            <a:ext cx="3410" cy="1927"/>
          </a:xfrm>
          <a:custGeom>
            <a:avLst/>
            <a:gdLst/>
            <a:ahLst/>
            <a:cxnLst/>
            <a:rect l="l" t="t" r="r" b="b"/>
            <a:pathLst>
              <a:path w="6820" h="3854">
                <a:moveTo>
                  <a:pt x="2077" y="85"/>
                </a:moveTo>
                <a:lnTo>
                  <a:pt x="0" y="934"/>
                </a:lnTo>
                <a:lnTo>
                  <a:pt x="1084" y="3854"/>
                </a:lnTo>
                <a:lnTo>
                  <a:pt x="6820" y="3854"/>
                </a:lnTo>
                <a:lnTo>
                  <a:pt x="5510" y="952"/>
                </a:lnTo>
                <a:lnTo>
                  <a:pt x="2935" y="0"/>
                </a:lnTo>
                <a:lnTo>
                  <a:pt x="2077" y="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6" name="object 3446"/>
          <p:cNvSpPr/>
          <p:nvPr/>
        </p:nvSpPr>
        <p:spPr>
          <a:xfrm>
            <a:off x="3172998" y="3373560"/>
            <a:ext cx="6211" cy="4400"/>
          </a:xfrm>
          <a:custGeom>
            <a:avLst/>
            <a:gdLst/>
            <a:ahLst/>
            <a:cxnLst/>
            <a:rect l="l" t="t" r="r" b="b"/>
            <a:pathLst>
              <a:path w="12421" h="8800">
                <a:moveTo>
                  <a:pt x="4155" y="8800"/>
                </a:moveTo>
                <a:lnTo>
                  <a:pt x="11246" y="8714"/>
                </a:lnTo>
                <a:lnTo>
                  <a:pt x="12059" y="5835"/>
                </a:lnTo>
                <a:lnTo>
                  <a:pt x="12421" y="4485"/>
                </a:lnTo>
                <a:lnTo>
                  <a:pt x="8311" y="18"/>
                </a:lnTo>
                <a:lnTo>
                  <a:pt x="5104" y="0"/>
                </a:lnTo>
                <a:lnTo>
                  <a:pt x="1942" y="252"/>
                </a:lnTo>
                <a:lnTo>
                  <a:pt x="0" y="3362"/>
                </a:lnTo>
                <a:lnTo>
                  <a:pt x="1309" y="7189"/>
                </a:lnTo>
                <a:lnTo>
                  <a:pt x="4155" y="8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7" name="object 3447"/>
          <p:cNvSpPr/>
          <p:nvPr/>
        </p:nvSpPr>
        <p:spPr>
          <a:xfrm>
            <a:off x="3007230" y="3469210"/>
            <a:ext cx="4585" cy="2020"/>
          </a:xfrm>
          <a:custGeom>
            <a:avLst/>
            <a:gdLst/>
            <a:ahLst/>
            <a:cxnLst/>
            <a:rect l="l" t="t" r="r" b="b"/>
            <a:pathLst>
              <a:path w="9169" h="4039">
                <a:moveTo>
                  <a:pt x="225" y="4039"/>
                </a:moveTo>
                <a:lnTo>
                  <a:pt x="1716" y="3298"/>
                </a:lnTo>
                <a:lnTo>
                  <a:pt x="4878" y="2409"/>
                </a:lnTo>
                <a:lnTo>
                  <a:pt x="7814" y="3001"/>
                </a:lnTo>
                <a:lnTo>
                  <a:pt x="9169" y="1101"/>
                </a:lnTo>
                <a:lnTo>
                  <a:pt x="6233" y="0"/>
                </a:lnTo>
                <a:lnTo>
                  <a:pt x="3432" y="694"/>
                </a:lnTo>
                <a:lnTo>
                  <a:pt x="0" y="464"/>
                </a:lnTo>
                <a:lnTo>
                  <a:pt x="225" y="4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8" name="object 3448"/>
          <p:cNvSpPr/>
          <p:nvPr/>
        </p:nvSpPr>
        <p:spPr>
          <a:xfrm>
            <a:off x="3005875" y="3468109"/>
            <a:ext cx="7882" cy="4253"/>
          </a:xfrm>
          <a:custGeom>
            <a:avLst/>
            <a:gdLst/>
            <a:ahLst/>
            <a:cxnLst/>
            <a:rect l="l" t="t" r="r" b="b"/>
            <a:pathLst>
              <a:path w="15763" h="8506">
                <a:moveTo>
                  <a:pt x="3477" y="8506"/>
                </a:moveTo>
                <a:lnTo>
                  <a:pt x="5510" y="7807"/>
                </a:lnTo>
                <a:lnTo>
                  <a:pt x="8491" y="7089"/>
                </a:lnTo>
                <a:lnTo>
                  <a:pt x="12059" y="7297"/>
                </a:lnTo>
                <a:lnTo>
                  <a:pt x="13911" y="4738"/>
                </a:lnTo>
                <a:lnTo>
                  <a:pt x="15763" y="2116"/>
                </a:lnTo>
                <a:lnTo>
                  <a:pt x="12737" y="974"/>
                </a:lnTo>
                <a:lnTo>
                  <a:pt x="10343" y="63"/>
                </a:lnTo>
                <a:lnTo>
                  <a:pt x="2845" y="171"/>
                </a:lnTo>
                <a:lnTo>
                  <a:pt x="0" y="0"/>
                </a:lnTo>
                <a:lnTo>
                  <a:pt x="180" y="2834"/>
                </a:lnTo>
                <a:lnTo>
                  <a:pt x="406" y="5523"/>
                </a:lnTo>
                <a:lnTo>
                  <a:pt x="542" y="7446"/>
                </a:lnTo>
                <a:lnTo>
                  <a:pt x="3477" y="8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49" name="object 3449"/>
          <p:cNvSpPr/>
          <p:nvPr/>
        </p:nvSpPr>
        <p:spPr>
          <a:xfrm>
            <a:off x="2391967" y="3285626"/>
            <a:ext cx="2078" cy="1760"/>
          </a:xfrm>
          <a:custGeom>
            <a:avLst/>
            <a:gdLst/>
            <a:ahLst/>
            <a:cxnLst/>
            <a:rect l="l" t="t" r="r" b="b"/>
            <a:pathLst>
              <a:path w="4155" h="3520">
                <a:moveTo>
                  <a:pt x="0" y="2482"/>
                </a:moveTo>
                <a:lnTo>
                  <a:pt x="3297" y="3520"/>
                </a:lnTo>
                <a:lnTo>
                  <a:pt x="4155" y="0"/>
                </a:lnTo>
                <a:lnTo>
                  <a:pt x="1309" y="631"/>
                </a:lnTo>
                <a:lnTo>
                  <a:pt x="0" y="2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0" name="object 3450"/>
          <p:cNvSpPr/>
          <p:nvPr/>
        </p:nvSpPr>
        <p:spPr>
          <a:xfrm>
            <a:off x="2390748" y="3284476"/>
            <a:ext cx="5578" cy="4603"/>
          </a:xfrm>
          <a:custGeom>
            <a:avLst/>
            <a:gdLst/>
            <a:ahLst/>
            <a:cxnLst/>
            <a:rect l="l" t="t" r="r" b="b"/>
            <a:pathLst>
              <a:path w="11156" h="9206">
                <a:moveTo>
                  <a:pt x="4245" y="9206"/>
                </a:moveTo>
                <a:lnTo>
                  <a:pt x="4833" y="9206"/>
                </a:lnTo>
                <a:lnTo>
                  <a:pt x="7814" y="7220"/>
                </a:lnTo>
                <a:lnTo>
                  <a:pt x="11156" y="4242"/>
                </a:lnTo>
                <a:lnTo>
                  <a:pt x="7994" y="0"/>
                </a:lnTo>
                <a:lnTo>
                  <a:pt x="3703" y="451"/>
                </a:lnTo>
                <a:lnTo>
                  <a:pt x="0" y="2798"/>
                </a:lnTo>
                <a:lnTo>
                  <a:pt x="45" y="5415"/>
                </a:lnTo>
                <a:lnTo>
                  <a:pt x="1490" y="8258"/>
                </a:lnTo>
                <a:lnTo>
                  <a:pt x="4245" y="9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1" name="object 3451"/>
          <p:cNvSpPr/>
          <p:nvPr/>
        </p:nvSpPr>
        <p:spPr>
          <a:xfrm>
            <a:off x="3003594" y="3470383"/>
            <a:ext cx="1423" cy="3511"/>
          </a:xfrm>
          <a:custGeom>
            <a:avLst/>
            <a:gdLst/>
            <a:ahLst/>
            <a:cxnLst/>
            <a:rect l="l" t="t" r="r" b="b"/>
            <a:pathLst>
              <a:path w="2845" h="7022">
                <a:moveTo>
                  <a:pt x="2800" y="0"/>
                </a:moveTo>
                <a:lnTo>
                  <a:pt x="0" y="3046"/>
                </a:lnTo>
                <a:lnTo>
                  <a:pt x="722" y="7022"/>
                </a:lnTo>
                <a:lnTo>
                  <a:pt x="2845" y="3872"/>
                </a:lnTo>
                <a:lnTo>
                  <a:pt x="2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2" name="object 3452"/>
          <p:cNvSpPr/>
          <p:nvPr/>
        </p:nvSpPr>
        <p:spPr>
          <a:xfrm>
            <a:off x="3001539" y="3468533"/>
            <a:ext cx="5465" cy="6070"/>
          </a:xfrm>
          <a:custGeom>
            <a:avLst/>
            <a:gdLst/>
            <a:ahLst/>
            <a:cxnLst/>
            <a:rect l="l" t="t" r="r" b="b"/>
            <a:pathLst>
              <a:path w="10930" h="12139">
                <a:moveTo>
                  <a:pt x="4336" y="12139"/>
                </a:moveTo>
                <a:lnTo>
                  <a:pt x="4562" y="12121"/>
                </a:lnTo>
                <a:lnTo>
                  <a:pt x="8356" y="9707"/>
                </a:lnTo>
                <a:lnTo>
                  <a:pt x="10930" y="7171"/>
                </a:lnTo>
                <a:lnTo>
                  <a:pt x="10930" y="4355"/>
                </a:lnTo>
                <a:lnTo>
                  <a:pt x="6865" y="0"/>
                </a:lnTo>
                <a:lnTo>
                  <a:pt x="4200" y="2937"/>
                </a:lnTo>
                <a:lnTo>
                  <a:pt x="3071" y="4165"/>
                </a:lnTo>
                <a:lnTo>
                  <a:pt x="0" y="7658"/>
                </a:lnTo>
                <a:lnTo>
                  <a:pt x="1174" y="10767"/>
                </a:lnTo>
                <a:lnTo>
                  <a:pt x="4336" y="12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3" name="object 3453"/>
          <p:cNvSpPr/>
          <p:nvPr/>
        </p:nvSpPr>
        <p:spPr>
          <a:xfrm>
            <a:off x="2653109" y="3492490"/>
            <a:ext cx="2010" cy="2539"/>
          </a:xfrm>
          <a:custGeom>
            <a:avLst/>
            <a:gdLst/>
            <a:ahLst/>
            <a:cxnLst/>
            <a:rect l="l" t="t" r="r" b="b"/>
            <a:pathLst>
              <a:path w="4019" h="5077">
                <a:moveTo>
                  <a:pt x="4019" y="2603"/>
                </a:moveTo>
                <a:lnTo>
                  <a:pt x="2619" y="0"/>
                </a:lnTo>
                <a:lnTo>
                  <a:pt x="0" y="3849"/>
                </a:lnTo>
                <a:lnTo>
                  <a:pt x="2574" y="5077"/>
                </a:lnTo>
                <a:lnTo>
                  <a:pt x="4019" y="2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4" name="object 3454"/>
          <p:cNvSpPr/>
          <p:nvPr/>
        </p:nvSpPr>
        <p:spPr>
          <a:xfrm>
            <a:off x="2651980" y="3491199"/>
            <a:ext cx="4494" cy="5258"/>
          </a:xfrm>
          <a:custGeom>
            <a:avLst/>
            <a:gdLst/>
            <a:ahLst/>
            <a:cxnLst/>
            <a:rect l="l" t="t" r="r" b="b"/>
            <a:pathLst>
              <a:path w="8988" h="10515">
                <a:moveTo>
                  <a:pt x="1355" y="1164"/>
                </a:moveTo>
                <a:lnTo>
                  <a:pt x="271" y="4485"/>
                </a:lnTo>
                <a:lnTo>
                  <a:pt x="0" y="7572"/>
                </a:lnTo>
                <a:lnTo>
                  <a:pt x="2213" y="10515"/>
                </a:lnTo>
                <a:lnTo>
                  <a:pt x="5781" y="10027"/>
                </a:lnTo>
                <a:lnTo>
                  <a:pt x="8853" y="6115"/>
                </a:lnTo>
                <a:lnTo>
                  <a:pt x="8988" y="3447"/>
                </a:lnTo>
                <a:lnTo>
                  <a:pt x="7046" y="762"/>
                </a:lnTo>
                <a:lnTo>
                  <a:pt x="4426" y="0"/>
                </a:lnTo>
                <a:lnTo>
                  <a:pt x="1355" y="1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5" name="object 3455"/>
          <p:cNvSpPr/>
          <p:nvPr/>
        </p:nvSpPr>
        <p:spPr>
          <a:xfrm>
            <a:off x="2540142" y="3447918"/>
            <a:ext cx="2981" cy="2559"/>
          </a:xfrm>
          <a:custGeom>
            <a:avLst/>
            <a:gdLst/>
            <a:ahLst/>
            <a:cxnLst/>
            <a:rect l="l" t="t" r="r" b="b"/>
            <a:pathLst>
              <a:path w="5962" h="5117">
                <a:moveTo>
                  <a:pt x="5962" y="3912"/>
                </a:moveTo>
                <a:lnTo>
                  <a:pt x="3161" y="907"/>
                </a:lnTo>
                <a:lnTo>
                  <a:pt x="180" y="0"/>
                </a:lnTo>
                <a:lnTo>
                  <a:pt x="0" y="2644"/>
                </a:lnTo>
                <a:lnTo>
                  <a:pt x="3658" y="5117"/>
                </a:lnTo>
                <a:lnTo>
                  <a:pt x="5962" y="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6" name="object 3456"/>
          <p:cNvSpPr/>
          <p:nvPr/>
        </p:nvSpPr>
        <p:spPr>
          <a:xfrm>
            <a:off x="2537726" y="3446733"/>
            <a:ext cx="7091" cy="4854"/>
          </a:xfrm>
          <a:custGeom>
            <a:avLst/>
            <a:gdLst/>
            <a:ahLst/>
            <a:cxnLst/>
            <a:rect l="l" t="t" r="r" b="b"/>
            <a:pathLst>
              <a:path w="14182" h="9707">
                <a:moveTo>
                  <a:pt x="9033" y="9707"/>
                </a:moveTo>
                <a:lnTo>
                  <a:pt x="10750" y="9707"/>
                </a:lnTo>
                <a:lnTo>
                  <a:pt x="14182" y="6259"/>
                </a:lnTo>
                <a:lnTo>
                  <a:pt x="8356" y="0"/>
                </a:lnTo>
                <a:lnTo>
                  <a:pt x="6684" y="992"/>
                </a:lnTo>
                <a:lnTo>
                  <a:pt x="3252" y="505"/>
                </a:lnTo>
                <a:lnTo>
                  <a:pt x="0" y="5329"/>
                </a:lnTo>
                <a:lnTo>
                  <a:pt x="2890" y="6832"/>
                </a:lnTo>
                <a:lnTo>
                  <a:pt x="5555" y="8186"/>
                </a:lnTo>
                <a:lnTo>
                  <a:pt x="9033" y="9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7" name="object 3457"/>
          <p:cNvSpPr/>
          <p:nvPr/>
        </p:nvSpPr>
        <p:spPr>
          <a:xfrm>
            <a:off x="2931392" y="3524719"/>
            <a:ext cx="4065" cy="1343"/>
          </a:xfrm>
          <a:custGeom>
            <a:avLst/>
            <a:gdLst/>
            <a:ahLst/>
            <a:cxnLst/>
            <a:rect l="l" t="t" r="r" b="b"/>
            <a:pathLst>
              <a:path w="8130" h="2686">
                <a:moveTo>
                  <a:pt x="8130" y="1332"/>
                </a:moveTo>
                <a:lnTo>
                  <a:pt x="5284" y="0"/>
                </a:lnTo>
                <a:lnTo>
                  <a:pt x="2890" y="0"/>
                </a:lnTo>
                <a:lnTo>
                  <a:pt x="0" y="1332"/>
                </a:lnTo>
                <a:lnTo>
                  <a:pt x="2890" y="2686"/>
                </a:lnTo>
                <a:lnTo>
                  <a:pt x="5284" y="2686"/>
                </a:lnTo>
                <a:lnTo>
                  <a:pt x="8130" y="1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8" name="object 3458"/>
          <p:cNvSpPr/>
          <p:nvPr/>
        </p:nvSpPr>
        <p:spPr>
          <a:xfrm>
            <a:off x="2928479" y="3523428"/>
            <a:ext cx="9914" cy="3713"/>
          </a:xfrm>
          <a:custGeom>
            <a:avLst/>
            <a:gdLst/>
            <a:ahLst/>
            <a:cxnLst/>
            <a:rect l="l" t="t" r="r" b="b"/>
            <a:pathLst>
              <a:path w="19828" h="7425">
                <a:moveTo>
                  <a:pt x="9891" y="7425"/>
                </a:moveTo>
                <a:lnTo>
                  <a:pt x="11563" y="7425"/>
                </a:lnTo>
                <a:lnTo>
                  <a:pt x="15041" y="6177"/>
                </a:lnTo>
                <a:lnTo>
                  <a:pt x="19828" y="3913"/>
                </a:lnTo>
                <a:lnTo>
                  <a:pt x="15041" y="1671"/>
                </a:lnTo>
                <a:lnTo>
                  <a:pt x="11517" y="21"/>
                </a:lnTo>
                <a:lnTo>
                  <a:pt x="8311" y="0"/>
                </a:lnTo>
                <a:lnTo>
                  <a:pt x="4787" y="1671"/>
                </a:lnTo>
                <a:lnTo>
                  <a:pt x="0" y="3913"/>
                </a:lnTo>
                <a:lnTo>
                  <a:pt x="4787" y="6177"/>
                </a:lnTo>
                <a:lnTo>
                  <a:pt x="6549" y="7002"/>
                </a:lnTo>
                <a:lnTo>
                  <a:pt x="9891" y="74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59" name="object 3459"/>
          <p:cNvSpPr/>
          <p:nvPr/>
        </p:nvSpPr>
        <p:spPr>
          <a:xfrm>
            <a:off x="3241925" y="3280324"/>
            <a:ext cx="994" cy="2572"/>
          </a:xfrm>
          <a:custGeom>
            <a:avLst/>
            <a:gdLst/>
            <a:ahLst/>
            <a:cxnLst/>
            <a:rect l="l" t="t" r="r" b="b"/>
            <a:pathLst>
              <a:path w="1987" h="5144">
                <a:moveTo>
                  <a:pt x="1806" y="631"/>
                </a:moveTo>
                <a:lnTo>
                  <a:pt x="1761" y="406"/>
                </a:lnTo>
                <a:lnTo>
                  <a:pt x="1355" y="0"/>
                </a:lnTo>
                <a:lnTo>
                  <a:pt x="1219" y="45"/>
                </a:lnTo>
                <a:lnTo>
                  <a:pt x="813" y="180"/>
                </a:lnTo>
                <a:lnTo>
                  <a:pt x="135" y="451"/>
                </a:lnTo>
                <a:lnTo>
                  <a:pt x="135" y="767"/>
                </a:lnTo>
                <a:lnTo>
                  <a:pt x="0" y="1985"/>
                </a:lnTo>
                <a:lnTo>
                  <a:pt x="90" y="4693"/>
                </a:lnTo>
                <a:lnTo>
                  <a:pt x="542" y="5144"/>
                </a:lnTo>
                <a:lnTo>
                  <a:pt x="677" y="5099"/>
                </a:lnTo>
                <a:lnTo>
                  <a:pt x="1084" y="4964"/>
                </a:lnTo>
                <a:lnTo>
                  <a:pt x="1671" y="4738"/>
                </a:lnTo>
                <a:lnTo>
                  <a:pt x="1806" y="4377"/>
                </a:lnTo>
                <a:lnTo>
                  <a:pt x="1987" y="3836"/>
                </a:lnTo>
                <a:lnTo>
                  <a:pt x="1851" y="3159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0" name="object 3460"/>
          <p:cNvSpPr/>
          <p:nvPr/>
        </p:nvSpPr>
        <p:spPr>
          <a:xfrm>
            <a:off x="3240683" y="3279173"/>
            <a:ext cx="3455" cy="5077"/>
          </a:xfrm>
          <a:custGeom>
            <a:avLst/>
            <a:gdLst/>
            <a:ahLst/>
            <a:cxnLst/>
            <a:rect l="l" t="t" r="r" b="b"/>
            <a:pathLst>
              <a:path w="6910" h="10154">
                <a:moveTo>
                  <a:pt x="0" y="5641"/>
                </a:moveTo>
                <a:lnTo>
                  <a:pt x="135" y="8349"/>
                </a:lnTo>
                <a:lnTo>
                  <a:pt x="2800" y="10154"/>
                </a:lnTo>
                <a:lnTo>
                  <a:pt x="4516" y="9567"/>
                </a:lnTo>
                <a:lnTo>
                  <a:pt x="6910" y="6634"/>
                </a:lnTo>
                <a:lnTo>
                  <a:pt x="6820" y="3790"/>
                </a:lnTo>
                <a:lnTo>
                  <a:pt x="5826" y="676"/>
                </a:lnTo>
                <a:lnTo>
                  <a:pt x="2935" y="0"/>
                </a:lnTo>
                <a:lnTo>
                  <a:pt x="135" y="2798"/>
                </a:lnTo>
                <a:lnTo>
                  <a:pt x="0" y="5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1" name="object 3461"/>
          <p:cNvSpPr/>
          <p:nvPr/>
        </p:nvSpPr>
        <p:spPr>
          <a:xfrm>
            <a:off x="3194115" y="3354763"/>
            <a:ext cx="1468" cy="1598"/>
          </a:xfrm>
          <a:custGeom>
            <a:avLst/>
            <a:gdLst/>
            <a:ahLst/>
            <a:cxnLst/>
            <a:rect l="l" t="t" r="r" b="b"/>
            <a:pathLst>
              <a:path w="2935" h="3195">
                <a:moveTo>
                  <a:pt x="2935" y="3195"/>
                </a:moveTo>
                <a:lnTo>
                  <a:pt x="496" y="0"/>
                </a:lnTo>
                <a:lnTo>
                  <a:pt x="0" y="3109"/>
                </a:lnTo>
                <a:lnTo>
                  <a:pt x="2935" y="3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2" name="object 3462"/>
          <p:cNvSpPr/>
          <p:nvPr/>
        </p:nvSpPr>
        <p:spPr>
          <a:xfrm>
            <a:off x="3192376" y="3352944"/>
            <a:ext cx="4427" cy="5023"/>
          </a:xfrm>
          <a:custGeom>
            <a:avLst/>
            <a:gdLst/>
            <a:ahLst/>
            <a:cxnLst/>
            <a:rect l="l" t="t" r="r" b="b"/>
            <a:pathLst>
              <a:path w="8853" h="10045">
                <a:moveTo>
                  <a:pt x="361" y="3511"/>
                </a:moveTo>
                <a:lnTo>
                  <a:pt x="0" y="6092"/>
                </a:lnTo>
                <a:lnTo>
                  <a:pt x="1400" y="8163"/>
                </a:lnTo>
                <a:lnTo>
                  <a:pt x="4787" y="10045"/>
                </a:lnTo>
                <a:lnTo>
                  <a:pt x="6820" y="9770"/>
                </a:lnTo>
                <a:lnTo>
                  <a:pt x="8853" y="6385"/>
                </a:lnTo>
                <a:lnTo>
                  <a:pt x="6594" y="2730"/>
                </a:lnTo>
                <a:lnTo>
                  <a:pt x="4336" y="0"/>
                </a:lnTo>
                <a:lnTo>
                  <a:pt x="361" y="3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3" name="object 3463"/>
          <p:cNvSpPr/>
          <p:nvPr/>
        </p:nvSpPr>
        <p:spPr>
          <a:xfrm>
            <a:off x="2643985" y="3417951"/>
            <a:ext cx="3275" cy="2719"/>
          </a:xfrm>
          <a:custGeom>
            <a:avLst/>
            <a:gdLst/>
            <a:ahLst/>
            <a:cxnLst/>
            <a:rect l="l" t="t" r="r" b="b"/>
            <a:pathLst>
              <a:path w="6549" h="5438">
                <a:moveTo>
                  <a:pt x="2800" y="3596"/>
                </a:moveTo>
                <a:lnTo>
                  <a:pt x="6549" y="3407"/>
                </a:lnTo>
                <a:lnTo>
                  <a:pt x="5646" y="0"/>
                </a:lnTo>
                <a:lnTo>
                  <a:pt x="3026" y="1755"/>
                </a:lnTo>
                <a:lnTo>
                  <a:pt x="0" y="2685"/>
                </a:lnTo>
                <a:lnTo>
                  <a:pt x="361" y="5438"/>
                </a:lnTo>
                <a:lnTo>
                  <a:pt x="2800" y="3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4" name="object 3464"/>
          <p:cNvSpPr/>
          <p:nvPr/>
        </p:nvSpPr>
        <p:spPr>
          <a:xfrm>
            <a:off x="2642472" y="3416027"/>
            <a:ext cx="6030" cy="6686"/>
          </a:xfrm>
          <a:custGeom>
            <a:avLst/>
            <a:gdLst/>
            <a:ahLst/>
            <a:cxnLst/>
            <a:rect l="l" t="t" r="r" b="b"/>
            <a:pathLst>
              <a:path w="12059" h="13371">
                <a:moveTo>
                  <a:pt x="1987" y="11846"/>
                </a:moveTo>
                <a:lnTo>
                  <a:pt x="5555" y="13371"/>
                </a:lnTo>
                <a:lnTo>
                  <a:pt x="7949" y="13326"/>
                </a:lnTo>
                <a:lnTo>
                  <a:pt x="8175" y="9752"/>
                </a:lnTo>
                <a:lnTo>
                  <a:pt x="9395" y="9581"/>
                </a:lnTo>
                <a:lnTo>
                  <a:pt x="12059" y="6873"/>
                </a:lnTo>
                <a:lnTo>
                  <a:pt x="11066" y="3217"/>
                </a:lnTo>
                <a:lnTo>
                  <a:pt x="10253" y="0"/>
                </a:lnTo>
                <a:lnTo>
                  <a:pt x="7362" y="1732"/>
                </a:lnTo>
                <a:lnTo>
                  <a:pt x="4968" y="3172"/>
                </a:lnTo>
                <a:lnTo>
                  <a:pt x="1942" y="4887"/>
                </a:lnTo>
                <a:lnTo>
                  <a:pt x="0" y="7825"/>
                </a:lnTo>
                <a:lnTo>
                  <a:pt x="1987" y="11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5" name="object 3465"/>
          <p:cNvSpPr/>
          <p:nvPr/>
        </p:nvSpPr>
        <p:spPr>
          <a:xfrm>
            <a:off x="3064097" y="3376881"/>
            <a:ext cx="994" cy="2570"/>
          </a:xfrm>
          <a:custGeom>
            <a:avLst/>
            <a:gdLst/>
            <a:ahLst/>
            <a:cxnLst/>
            <a:rect l="l" t="t" r="r" b="b"/>
            <a:pathLst>
              <a:path w="1987" h="5140">
                <a:moveTo>
                  <a:pt x="1851" y="654"/>
                </a:moveTo>
                <a:lnTo>
                  <a:pt x="1806" y="419"/>
                </a:lnTo>
                <a:lnTo>
                  <a:pt x="1400" y="0"/>
                </a:lnTo>
                <a:lnTo>
                  <a:pt x="1264" y="40"/>
                </a:lnTo>
                <a:lnTo>
                  <a:pt x="858" y="189"/>
                </a:lnTo>
                <a:lnTo>
                  <a:pt x="180" y="464"/>
                </a:lnTo>
                <a:lnTo>
                  <a:pt x="135" y="758"/>
                </a:lnTo>
                <a:lnTo>
                  <a:pt x="0" y="1985"/>
                </a:lnTo>
                <a:lnTo>
                  <a:pt x="135" y="4716"/>
                </a:lnTo>
                <a:lnTo>
                  <a:pt x="542" y="5140"/>
                </a:lnTo>
                <a:lnTo>
                  <a:pt x="677" y="5095"/>
                </a:lnTo>
                <a:lnTo>
                  <a:pt x="1084" y="4946"/>
                </a:lnTo>
                <a:lnTo>
                  <a:pt x="1671" y="4716"/>
                </a:lnTo>
                <a:lnTo>
                  <a:pt x="1806" y="4355"/>
                </a:lnTo>
                <a:lnTo>
                  <a:pt x="1987" y="3827"/>
                </a:lnTo>
                <a:lnTo>
                  <a:pt x="1851" y="3150"/>
                </a:lnTo>
                <a:lnTo>
                  <a:pt x="1851" y="6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6" name="object 3466"/>
          <p:cNvSpPr/>
          <p:nvPr/>
        </p:nvSpPr>
        <p:spPr>
          <a:xfrm>
            <a:off x="3062877" y="3375834"/>
            <a:ext cx="3410" cy="4971"/>
          </a:xfrm>
          <a:custGeom>
            <a:avLst/>
            <a:gdLst/>
            <a:ahLst/>
            <a:cxnLst/>
            <a:rect l="l" t="t" r="r" b="b"/>
            <a:pathLst>
              <a:path w="6820" h="9942">
                <a:moveTo>
                  <a:pt x="2755" y="9942"/>
                </a:moveTo>
                <a:lnTo>
                  <a:pt x="6052" y="8818"/>
                </a:lnTo>
                <a:lnTo>
                  <a:pt x="6820" y="5605"/>
                </a:lnTo>
                <a:lnTo>
                  <a:pt x="6820" y="2978"/>
                </a:lnTo>
                <a:lnTo>
                  <a:pt x="5149" y="63"/>
                </a:lnTo>
                <a:lnTo>
                  <a:pt x="2258" y="0"/>
                </a:lnTo>
                <a:lnTo>
                  <a:pt x="90" y="2599"/>
                </a:lnTo>
                <a:lnTo>
                  <a:pt x="0" y="5456"/>
                </a:lnTo>
                <a:lnTo>
                  <a:pt x="135" y="8163"/>
                </a:lnTo>
                <a:lnTo>
                  <a:pt x="2755" y="9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7" name="object 3467"/>
          <p:cNvSpPr/>
          <p:nvPr/>
        </p:nvSpPr>
        <p:spPr>
          <a:xfrm>
            <a:off x="2876670" y="3533805"/>
            <a:ext cx="1468" cy="1608"/>
          </a:xfrm>
          <a:custGeom>
            <a:avLst/>
            <a:gdLst/>
            <a:ahLst/>
            <a:cxnLst/>
            <a:rect l="l" t="t" r="r" b="b"/>
            <a:pathLst>
              <a:path w="2935" h="3215">
                <a:moveTo>
                  <a:pt x="2935" y="84"/>
                </a:moveTo>
                <a:lnTo>
                  <a:pt x="0" y="0"/>
                </a:lnTo>
                <a:lnTo>
                  <a:pt x="2393" y="3215"/>
                </a:lnTo>
                <a:lnTo>
                  <a:pt x="2935" y="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8" name="object 3468"/>
          <p:cNvSpPr/>
          <p:nvPr/>
        </p:nvSpPr>
        <p:spPr>
          <a:xfrm>
            <a:off x="2875451" y="3532229"/>
            <a:ext cx="4427" cy="4992"/>
          </a:xfrm>
          <a:custGeom>
            <a:avLst/>
            <a:gdLst/>
            <a:ahLst/>
            <a:cxnLst/>
            <a:rect l="l" t="t" r="r" b="b"/>
            <a:pathLst>
              <a:path w="8853" h="9984">
                <a:moveTo>
                  <a:pt x="0" y="3596"/>
                </a:moveTo>
                <a:lnTo>
                  <a:pt x="2258" y="7256"/>
                </a:lnTo>
                <a:lnTo>
                  <a:pt x="4516" y="9984"/>
                </a:lnTo>
                <a:lnTo>
                  <a:pt x="8491" y="6473"/>
                </a:lnTo>
                <a:lnTo>
                  <a:pt x="8853" y="3892"/>
                </a:lnTo>
                <a:lnTo>
                  <a:pt x="5375" y="84"/>
                </a:lnTo>
                <a:lnTo>
                  <a:pt x="2348" y="0"/>
                </a:lnTo>
                <a:lnTo>
                  <a:pt x="0" y="3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69" name="object 3469"/>
          <p:cNvSpPr/>
          <p:nvPr/>
        </p:nvSpPr>
        <p:spPr>
          <a:xfrm>
            <a:off x="2877732" y="3456124"/>
            <a:ext cx="1491" cy="1692"/>
          </a:xfrm>
          <a:custGeom>
            <a:avLst/>
            <a:gdLst/>
            <a:ahLst/>
            <a:cxnLst/>
            <a:rect l="l" t="t" r="r" b="b"/>
            <a:pathLst>
              <a:path w="2981" h="3384">
                <a:moveTo>
                  <a:pt x="2981" y="2707"/>
                </a:moveTo>
                <a:lnTo>
                  <a:pt x="45" y="0"/>
                </a:lnTo>
                <a:lnTo>
                  <a:pt x="0" y="3384"/>
                </a:lnTo>
                <a:lnTo>
                  <a:pt x="2981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0" name="object 3470"/>
          <p:cNvSpPr/>
          <p:nvPr/>
        </p:nvSpPr>
        <p:spPr>
          <a:xfrm>
            <a:off x="2875383" y="3454274"/>
            <a:ext cx="5488" cy="5003"/>
          </a:xfrm>
          <a:custGeom>
            <a:avLst/>
            <a:gdLst/>
            <a:ahLst/>
            <a:cxnLst/>
            <a:rect l="l" t="t" r="r" b="b"/>
            <a:pathLst>
              <a:path w="10975" h="10005">
                <a:moveTo>
                  <a:pt x="5871" y="10005"/>
                </a:moveTo>
                <a:lnTo>
                  <a:pt x="8536" y="9391"/>
                </a:lnTo>
                <a:lnTo>
                  <a:pt x="10975" y="6178"/>
                </a:lnTo>
                <a:lnTo>
                  <a:pt x="6955" y="2328"/>
                </a:lnTo>
                <a:lnTo>
                  <a:pt x="4291" y="0"/>
                </a:lnTo>
                <a:lnTo>
                  <a:pt x="2710" y="2283"/>
                </a:lnTo>
                <a:lnTo>
                  <a:pt x="0" y="6178"/>
                </a:lnTo>
                <a:lnTo>
                  <a:pt x="3206" y="9053"/>
                </a:lnTo>
                <a:lnTo>
                  <a:pt x="5871" y="10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1" name="object 3471"/>
          <p:cNvSpPr/>
          <p:nvPr/>
        </p:nvSpPr>
        <p:spPr>
          <a:xfrm>
            <a:off x="3178825" y="3339236"/>
            <a:ext cx="1784" cy="1374"/>
          </a:xfrm>
          <a:custGeom>
            <a:avLst/>
            <a:gdLst/>
            <a:ahLst/>
            <a:cxnLst/>
            <a:rect l="l" t="t" r="r" b="b"/>
            <a:pathLst>
              <a:path w="3568" h="2748">
                <a:moveTo>
                  <a:pt x="3568" y="1376"/>
                </a:moveTo>
                <a:lnTo>
                  <a:pt x="2393" y="0"/>
                </a:lnTo>
                <a:lnTo>
                  <a:pt x="1174" y="0"/>
                </a:lnTo>
                <a:lnTo>
                  <a:pt x="0" y="1376"/>
                </a:lnTo>
                <a:lnTo>
                  <a:pt x="1174" y="2748"/>
                </a:lnTo>
                <a:lnTo>
                  <a:pt x="2393" y="2748"/>
                </a:lnTo>
                <a:lnTo>
                  <a:pt x="3568" y="1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2" name="object 3472"/>
          <p:cNvSpPr/>
          <p:nvPr/>
        </p:nvSpPr>
        <p:spPr>
          <a:xfrm>
            <a:off x="3177876" y="3338166"/>
            <a:ext cx="4381" cy="3513"/>
          </a:xfrm>
          <a:custGeom>
            <a:avLst/>
            <a:gdLst/>
            <a:ahLst/>
            <a:cxnLst/>
            <a:rect l="l" t="t" r="r" b="b"/>
            <a:pathLst>
              <a:path w="8762" h="7026">
                <a:moveTo>
                  <a:pt x="3658" y="7026"/>
                </a:moveTo>
                <a:lnTo>
                  <a:pt x="6007" y="6706"/>
                </a:lnTo>
                <a:lnTo>
                  <a:pt x="8762" y="3515"/>
                </a:lnTo>
                <a:lnTo>
                  <a:pt x="6007" y="320"/>
                </a:lnTo>
                <a:lnTo>
                  <a:pt x="2755" y="0"/>
                </a:lnTo>
                <a:lnTo>
                  <a:pt x="0" y="1886"/>
                </a:lnTo>
                <a:lnTo>
                  <a:pt x="0" y="5140"/>
                </a:lnTo>
                <a:lnTo>
                  <a:pt x="3658" y="70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3" name="object 3473"/>
          <p:cNvSpPr/>
          <p:nvPr/>
        </p:nvSpPr>
        <p:spPr>
          <a:xfrm>
            <a:off x="2609205" y="3499280"/>
            <a:ext cx="316" cy="1577"/>
          </a:xfrm>
          <a:custGeom>
            <a:avLst/>
            <a:gdLst/>
            <a:ahLst/>
            <a:cxnLst/>
            <a:rect l="l" t="t" r="r" b="b"/>
            <a:pathLst>
              <a:path w="632" h="3154">
                <a:moveTo>
                  <a:pt x="587" y="3154"/>
                </a:moveTo>
                <a:lnTo>
                  <a:pt x="632" y="0"/>
                </a:lnTo>
                <a:lnTo>
                  <a:pt x="0" y="3091"/>
                </a:lnTo>
                <a:lnTo>
                  <a:pt x="587" y="3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4" name="object 3474"/>
          <p:cNvSpPr/>
          <p:nvPr/>
        </p:nvSpPr>
        <p:spPr>
          <a:xfrm>
            <a:off x="2607624" y="3498012"/>
            <a:ext cx="3455" cy="4114"/>
          </a:xfrm>
          <a:custGeom>
            <a:avLst/>
            <a:gdLst/>
            <a:ahLst/>
            <a:cxnLst/>
            <a:rect l="l" t="t" r="r" b="b"/>
            <a:pathLst>
              <a:path w="6910" h="8227">
                <a:moveTo>
                  <a:pt x="6413" y="1480"/>
                </a:moveTo>
                <a:lnTo>
                  <a:pt x="3342" y="0"/>
                </a:lnTo>
                <a:lnTo>
                  <a:pt x="767" y="1056"/>
                </a:lnTo>
                <a:lnTo>
                  <a:pt x="0" y="3745"/>
                </a:lnTo>
                <a:lnTo>
                  <a:pt x="496" y="6706"/>
                </a:lnTo>
                <a:lnTo>
                  <a:pt x="3523" y="8227"/>
                </a:lnTo>
                <a:lnTo>
                  <a:pt x="6097" y="7171"/>
                </a:lnTo>
                <a:lnTo>
                  <a:pt x="6910" y="4503"/>
                </a:lnTo>
                <a:lnTo>
                  <a:pt x="6413" y="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5" name="object 3475"/>
          <p:cNvSpPr/>
          <p:nvPr/>
        </p:nvSpPr>
        <p:spPr>
          <a:xfrm>
            <a:off x="2455971" y="3374607"/>
            <a:ext cx="1784" cy="1374"/>
          </a:xfrm>
          <a:custGeom>
            <a:avLst/>
            <a:gdLst/>
            <a:ahLst/>
            <a:cxnLst/>
            <a:rect l="l" t="t" r="r" b="b"/>
            <a:pathLst>
              <a:path w="3568" h="2748">
                <a:moveTo>
                  <a:pt x="3568" y="1376"/>
                </a:moveTo>
                <a:lnTo>
                  <a:pt x="2393" y="0"/>
                </a:lnTo>
                <a:lnTo>
                  <a:pt x="1219" y="0"/>
                </a:lnTo>
                <a:lnTo>
                  <a:pt x="0" y="1376"/>
                </a:lnTo>
                <a:lnTo>
                  <a:pt x="1219" y="2748"/>
                </a:lnTo>
                <a:lnTo>
                  <a:pt x="2393" y="2748"/>
                </a:lnTo>
                <a:lnTo>
                  <a:pt x="3568" y="13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6" name="object 3476"/>
          <p:cNvSpPr/>
          <p:nvPr/>
        </p:nvSpPr>
        <p:spPr>
          <a:xfrm>
            <a:off x="2455045" y="3373537"/>
            <a:ext cx="4359" cy="3522"/>
          </a:xfrm>
          <a:custGeom>
            <a:avLst/>
            <a:gdLst/>
            <a:ahLst/>
            <a:cxnLst/>
            <a:rect l="l" t="t" r="r" b="b"/>
            <a:pathLst>
              <a:path w="8717" h="7044">
                <a:moveTo>
                  <a:pt x="3658" y="7044"/>
                </a:moveTo>
                <a:lnTo>
                  <a:pt x="5962" y="6706"/>
                </a:lnTo>
                <a:lnTo>
                  <a:pt x="8717" y="3515"/>
                </a:lnTo>
                <a:lnTo>
                  <a:pt x="5962" y="320"/>
                </a:lnTo>
                <a:lnTo>
                  <a:pt x="2755" y="0"/>
                </a:lnTo>
                <a:lnTo>
                  <a:pt x="0" y="1886"/>
                </a:lnTo>
                <a:lnTo>
                  <a:pt x="0" y="5140"/>
                </a:lnTo>
                <a:lnTo>
                  <a:pt x="3658" y="7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7" name="object 3477"/>
          <p:cNvSpPr/>
          <p:nvPr/>
        </p:nvSpPr>
        <p:spPr>
          <a:xfrm>
            <a:off x="2403327" y="3266469"/>
            <a:ext cx="1287" cy="1286"/>
          </a:xfrm>
          <a:custGeom>
            <a:avLst/>
            <a:gdLst/>
            <a:ahLst/>
            <a:cxnLst/>
            <a:rect l="l" t="t" r="r" b="b"/>
            <a:pathLst>
              <a:path w="2574" h="2572">
                <a:moveTo>
                  <a:pt x="1264" y="2572"/>
                </a:moveTo>
                <a:lnTo>
                  <a:pt x="2574" y="0"/>
                </a:lnTo>
                <a:lnTo>
                  <a:pt x="0" y="0"/>
                </a:lnTo>
                <a:lnTo>
                  <a:pt x="1264" y="2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8" name="object 3478"/>
          <p:cNvSpPr/>
          <p:nvPr/>
        </p:nvSpPr>
        <p:spPr>
          <a:xfrm>
            <a:off x="2401949" y="3264054"/>
            <a:ext cx="4020" cy="5461"/>
          </a:xfrm>
          <a:custGeom>
            <a:avLst/>
            <a:gdLst/>
            <a:ahLst/>
            <a:cxnLst/>
            <a:rect l="l" t="t" r="r" b="b"/>
            <a:pathLst>
              <a:path w="8039" h="10921">
                <a:moveTo>
                  <a:pt x="4019" y="10921"/>
                </a:moveTo>
                <a:lnTo>
                  <a:pt x="8039" y="6859"/>
                </a:lnTo>
                <a:lnTo>
                  <a:pt x="8039" y="4061"/>
                </a:lnTo>
                <a:lnTo>
                  <a:pt x="4019" y="0"/>
                </a:lnTo>
                <a:lnTo>
                  <a:pt x="0" y="4061"/>
                </a:lnTo>
                <a:lnTo>
                  <a:pt x="0" y="6859"/>
                </a:lnTo>
                <a:lnTo>
                  <a:pt x="4019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79" name="object 3479"/>
          <p:cNvSpPr/>
          <p:nvPr/>
        </p:nvSpPr>
        <p:spPr>
          <a:xfrm>
            <a:off x="2400007" y="3225762"/>
            <a:ext cx="1558" cy="564"/>
          </a:xfrm>
          <a:custGeom>
            <a:avLst/>
            <a:gdLst/>
            <a:ahLst/>
            <a:cxnLst/>
            <a:rect l="l" t="t" r="r" b="b"/>
            <a:pathLst>
              <a:path w="3116" h="1128">
                <a:moveTo>
                  <a:pt x="271" y="1083"/>
                </a:moveTo>
                <a:lnTo>
                  <a:pt x="3116" y="1128"/>
                </a:lnTo>
                <a:lnTo>
                  <a:pt x="0" y="0"/>
                </a:lnTo>
                <a:lnTo>
                  <a:pt x="271" y="1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0" name="object 3480"/>
          <p:cNvSpPr/>
          <p:nvPr/>
        </p:nvSpPr>
        <p:spPr>
          <a:xfrm>
            <a:off x="2398720" y="3224363"/>
            <a:ext cx="4178" cy="3565"/>
          </a:xfrm>
          <a:custGeom>
            <a:avLst/>
            <a:gdLst/>
            <a:ahLst/>
            <a:cxnLst/>
            <a:rect l="l" t="t" r="r" b="b"/>
            <a:pathLst>
              <a:path w="8356" h="7130">
                <a:moveTo>
                  <a:pt x="0" y="2888"/>
                </a:moveTo>
                <a:lnTo>
                  <a:pt x="767" y="5821"/>
                </a:lnTo>
                <a:lnTo>
                  <a:pt x="4155" y="7130"/>
                </a:lnTo>
                <a:lnTo>
                  <a:pt x="7001" y="6498"/>
                </a:lnTo>
                <a:lnTo>
                  <a:pt x="8356" y="3474"/>
                </a:lnTo>
                <a:lnTo>
                  <a:pt x="5691" y="541"/>
                </a:lnTo>
                <a:lnTo>
                  <a:pt x="3071" y="0"/>
                </a:lnTo>
                <a:lnTo>
                  <a:pt x="0" y="2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1" name="object 3481"/>
          <p:cNvSpPr/>
          <p:nvPr/>
        </p:nvSpPr>
        <p:spPr>
          <a:xfrm>
            <a:off x="2887353" y="3457341"/>
            <a:ext cx="1491" cy="318"/>
          </a:xfrm>
          <a:custGeom>
            <a:avLst/>
            <a:gdLst/>
            <a:ahLst/>
            <a:cxnLst/>
            <a:rect l="l" t="t" r="r" b="b"/>
            <a:pathLst>
              <a:path w="2981" h="636">
                <a:moveTo>
                  <a:pt x="2935" y="0"/>
                </a:moveTo>
                <a:lnTo>
                  <a:pt x="0" y="45"/>
                </a:lnTo>
                <a:lnTo>
                  <a:pt x="2981" y="636"/>
                </a:lnTo>
                <a:lnTo>
                  <a:pt x="2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2" name="object 3482"/>
          <p:cNvSpPr/>
          <p:nvPr/>
        </p:nvSpPr>
        <p:spPr>
          <a:xfrm>
            <a:off x="2886088" y="3455754"/>
            <a:ext cx="4110" cy="3522"/>
          </a:xfrm>
          <a:custGeom>
            <a:avLst/>
            <a:gdLst/>
            <a:ahLst/>
            <a:cxnLst/>
            <a:rect l="l" t="t" r="r" b="b"/>
            <a:pathLst>
              <a:path w="8220" h="7044">
                <a:moveTo>
                  <a:pt x="948" y="825"/>
                </a:moveTo>
                <a:lnTo>
                  <a:pt x="0" y="3660"/>
                </a:lnTo>
                <a:lnTo>
                  <a:pt x="1264" y="6390"/>
                </a:lnTo>
                <a:lnTo>
                  <a:pt x="4065" y="7044"/>
                </a:lnTo>
                <a:lnTo>
                  <a:pt x="5826" y="6940"/>
                </a:lnTo>
                <a:lnTo>
                  <a:pt x="8220" y="3935"/>
                </a:lnTo>
                <a:lnTo>
                  <a:pt x="6684" y="595"/>
                </a:lnTo>
                <a:lnTo>
                  <a:pt x="3703" y="0"/>
                </a:lnTo>
                <a:lnTo>
                  <a:pt x="948" y="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3" name="object 3483"/>
          <p:cNvSpPr/>
          <p:nvPr/>
        </p:nvSpPr>
        <p:spPr>
          <a:xfrm>
            <a:off x="2536077" y="3449567"/>
            <a:ext cx="519" cy="1692"/>
          </a:xfrm>
          <a:custGeom>
            <a:avLst/>
            <a:gdLst/>
            <a:ahLst/>
            <a:cxnLst/>
            <a:rect l="l" t="t" r="r" b="b"/>
            <a:pathLst>
              <a:path w="1038" h="3384">
                <a:moveTo>
                  <a:pt x="993" y="3086"/>
                </a:moveTo>
                <a:lnTo>
                  <a:pt x="1038" y="0"/>
                </a:lnTo>
                <a:lnTo>
                  <a:pt x="0" y="3384"/>
                </a:lnTo>
                <a:lnTo>
                  <a:pt x="993" y="3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4" name="object 3484"/>
          <p:cNvSpPr/>
          <p:nvPr/>
        </p:nvSpPr>
        <p:spPr>
          <a:xfrm>
            <a:off x="2534767" y="3448267"/>
            <a:ext cx="3523" cy="4114"/>
          </a:xfrm>
          <a:custGeom>
            <a:avLst/>
            <a:gdLst/>
            <a:ahLst/>
            <a:cxnLst/>
            <a:rect l="l" t="t" r="r" b="b"/>
            <a:pathLst>
              <a:path w="7046" h="8227">
                <a:moveTo>
                  <a:pt x="4426" y="0"/>
                </a:moveTo>
                <a:lnTo>
                  <a:pt x="1400" y="379"/>
                </a:lnTo>
                <a:lnTo>
                  <a:pt x="0" y="3890"/>
                </a:lnTo>
                <a:lnTo>
                  <a:pt x="587" y="6977"/>
                </a:lnTo>
                <a:lnTo>
                  <a:pt x="3297" y="8227"/>
                </a:lnTo>
                <a:lnTo>
                  <a:pt x="3613" y="8227"/>
                </a:lnTo>
                <a:lnTo>
                  <a:pt x="6459" y="6683"/>
                </a:lnTo>
                <a:lnTo>
                  <a:pt x="7046" y="3804"/>
                </a:lnTo>
                <a:lnTo>
                  <a:pt x="4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5" name="object 3485"/>
          <p:cNvSpPr/>
          <p:nvPr/>
        </p:nvSpPr>
        <p:spPr>
          <a:xfrm>
            <a:off x="3037289" y="3473441"/>
            <a:ext cx="1220" cy="1598"/>
          </a:xfrm>
          <a:custGeom>
            <a:avLst/>
            <a:gdLst/>
            <a:ahLst/>
            <a:cxnLst/>
            <a:rect l="l" t="t" r="r" b="b"/>
            <a:pathLst>
              <a:path w="2439" h="3195">
                <a:moveTo>
                  <a:pt x="1535" y="0"/>
                </a:moveTo>
                <a:lnTo>
                  <a:pt x="903" y="63"/>
                </a:lnTo>
                <a:lnTo>
                  <a:pt x="0" y="762"/>
                </a:lnTo>
                <a:lnTo>
                  <a:pt x="45" y="2662"/>
                </a:lnTo>
                <a:lnTo>
                  <a:pt x="948" y="3195"/>
                </a:lnTo>
                <a:lnTo>
                  <a:pt x="1535" y="3150"/>
                </a:lnTo>
                <a:lnTo>
                  <a:pt x="2439" y="2432"/>
                </a:lnTo>
                <a:lnTo>
                  <a:pt x="2393" y="550"/>
                </a:lnTo>
                <a:lnTo>
                  <a:pt x="1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6" name="object 3486"/>
          <p:cNvSpPr/>
          <p:nvPr/>
        </p:nvSpPr>
        <p:spPr>
          <a:xfrm>
            <a:off x="3036183" y="3472193"/>
            <a:ext cx="3433" cy="4114"/>
          </a:xfrm>
          <a:custGeom>
            <a:avLst/>
            <a:gdLst/>
            <a:ahLst/>
            <a:cxnLst/>
            <a:rect l="l" t="t" r="r" b="b"/>
            <a:pathLst>
              <a:path w="6865" h="8227">
                <a:moveTo>
                  <a:pt x="451" y="1480"/>
                </a:moveTo>
                <a:lnTo>
                  <a:pt x="0" y="4526"/>
                </a:lnTo>
                <a:lnTo>
                  <a:pt x="813" y="7189"/>
                </a:lnTo>
                <a:lnTo>
                  <a:pt x="3432" y="8227"/>
                </a:lnTo>
                <a:lnTo>
                  <a:pt x="6413" y="6746"/>
                </a:lnTo>
                <a:lnTo>
                  <a:pt x="6865" y="3763"/>
                </a:lnTo>
                <a:lnTo>
                  <a:pt x="6142" y="1078"/>
                </a:lnTo>
                <a:lnTo>
                  <a:pt x="3297" y="0"/>
                </a:lnTo>
                <a:lnTo>
                  <a:pt x="451" y="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7" name="object 3487"/>
          <p:cNvSpPr/>
          <p:nvPr/>
        </p:nvSpPr>
        <p:spPr>
          <a:xfrm>
            <a:off x="3021526" y="3403684"/>
            <a:ext cx="994" cy="1692"/>
          </a:xfrm>
          <a:custGeom>
            <a:avLst/>
            <a:gdLst/>
            <a:ahLst/>
            <a:cxnLst/>
            <a:rect l="l" t="t" r="r" b="b"/>
            <a:pathLst>
              <a:path w="1987" h="3384">
                <a:moveTo>
                  <a:pt x="1084" y="0"/>
                </a:moveTo>
                <a:lnTo>
                  <a:pt x="0" y="3384"/>
                </a:lnTo>
                <a:lnTo>
                  <a:pt x="1987" y="694"/>
                </a:lnTo>
                <a:lnTo>
                  <a:pt x="10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8" name="object 3488"/>
          <p:cNvSpPr/>
          <p:nvPr/>
        </p:nvSpPr>
        <p:spPr>
          <a:xfrm>
            <a:off x="3020216" y="3402382"/>
            <a:ext cx="3523" cy="4116"/>
          </a:xfrm>
          <a:custGeom>
            <a:avLst/>
            <a:gdLst/>
            <a:ahLst/>
            <a:cxnLst/>
            <a:rect l="l" t="t" r="r" b="b"/>
            <a:pathLst>
              <a:path w="7046" h="8231">
                <a:moveTo>
                  <a:pt x="4426" y="0"/>
                </a:moveTo>
                <a:lnTo>
                  <a:pt x="1400" y="361"/>
                </a:lnTo>
                <a:lnTo>
                  <a:pt x="0" y="3894"/>
                </a:lnTo>
                <a:lnTo>
                  <a:pt x="587" y="6981"/>
                </a:lnTo>
                <a:lnTo>
                  <a:pt x="3297" y="8231"/>
                </a:lnTo>
                <a:lnTo>
                  <a:pt x="3613" y="8231"/>
                </a:lnTo>
                <a:lnTo>
                  <a:pt x="6459" y="6683"/>
                </a:lnTo>
                <a:lnTo>
                  <a:pt x="7046" y="3849"/>
                </a:lnTo>
                <a:lnTo>
                  <a:pt x="4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89" name="object 3489"/>
          <p:cNvSpPr/>
          <p:nvPr/>
        </p:nvSpPr>
        <p:spPr>
          <a:xfrm>
            <a:off x="2711263" y="3500834"/>
            <a:ext cx="1558" cy="1302"/>
          </a:xfrm>
          <a:custGeom>
            <a:avLst/>
            <a:gdLst/>
            <a:ahLst/>
            <a:cxnLst/>
            <a:rect l="l" t="t" r="r" b="b"/>
            <a:pathLst>
              <a:path w="3116" h="2603">
                <a:moveTo>
                  <a:pt x="3026" y="1611"/>
                </a:moveTo>
                <a:lnTo>
                  <a:pt x="3116" y="1123"/>
                </a:lnTo>
                <a:lnTo>
                  <a:pt x="2981" y="974"/>
                </a:lnTo>
                <a:lnTo>
                  <a:pt x="2348" y="0"/>
                </a:lnTo>
                <a:lnTo>
                  <a:pt x="587" y="45"/>
                </a:lnTo>
                <a:lnTo>
                  <a:pt x="90" y="997"/>
                </a:lnTo>
                <a:lnTo>
                  <a:pt x="0" y="1502"/>
                </a:lnTo>
                <a:lnTo>
                  <a:pt x="135" y="1651"/>
                </a:lnTo>
                <a:lnTo>
                  <a:pt x="767" y="2603"/>
                </a:lnTo>
                <a:lnTo>
                  <a:pt x="2574" y="2581"/>
                </a:lnTo>
                <a:lnTo>
                  <a:pt x="3026" y="1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0" name="object 3490"/>
          <p:cNvSpPr/>
          <p:nvPr/>
        </p:nvSpPr>
        <p:spPr>
          <a:xfrm>
            <a:off x="2710044" y="3499724"/>
            <a:ext cx="4088" cy="3534"/>
          </a:xfrm>
          <a:custGeom>
            <a:avLst/>
            <a:gdLst/>
            <a:ahLst/>
            <a:cxnLst/>
            <a:rect l="l" t="t" r="r" b="b"/>
            <a:pathLst>
              <a:path w="8175" h="7067">
                <a:moveTo>
                  <a:pt x="948" y="848"/>
                </a:moveTo>
                <a:lnTo>
                  <a:pt x="0" y="3682"/>
                </a:lnTo>
                <a:lnTo>
                  <a:pt x="1264" y="6390"/>
                </a:lnTo>
                <a:lnTo>
                  <a:pt x="4065" y="7067"/>
                </a:lnTo>
                <a:lnTo>
                  <a:pt x="5826" y="6940"/>
                </a:lnTo>
                <a:lnTo>
                  <a:pt x="8175" y="3998"/>
                </a:lnTo>
                <a:lnTo>
                  <a:pt x="6684" y="591"/>
                </a:lnTo>
                <a:lnTo>
                  <a:pt x="3703" y="0"/>
                </a:lnTo>
                <a:lnTo>
                  <a:pt x="948" y="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1" name="object 3491"/>
          <p:cNvSpPr/>
          <p:nvPr/>
        </p:nvSpPr>
        <p:spPr>
          <a:xfrm>
            <a:off x="3086523" y="3460240"/>
            <a:ext cx="1445" cy="803"/>
          </a:xfrm>
          <a:custGeom>
            <a:avLst/>
            <a:gdLst/>
            <a:ahLst/>
            <a:cxnLst/>
            <a:rect l="l" t="t" r="r" b="b"/>
            <a:pathLst>
              <a:path w="2890" h="1606">
                <a:moveTo>
                  <a:pt x="2890" y="568"/>
                </a:moveTo>
                <a:lnTo>
                  <a:pt x="0" y="0"/>
                </a:lnTo>
                <a:lnTo>
                  <a:pt x="2664" y="1606"/>
                </a:lnTo>
                <a:lnTo>
                  <a:pt x="2890" y="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2" name="object 3492"/>
          <p:cNvSpPr/>
          <p:nvPr/>
        </p:nvSpPr>
        <p:spPr>
          <a:xfrm>
            <a:off x="3085191" y="3458600"/>
            <a:ext cx="4178" cy="3554"/>
          </a:xfrm>
          <a:custGeom>
            <a:avLst/>
            <a:gdLst/>
            <a:ahLst/>
            <a:cxnLst/>
            <a:rect l="l" t="t" r="r" b="b"/>
            <a:pathLst>
              <a:path w="8356" h="7107">
                <a:moveTo>
                  <a:pt x="5329" y="0"/>
                </a:moveTo>
                <a:lnTo>
                  <a:pt x="1851" y="866"/>
                </a:lnTo>
                <a:lnTo>
                  <a:pt x="0" y="3407"/>
                </a:lnTo>
                <a:lnTo>
                  <a:pt x="1400" y="6453"/>
                </a:lnTo>
                <a:lnTo>
                  <a:pt x="4245" y="7107"/>
                </a:lnTo>
                <a:lnTo>
                  <a:pt x="5058" y="7044"/>
                </a:lnTo>
                <a:lnTo>
                  <a:pt x="7633" y="5776"/>
                </a:lnTo>
                <a:lnTo>
                  <a:pt x="8356" y="2856"/>
                </a:lnTo>
                <a:lnTo>
                  <a:pt x="5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3" name="object 3493"/>
          <p:cNvSpPr/>
          <p:nvPr/>
        </p:nvSpPr>
        <p:spPr>
          <a:xfrm>
            <a:off x="2713070" y="3523323"/>
            <a:ext cx="1491" cy="328"/>
          </a:xfrm>
          <a:custGeom>
            <a:avLst/>
            <a:gdLst/>
            <a:ahLst/>
            <a:cxnLst/>
            <a:rect l="l" t="t" r="r" b="b"/>
            <a:pathLst>
              <a:path w="2981" h="655">
                <a:moveTo>
                  <a:pt x="45" y="655"/>
                </a:moveTo>
                <a:lnTo>
                  <a:pt x="2981" y="613"/>
                </a:lnTo>
                <a:lnTo>
                  <a:pt x="0" y="0"/>
                </a:lnTo>
                <a:lnTo>
                  <a:pt x="45" y="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4" name="object 3494"/>
          <p:cNvSpPr/>
          <p:nvPr/>
        </p:nvSpPr>
        <p:spPr>
          <a:xfrm>
            <a:off x="2711828" y="3521715"/>
            <a:ext cx="4110" cy="3522"/>
          </a:xfrm>
          <a:custGeom>
            <a:avLst/>
            <a:gdLst/>
            <a:ahLst/>
            <a:cxnLst/>
            <a:rect l="l" t="t" r="r" b="b"/>
            <a:pathLst>
              <a:path w="8220" h="7044">
                <a:moveTo>
                  <a:pt x="948" y="846"/>
                </a:moveTo>
                <a:lnTo>
                  <a:pt x="0" y="3681"/>
                </a:lnTo>
                <a:lnTo>
                  <a:pt x="1264" y="6389"/>
                </a:lnTo>
                <a:lnTo>
                  <a:pt x="4065" y="7044"/>
                </a:lnTo>
                <a:lnTo>
                  <a:pt x="5826" y="6939"/>
                </a:lnTo>
                <a:lnTo>
                  <a:pt x="8220" y="3977"/>
                </a:lnTo>
                <a:lnTo>
                  <a:pt x="6684" y="592"/>
                </a:lnTo>
                <a:lnTo>
                  <a:pt x="3703" y="0"/>
                </a:lnTo>
                <a:lnTo>
                  <a:pt x="948" y="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5" name="object 3495"/>
          <p:cNvSpPr/>
          <p:nvPr/>
        </p:nvSpPr>
        <p:spPr>
          <a:xfrm>
            <a:off x="2755754" y="3513771"/>
            <a:ext cx="1468" cy="803"/>
          </a:xfrm>
          <a:custGeom>
            <a:avLst/>
            <a:gdLst/>
            <a:ahLst/>
            <a:cxnLst/>
            <a:rect l="l" t="t" r="r" b="b"/>
            <a:pathLst>
              <a:path w="2935" h="1606">
                <a:moveTo>
                  <a:pt x="2935" y="573"/>
                </a:moveTo>
                <a:lnTo>
                  <a:pt x="0" y="0"/>
                </a:lnTo>
                <a:lnTo>
                  <a:pt x="2664" y="1606"/>
                </a:lnTo>
                <a:lnTo>
                  <a:pt x="2935" y="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6" name="object 3496"/>
          <p:cNvSpPr/>
          <p:nvPr/>
        </p:nvSpPr>
        <p:spPr>
          <a:xfrm>
            <a:off x="2754444" y="3512133"/>
            <a:ext cx="4178" cy="3554"/>
          </a:xfrm>
          <a:custGeom>
            <a:avLst/>
            <a:gdLst/>
            <a:ahLst/>
            <a:cxnLst/>
            <a:rect l="l" t="t" r="r" b="b"/>
            <a:pathLst>
              <a:path w="8356" h="7107">
                <a:moveTo>
                  <a:pt x="5284" y="0"/>
                </a:moveTo>
                <a:lnTo>
                  <a:pt x="1806" y="889"/>
                </a:lnTo>
                <a:lnTo>
                  <a:pt x="0" y="3447"/>
                </a:lnTo>
                <a:lnTo>
                  <a:pt x="1400" y="6449"/>
                </a:lnTo>
                <a:lnTo>
                  <a:pt x="4245" y="7107"/>
                </a:lnTo>
                <a:lnTo>
                  <a:pt x="5058" y="7044"/>
                </a:lnTo>
                <a:lnTo>
                  <a:pt x="7633" y="5794"/>
                </a:lnTo>
                <a:lnTo>
                  <a:pt x="8356" y="2874"/>
                </a:lnTo>
                <a:lnTo>
                  <a:pt x="5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7" name="object 3497"/>
          <p:cNvSpPr/>
          <p:nvPr/>
        </p:nvSpPr>
        <p:spPr>
          <a:xfrm>
            <a:off x="3004723" y="3409045"/>
            <a:ext cx="1513" cy="1302"/>
          </a:xfrm>
          <a:custGeom>
            <a:avLst/>
            <a:gdLst/>
            <a:ahLst/>
            <a:cxnLst/>
            <a:rect l="l" t="t" r="r" b="b"/>
            <a:pathLst>
              <a:path w="3026" h="2603">
                <a:moveTo>
                  <a:pt x="3026" y="1588"/>
                </a:moveTo>
                <a:lnTo>
                  <a:pt x="2981" y="952"/>
                </a:lnTo>
                <a:lnTo>
                  <a:pt x="2303" y="0"/>
                </a:lnTo>
                <a:lnTo>
                  <a:pt x="542" y="45"/>
                </a:lnTo>
                <a:lnTo>
                  <a:pt x="0" y="997"/>
                </a:lnTo>
                <a:lnTo>
                  <a:pt x="45" y="1629"/>
                </a:lnTo>
                <a:lnTo>
                  <a:pt x="722" y="2603"/>
                </a:lnTo>
                <a:lnTo>
                  <a:pt x="2484" y="2581"/>
                </a:lnTo>
                <a:lnTo>
                  <a:pt x="3026" y="1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8" name="object 3498"/>
          <p:cNvSpPr/>
          <p:nvPr/>
        </p:nvSpPr>
        <p:spPr>
          <a:xfrm>
            <a:off x="3003481" y="3407935"/>
            <a:ext cx="4110" cy="3522"/>
          </a:xfrm>
          <a:custGeom>
            <a:avLst/>
            <a:gdLst/>
            <a:ahLst/>
            <a:cxnLst/>
            <a:rect l="l" t="t" r="r" b="b"/>
            <a:pathLst>
              <a:path w="8220" h="7044">
                <a:moveTo>
                  <a:pt x="948" y="848"/>
                </a:moveTo>
                <a:lnTo>
                  <a:pt x="0" y="3682"/>
                </a:lnTo>
                <a:lnTo>
                  <a:pt x="1264" y="6390"/>
                </a:lnTo>
                <a:lnTo>
                  <a:pt x="4065" y="7044"/>
                </a:lnTo>
                <a:lnTo>
                  <a:pt x="5871" y="6940"/>
                </a:lnTo>
                <a:lnTo>
                  <a:pt x="8220" y="3975"/>
                </a:lnTo>
                <a:lnTo>
                  <a:pt x="6684" y="591"/>
                </a:lnTo>
                <a:lnTo>
                  <a:pt x="3703" y="0"/>
                </a:lnTo>
                <a:lnTo>
                  <a:pt x="948" y="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99" name="object 3499"/>
          <p:cNvSpPr/>
          <p:nvPr/>
        </p:nvSpPr>
        <p:spPr>
          <a:xfrm>
            <a:off x="2980355" y="3488577"/>
            <a:ext cx="1287" cy="1279"/>
          </a:xfrm>
          <a:custGeom>
            <a:avLst/>
            <a:gdLst/>
            <a:ahLst/>
            <a:cxnLst/>
            <a:rect l="l" t="t" r="r" b="b"/>
            <a:pathLst>
              <a:path w="2574" h="2558">
                <a:moveTo>
                  <a:pt x="1309" y="0"/>
                </a:moveTo>
                <a:lnTo>
                  <a:pt x="0" y="2558"/>
                </a:lnTo>
                <a:lnTo>
                  <a:pt x="2574" y="2558"/>
                </a:lnTo>
                <a:lnTo>
                  <a:pt x="1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0" name="object 3500"/>
          <p:cNvSpPr/>
          <p:nvPr/>
        </p:nvSpPr>
        <p:spPr>
          <a:xfrm>
            <a:off x="2978977" y="3486819"/>
            <a:ext cx="4043" cy="5438"/>
          </a:xfrm>
          <a:custGeom>
            <a:avLst/>
            <a:gdLst/>
            <a:ahLst/>
            <a:cxnLst/>
            <a:rect l="l" t="t" r="r" b="b"/>
            <a:pathLst>
              <a:path w="8085" h="10876">
                <a:moveTo>
                  <a:pt x="4065" y="10876"/>
                </a:moveTo>
                <a:lnTo>
                  <a:pt x="8085" y="6837"/>
                </a:lnTo>
                <a:lnTo>
                  <a:pt x="8085" y="4021"/>
                </a:lnTo>
                <a:lnTo>
                  <a:pt x="4065" y="0"/>
                </a:lnTo>
                <a:lnTo>
                  <a:pt x="0" y="4021"/>
                </a:lnTo>
                <a:lnTo>
                  <a:pt x="0" y="6837"/>
                </a:lnTo>
                <a:lnTo>
                  <a:pt x="4065" y="1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1" name="object 3501"/>
          <p:cNvSpPr/>
          <p:nvPr/>
        </p:nvSpPr>
        <p:spPr>
          <a:xfrm>
            <a:off x="2498791" y="3316495"/>
            <a:ext cx="610" cy="970"/>
          </a:xfrm>
          <a:custGeom>
            <a:avLst/>
            <a:gdLst/>
            <a:ahLst/>
            <a:cxnLst/>
            <a:rect l="l" t="t" r="r" b="b"/>
            <a:pathLst>
              <a:path w="1219" h="1940">
                <a:moveTo>
                  <a:pt x="1174" y="631"/>
                </a:moveTo>
                <a:lnTo>
                  <a:pt x="1219" y="496"/>
                </a:lnTo>
                <a:lnTo>
                  <a:pt x="813" y="225"/>
                </a:lnTo>
                <a:lnTo>
                  <a:pt x="632" y="0"/>
                </a:lnTo>
                <a:lnTo>
                  <a:pt x="406" y="406"/>
                </a:lnTo>
                <a:lnTo>
                  <a:pt x="180" y="857"/>
                </a:lnTo>
                <a:lnTo>
                  <a:pt x="0" y="1263"/>
                </a:lnTo>
                <a:lnTo>
                  <a:pt x="225" y="1489"/>
                </a:lnTo>
                <a:lnTo>
                  <a:pt x="406" y="1714"/>
                </a:lnTo>
                <a:lnTo>
                  <a:pt x="632" y="1940"/>
                </a:lnTo>
                <a:lnTo>
                  <a:pt x="813" y="1489"/>
                </a:lnTo>
                <a:lnTo>
                  <a:pt x="1084" y="1083"/>
                </a:lnTo>
                <a:lnTo>
                  <a:pt x="1174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2" name="object 3502"/>
          <p:cNvSpPr/>
          <p:nvPr/>
        </p:nvSpPr>
        <p:spPr>
          <a:xfrm>
            <a:off x="2497277" y="3314352"/>
            <a:ext cx="3320" cy="5305"/>
          </a:xfrm>
          <a:custGeom>
            <a:avLst/>
            <a:gdLst/>
            <a:ahLst/>
            <a:cxnLst/>
            <a:rect l="l" t="t" r="r" b="b"/>
            <a:pathLst>
              <a:path w="6639" h="10610">
                <a:moveTo>
                  <a:pt x="5465" y="2617"/>
                </a:moveTo>
                <a:lnTo>
                  <a:pt x="3071" y="0"/>
                </a:lnTo>
                <a:lnTo>
                  <a:pt x="0" y="5957"/>
                </a:lnTo>
                <a:lnTo>
                  <a:pt x="4381" y="10610"/>
                </a:lnTo>
                <a:lnTo>
                  <a:pt x="6052" y="6995"/>
                </a:lnTo>
                <a:lnTo>
                  <a:pt x="6639" y="5415"/>
                </a:lnTo>
                <a:lnTo>
                  <a:pt x="5465" y="2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3" name="object 3503"/>
          <p:cNvSpPr/>
          <p:nvPr/>
        </p:nvSpPr>
        <p:spPr>
          <a:xfrm>
            <a:off x="2379636" y="3243859"/>
            <a:ext cx="610" cy="948"/>
          </a:xfrm>
          <a:custGeom>
            <a:avLst/>
            <a:gdLst/>
            <a:ahLst/>
            <a:cxnLst/>
            <a:rect l="l" t="t" r="r" b="b"/>
            <a:pathLst>
              <a:path w="1219" h="1895">
                <a:moveTo>
                  <a:pt x="0" y="676"/>
                </a:moveTo>
                <a:lnTo>
                  <a:pt x="225" y="1037"/>
                </a:lnTo>
                <a:lnTo>
                  <a:pt x="451" y="1444"/>
                </a:lnTo>
                <a:lnTo>
                  <a:pt x="632" y="1895"/>
                </a:lnTo>
                <a:lnTo>
                  <a:pt x="858" y="1669"/>
                </a:lnTo>
                <a:lnTo>
                  <a:pt x="1219" y="1399"/>
                </a:lnTo>
                <a:lnTo>
                  <a:pt x="1129" y="812"/>
                </a:lnTo>
                <a:lnTo>
                  <a:pt x="858" y="406"/>
                </a:lnTo>
                <a:lnTo>
                  <a:pt x="632" y="0"/>
                </a:lnTo>
                <a:lnTo>
                  <a:pt x="451" y="180"/>
                </a:lnTo>
                <a:lnTo>
                  <a:pt x="271" y="40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4" name="object 3504"/>
          <p:cNvSpPr/>
          <p:nvPr/>
        </p:nvSpPr>
        <p:spPr>
          <a:xfrm>
            <a:off x="2378146" y="3241647"/>
            <a:ext cx="3478" cy="5280"/>
          </a:xfrm>
          <a:custGeom>
            <a:avLst/>
            <a:gdLst/>
            <a:ahLst/>
            <a:cxnLst/>
            <a:rect l="l" t="t" r="r" b="b"/>
            <a:pathLst>
              <a:path w="6955" h="10560">
                <a:moveTo>
                  <a:pt x="6955" y="6679"/>
                </a:moveTo>
                <a:lnTo>
                  <a:pt x="6007" y="3610"/>
                </a:lnTo>
                <a:lnTo>
                  <a:pt x="4336" y="0"/>
                </a:lnTo>
                <a:lnTo>
                  <a:pt x="1309" y="3249"/>
                </a:lnTo>
                <a:lnTo>
                  <a:pt x="2710" y="4828"/>
                </a:lnTo>
                <a:lnTo>
                  <a:pt x="0" y="4648"/>
                </a:lnTo>
                <a:lnTo>
                  <a:pt x="3071" y="10560"/>
                </a:lnTo>
                <a:lnTo>
                  <a:pt x="5510" y="7987"/>
                </a:lnTo>
                <a:lnTo>
                  <a:pt x="6955" y="6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5" name="object 3505"/>
          <p:cNvSpPr/>
          <p:nvPr/>
        </p:nvSpPr>
        <p:spPr>
          <a:xfrm>
            <a:off x="3046504" y="3446521"/>
            <a:ext cx="610" cy="952"/>
          </a:xfrm>
          <a:custGeom>
            <a:avLst/>
            <a:gdLst/>
            <a:ahLst/>
            <a:cxnLst/>
            <a:rect l="l" t="t" r="r" b="b"/>
            <a:pathLst>
              <a:path w="1219" h="1904">
                <a:moveTo>
                  <a:pt x="587" y="1904"/>
                </a:moveTo>
                <a:lnTo>
                  <a:pt x="813" y="1480"/>
                </a:lnTo>
                <a:lnTo>
                  <a:pt x="993" y="1078"/>
                </a:lnTo>
                <a:lnTo>
                  <a:pt x="1219" y="676"/>
                </a:lnTo>
                <a:lnTo>
                  <a:pt x="993" y="424"/>
                </a:lnTo>
                <a:lnTo>
                  <a:pt x="813" y="212"/>
                </a:lnTo>
                <a:lnTo>
                  <a:pt x="587" y="0"/>
                </a:lnTo>
                <a:lnTo>
                  <a:pt x="406" y="424"/>
                </a:lnTo>
                <a:lnTo>
                  <a:pt x="135" y="825"/>
                </a:lnTo>
                <a:lnTo>
                  <a:pt x="0" y="1439"/>
                </a:lnTo>
                <a:lnTo>
                  <a:pt x="406" y="1692"/>
                </a:lnTo>
                <a:lnTo>
                  <a:pt x="587" y="1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6" name="object 3506"/>
          <p:cNvSpPr/>
          <p:nvPr/>
        </p:nvSpPr>
        <p:spPr>
          <a:xfrm>
            <a:off x="3045307" y="3444321"/>
            <a:ext cx="3320" cy="5289"/>
          </a:xfrm>
          <a:custGeom>
            <a:avLst/>
            <a:gdLst/>
            <a:ahLst/>
            <a:cxnLst/>
            <a:rect l="l" t="t" r="r" b="b"/>
            <a:pathLst>
              <a:path w="6639" h="10578">
                <a:moveTo>
                  <a:pt x="2258" y="0"/>
                </a:moveTo>
                <a:lnTo>
                  <a:pt x="587" y="3619"/>
                </a:lnTo>
                <a:lnTo>
                  <a:pt x="0" y="5162"/>
                </a:lnTo>
                <a:lnTo>
                  <a:pt x="1174" y="8037"/>
                </a:lnTo>
                <a:lnTo>
                  <a:pt x="3568" y="10578"/>
                </a:lnTo>
                <a:lnTo>
                  <a:pt x="6639" y="4652"/>
                </a:lnTo>
                <a:lnTo>
                  <a:pt x="22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7" name="object 3507"/>
          <p:cNvSpPr/>
          <p:nvPr/>
        </p:nvSpPr>
        <p:spPr>
          <a:xfrm>
            <a:off x="3032118" y="3396014"/>
            <a:ext cx="903" cy="657"/>
          </a:xfrm>
          <a:custGeom>
            <a:avLst/>
            <a:gdLst/>
            <a:ahLst/>
            <a:cxnLst/>
            <a:rect l="l" t="t" r="r" b="b"/>
            <a:pathLst>
              <a:path w="1806" h="1313">
                <a:moveTo>
                  <a:pt x="632" y="1313"/>
                </a:moveTo>
                <a:lnTo>
                  <a:pt x="1038" y="1078"/>
                </a:lnTo>
                <a:lnTo>
                  <a:pt x="1400" y="848"/>
                </a:lnTo>
                <a:lnTo>
                  <a:pt x="1806" y="636"/>
                </a:lnTo>
                <a:lnTo>
                  <a:pt x="1580" y="401"/>
                </a:lnTo>
                <a:lnTo>
                  <a:pt x="1355" y="0"/>
                </a:lnTo>
                <a:lnTo>
                  <a:pt x="767" y="126"/>
                </a:lnTo>
                <a:lnTo>
                  <a:pt x="406" y="401"/>
                </a:lnTo>
                <a:lnTo>
                  <a:pt x="0" y="636"/>
                </a:lnTo>
                <a:lnTo>
                  <a:pt x="225" y="848"/>
                </a:lnTo>
                <a:lnTo>
                  <a:pt x="406" y="1060"/>
                </a:lnTo>
                <a:lnTo>
                  <a:pt x="632" y="1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8" name="object 3508"/>
          <p:cNvSpPr/>
          <p:nvPr/>
        </p:nvSpPr>
        <p:spPr>
          <a:xfrm>
            <a:off x="3030130" y="3394682"/>
            <a:ext cx="4833" cy="3563"/>
          </a:xfrm>
          <a:custGeom>
            <a:avLst/>
            <a:gdLst/>
            <a:ahLst/>
            <a:cxnLst/>
            <a:rect l="l" t="t" r="r" b="b"/>
            <a:pathLst>
              <a:path w="9666" h="7125">
                <a:moveTo>
                  <a:pt x="4155" y="7125"/>
                </a:moveTo>
                <a:lnTo>
                  <a:pt x="9666" y="3804"/>
                </a:lnTo>
                <a:lnTo>
                  <a:pt x="5736" y="0"/>
                </a:lnTo>
                <a:lnTo>
                  <a:pt x="2800" y="1096"/>
                </a:lnTo>
                <a:lnTo>
                  <a:pt x="0" y="2599"/>
                </a:lnTo>
                <a:lnTo>
                  <a:pt x="4155" y="7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09" name="object 3509"/>
          <p:cNvSpPr/>
          <p:nvPr/>
        </p:nvSpPr>
        <p:spPr>
          <a:xfrm>
            <a:off x="3077467" y="3438048"/>
            <a:ext cx="903" cy="657"/>
          </a:xfrm>
          <a:custGeom>
            <a:avLst/>
            <a:gdLst/>
            <a:ahLst/>
            <a:cxnLst/>
            <a:rect l="l" t="t" r="r" b="b"/>
            <a:pathLst>
              <a:path w="1806" h="1313">
                <a:moveTo>
                  <a:pt x="632" y="0"/>
                </a:moveTo>
                <a:lnTo>
                  <a:pt x="406" y="257"/>
                </a:lnTo>
                <a:lnTo>
                  <a:pt x="180" y="469"/>
                </a:lnTo>
                <a:lnTo>
                  <a:pt x="0" y="676"/>
                </a:lnTo>
                <a:lnTo>
                  <a:pt x="406" y="889"/>
                </a:lnTo>
                <a:lnTo>
                  <a:pt x="767" y="1186"/>
                </a:lnTo>
                <a:lnTo>
                  <a:pt x="1355" y="1313"/>
                </a:lnTo>
                <a:lnTo>
                  <a:pt x="1580" y="889"/>
                </a:lnTo>
                <a:lnTo>
                  <a:pt x="1806" y="676"/>
                </a:lnTo>
                <a:lnTo>
                  <a:pt x="1400" y="469"/>
                </a:lnTo>
                <a:lnTo>
                  <a:pt x="993" y="234"/>
                </a:lnTo>
                <a:lnTo>
                  <a:pt x="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0" name="object 3510"/>
          <p:cNvSpPr/>
          <p:nvPr/>
        </p:nvSpPr>
        <p:spPr>
          <a:xfrm>
            <a:off x="3075570" y="3436473"/>
            <a:ext cx="4743" cy="3468"/>
          </a:xfrm>
          <a:custGeom>
            <a:avLst/>
            <a:gdLst/>
            <a:ahLst/>
            <a:cxnLst/>
            <a:rect l="l" t="t" r="r" b="b"/>
            <a:pathLst>
              <a:path w="9485" h="6936">
                <a:moveTo>
                  <a:pt x="6684" y="6471"/>
                </a:moveTo>
                <a:lnTo>
                  <a:pt x="9485" y="3258"/>
                </a:lnTo>
                <a:lnTo>
                  <a:pt x="3974" y="0"/>
                </a:lnTo>
                <a:lnTo>
                  <a:pt x="2619" y="1457"/>
                </a:lnTo>
                <a:lnTo>
                  <a:pt x="0" y="4652"/>
                </a:lnTo>
                <a:lnTo>
                  <a:pt x="2890" y="6178"/>
                </a:lnTo>
                <a:lnTo>
                  <a:pt x="5013" y="6936"/>
                </a:lnTo>
                <a:lnTo>
                  <a:pt x="6684" y="6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1" name="object 3511"/>
          <p:cNvSpPr/>
          <p:nvPr/>
        </p:nvSpPr>
        <p:spPr>
          <a:xfrm>
            <a:off x="2718264" y="3513602"/>
            <a:ext cx="881" cy="634"/>
          </a:xfrm>
          <a:custGeom>
            <a:avLst/>
            <a:gdLst/>
            <a:ahLst/>
            <a:cxnLst/>
            <a:rect l="l" t="t" r="r" b="b"/>
            <a:pathLst>
              <a:path w="1761" h="1268">
                <a:moveTo>
                  <a:pt x="1219" y="22"/>
                </a:moveTo>
                <a:lnTo>
                  <a:pt x="767" y="126"/>
                </a:lnTo>
                <a:lnTo>
                  <a:pt x="406" y="424"/>
                </a:lnTo>
                <a:lnTo>
                  <a:pt x="0" y="636"/>
                </a:lnTo>
                <a:lnTo>
                  <a:pt x="225" y="848"/>
                </a:lnTo>
                <a:lnTo>
                  <a:pt x="451" y="1268"/>
                </a:lnTo>
                <a:lnTo>
                  <a:pt x="1038" y="1123"/>
                </a:lnTo>
                <a:lnTo>
                  <a:pt x="1400" y="848"/>
                </a:lnTo>
                <a:lnTo>
                  <a:pt x="1761" y="636"/>
                </a:lnTo>
                <a:lnTo>
                  <a:pt x="1580" y="424"/>
                </a:lnTo>
                <a:lnTo>
                  <a:pt x="1355" y="0"/>
                </a:lnTo>
                <a:lnTo>
                  <a:pt x="1219" y="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2" name="object 3512"/>
          <p:cNvSpPr/>
          <p:nvPr/>
        </p:nvSpPr>
        <p:spPr>
          <a:xfrm>
            <a:off x="2716277" y="3512279"/>
            <a:ext cx="4652" cy="3184"/>
          </a:xfrm>
          <a:custGeom>
            <a:avLst/>
            <a:gdLst/>
            <a:ahLst/>
            <a:cxnLst/>
            <a:rect l="l" t="t" r="r" b="b"/>
            <a:pathLst>
              <a:path w="9304" h="6367">
                <a:moveTo>
                  <a:pt x="5736" y="0"/>
                </a:moveTo>
                <a:lnTo>
                  <a:pt x="2800" y="1078"/>
                </a:lnTo>
                <a:lnTo>
                  <a:pt x="0" y="2667"/>
                </a:lnTo>
                <a:lnTo>
                  <a:pt x="4516" y="6367"/>
                </a:lnTo>
                <a:lnTo>
                  <a:pt x="6323" y="5817"/>
                </a:lnTo>
                <a:lnTo>
                  <a:pt x="9304" y="3849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3" name="object 3513"/>
          <p:cNvSpPr/>
          <p:nvPr/>
        </p:nvSpPr>
        <p:spPr>
          <a:xfrm>
            <a:off x="2995667" y="3492564"/>
            <a:ext cx="903" cy="654"/>
          </a:xfrm>
          <a:custGeom>
            <a:avLst/>
            <a:gdLst/>
            <a:ahLst/>
            <a:cxnLst/>
            <a:rect l="l" t="t" r="r" b="b"/>
            <a:pathLst>
              <a:path w="1806" h="1308">
                <a:moveTo>
                  <a:pt x="1806" y="631"/>
                </a:moveTo>
                <a:lnTo>
                  <a:pt x="1580" y="424"/>
                </a:lnTo>
                <a:lnTo>
                  <a:pt x="1355" y="0"/>
                </a:lnTo>
                <a:lnTo>
                  <a:pt x="813" y="148"/>
                </a:lnTo>
                <a:lnTo>
                  <a:pt x="406" y="424"/>
                </a:lnTo>
                <a:lnTo>
                  <a:pt x="0" y="631"/>
                </a:lnTo>
                <a:lnTo>
                  <a:pt x="180" y="843"/>
                </a:lnTo>
                <a:lnTo>
                  <a:pt x="406" y="1056"/>
                </a:lnTo>
                <a:lnTo>
                  <a:pt x="632" y="1308"/>
                </a:lnTo>
                <a:lnTo>
                  <a:pt x="1038" y="1101"/>
                </a:lnTo>
                <a:lnTo>
                  <a:pt x="1400" y="866"/>
                </a:lnTo>
                <a:lnTo>
                  <a:pt x="1806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4" name="object 3514"/>
          <p:cNvSpPr/>
          <p:nvPr/>
        </p:nvSpPr>
        <p:spPr>
          <a:xfrm>
            <a:off x="2993657" y="3491253"/>
            <a:ext cx="4630" cy="3563"/>
          </a:xfrm>
          <a:custGeom>
            <a:avLst/>
            <a:gdLst/>
            <a:ahLst/>
            <a:cxnLst/>
            <a:rect l="l" t="t" r="r" b="b"/>
            <a:pathLst>
              <a:path w="9259" h="7125">
                <a:moveTo>
                  <a:pt x="5781" y="0"/>
                </a:moveTo>
                <a:lnTo>
                  <a:pt x="2845" y="1056"/>
                </a:lnTo>
                <a:lnTo>
                  <a:pt x="0" y="2599"/>
                </a:lnTo>
                <a:lnTo>
                  <a:pt x="4200" y="7125"/>
                </a:lnTo>
                <a:lnTo>
                  <a:pt x="5962" y="6069"/>
                </a:lnTo>
                <a:lnTo>
                  <a:pt x="9259" y="3741"/>
                </a:lnTo>
                <a:lnTo>
                  <a:pt x="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5" name="object 3515"/>
          <p:cNvSpPr/>
          <p:nvPr/>
        </p:nvSpPr>
        <p:spPr>
          <a:xfrm>
            <a:off x="3026065" y="3465633"/>
            <a:ext cx="587" cy="964"/>
          </a:xfrm>
          <a:custGeom>
            <a:avLst/>
            <a:gdLst/>
            <a:ahLst/>
            <a:cxnLst/>
            <a:rect l="l" t="t" r="r" b="b"/>
            <a:pathLst>
              <a:path w="1174" h="1927">
                <a:moveTo>
                  <a:pt x="587" y="0"/>
                </a:moveTo>
                <a:lnTo>
                  <a:pt x="361" y="446"/>
                </a:lnTo>
                <a:lnTo>
                  <a:pt x="90" y="848"/>
                </a:lnTo>
                <a:lnTo>
                  <a:pt x="0" y="1439"/>
                </a:lnTo>
                <a:lnTo>
                  <a:pt x="361" y="1714"/>
                </a:lnTo>
                <a:lnTo>
                  <a:pt x="587" y="1927"/>
                </a:lnTo>
                <a:lnTo>
                  <a:pt x="767" y="1502"/>
                </a:lnTo>
                <a:lnTo>
                  <a:pt x="993" y="1101"/>
                </a:lnTo>
                <a:lnTo>
                  <a:pt x="1174" y="699"/>
                </a:lnTo>
                <a:lnTo>
                  <a:pt x="948" y="446"/>
                </a:lnTo>
                <a:lnTo>
                  <a:pt x="767" y="234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6" name="object 3516"/>
          <p:cNvSpPr/>
          <p:nvPr/>
        </p:nvSpPr>
        <p:spPr>
          <a:xfrm>
            <a:off x="3024846" y="3463424"/>
            <a:ext cx="3320" cy="5321"/>
          </a:xfrm>
          <a:custGeom>
            <a:avLst/>
            <a:gdLst/>
            <a:ahLst/>
            <a:cxnLst/>
            <a:rect l="l" t="t" r="r" b="b"/>
            <a:pathLst>
              <a:path w="6639" h="10641">
                <a:moveTo>
                  <a:pt x="2303" y="0"/>
                </a:moveTo>
                <a:lnTo>
                  <a:pt x="632" y="3637"/>
                </a:lnTo>
                <a:lnTo>
                  <a:pt x="0" y="5226"/>
                </a:lnTo>
                <a:lnTo>
                  <a:pt x="1174" y="8037"/>
                </a:lnTo>
                <a:lnTo>
                  <a:pt x="3613" y="10641"/>
                </a:lnTo>
                <a:lnTo>
                  <a:pt x="6639" y="4693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7" name="object 3517"/>
          <p:cNvSpPr/>
          <p:nvPr/>
        </p:nvSpPr>
        <p:spPr>
          <a:xfrm>
            <a:off x="3140590" y="3411288"/>
            <a:ext cx="903" cy="657"/>
          </a:xfrm>
          <a:custGeom>
            <a:avLst/>
            <a:gdLst/>
            <a:ahLst/>
            <a:cxnLst/>
            <a:rect l="l" t="t" r="r" b="b"/>
            <a:pathLst>
              <a:path w="1806" h="1313">
                <a:moveTo>
                  <a:pt x="0" y="676"/>
                </a:moveTo>
                <a:lnTo>
                  <a:pt x="225" y="889"/>
                </a:lnTo>
                <a:lnTo>
                  <a:pt x="451" y="1313"/>
                </a:lnTo>
                <a:lnTo>
                  <a:pt x="993" y="1164"/>
                </a:lnTo>
                <a:lnTo>
                  <a:pt x="1400" y="889"/>
                </a:lnTo>
                <a:lnTo>
                  <a:pt x="1806" y="676"/>
                </a:lnTo>
                <a:lnTo>
                  <a:pt x="1580" y="464"/>
                </a:lnTo>
                <a:lnTo>
                  <a:pt x="1400" y="252"/>
                </a:lnTo>
                <a:lnTo>
                  <a:pt x="1174" y="0"/>
                </a:lnTo>
                <a:lnTo>
                  <a:pt x="767" y="212"/>
                </a:lnTo>
                <a:lnTo>
                  <a:pt x="406" y="446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8" name="object 3518"/>
          <p:cNvSpPr/>
          <p:nvPr/>
        </p:nvSpPr>
        <p:spPr>
          <a:xfrm>
            <a:off x="3138873" y="3409702"/>
            <a:ext cx="4630" cy="3468"/>
          </a:xfrm>
          <a:custGeom>
            <a:avLst/>
            <a:gdLst/>
            <a:ahLst/>
            <a:cxnLst/>
            <a:rect l="l" t="t" r="r" b="b"/>
            <a:pathLst>
              <a:path w="9259" h="6936">
                <a:moveTo>
                  <a:pt x="5058" y="0"/>
                </a:moveTo>
                <a:lnTo>
                  <a:pt x="3297" y="1015"/>
                </a:lnTo>
                <a:lnTo>
                  <a:pt x="0" y="3362"/>
                </a:lnTo>
                <a:lnTo>
                  <a:pt x="3974" y="6936"/>
                </a:lnTo>
                <a:lnTo>
                  <a:pt x="6413" y="6029"/>
                </a:lnTo>
                <a:lnTo>
                  <a:pt x="9259" y="4503"/>
                </a:lnTo>
                <a:lnTo>
                  <a:pt x="5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19" name="object 3519"/>
          <p:cNvSpPr/>
          <p:nvPr/>
        </p:nvSpPr>
        <p:spPr>
          <a:xfrm>
            <a:off x="3184313" y="3381514"/>
            <a:ext cx="587" cy="952"/>
          </a:xfrm>
          <a:custGeom>
            <a:avLst/>
            <a:gdLst/>
            <a:ahLst/>
            <a:cxnLst/>
            <a:rect l="l" t="t" r="r" b="b"/>
            <a:pathLst>
              <a:path w="1174" h="1904">
                <a:moveTo>
                  <a:pt x="45" y="613"/>
                </a:moveTo>
                <a:lnTo>
                  <a:pt x="135" y="1078"/>
                </a:lnTo>
                <a:lnTo>
                  <a:pt x="406" y="1480"/>
                </a:lnTo>
                <a:lnTo>
                  <a:pt x="587" y="1904"/>
                </a:lnTo>
                <a:lnTo>
                  <a:pt x="813" y="1692"/>
                </a:lnTo>
                <a:lnTo>
                  <a:pt x="1174" y="1439"/>
                </a:lnTo>
                <a:lnTo>
                  <a:pt x="1038" y="825"/>
                </a:lnTo>
                <a:lnTo>
                  <a:pt x="813" y="424"/>
                </a:lnTo>
                <a:lnTo>
                  <a:pt x="587" y="0"/>
                </a:lnTo>
                <a:lnTo>
                  <a:pt x="406" y="212"/>
                </a:lnTo>
                <a:lnTo>
                  <a:pt x="0" y="464"/>
                </a:lnTo>
                <a:lnTo>
                  <a:pt x="45" y="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0" name="object 3520"/>
          <p:cNvSpPr/>
          <p:nvPr/>
        </p:nvSpPr>
        <p:spPr>
          <a:xfrm>
            <a:off x="3182958" y="3379334"/>
            <a:ext cx="3320" cy="5310"/>
          </a:xfrm>
          <a:custGeom>
            <a:avLst/>
            <a:gdLst/>
            <a:ahLst/>
            <a:cxnLst/>
            <a:rect l="l" t="t" r="r" b="b"/>
            <a:pathLst>
              <a:path w="6639" h="10619">
                <a:moveTo>
                  <a:pt x="0" y="3957"/>
                </a:moveTo>
                <a:lnTo>
                  <a:pt x="903" y="7044"/>
                </a:lnTo>
                <a:lnTo>
                  <a:pt x="2664" y="10619"/>
                </a:lnTo>
                <a:lnTo>
                  <a:pt x="5149" y="7933"/>
                </a:lnTo>
                <a:lnTo>
                  <a:pt x="6639" y="6643"/>
                </a:lnTo>
                <a:lnTo>
                  <a:pt x="5691" y="3556"/>
                </a:lnTo>
                <a:lnTo>
                  <a:pt x="3974" y="0"/>
                </a:lnTo>
                <a:lnTo>
                  <a:pt x="1445" y="2685"/>
                </a:lnTo>
                <a:lnTo>
                  <a:pt x="0" y="3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1" name="object 3521"/>
          <p:cNvSpPr/>
          <p:nvPr/>
        </p:nvSpPr>
        <p:spPr>
          <a:xfrm>
            <a:off x="3177041" y="3338622"/>
            <a:ext cx="903" cy="666"/>
          </a:xfrm>
          <a:custGeom>
            <a:avLst/>
            <a:gdLst/>
            <a:ahLst/>
            <a:cxnLst/>
            <a:rect l="l" t="t" r="r" b="b"/>
            <a:pathLst>
              <a:path w="1806" h="1331">
                <a:moveTo>
                  <a:pt x="1219" y="1290"/>
                </a:moveTo>
                <a:lnTo>
                  <a:pt x="1355" y="1331"/>
                </a:lnTo>
                <a:lnTo>
                  <a:pt x="1580" y="907"/>
                </a:lnTo>
                <a:lnTo>
                  <a:pt x="1806" y="699"/>
                </a:lnTo>
                <a:lnTo>
                  <a:pt x="1400" y="464"/>
                </a:lnTo>
                <a:lnTo>
                  <a:pt x="1038" y="230"/>
                </a:lnTo>
                <a:lnTo>
                  <a:pt x="632" y="0"/>
                </a:lnTo>
                <a:lnTo>
                  <a:pt x="406" y="275"/>
                </a:lnTo>
                <a:lnTo>
                  <a:pt x="225" y="487"/>
                </a:lnTo>
                <a:lnTo>
                  <a:pt x="0" y="699"/>
                </a:lnTo>
                <a:lnTo>
                  <a:pt x="406" y="907"/>
                </a:lnTo>
                <a:lnTo>
                  <a:pt x="813" y="1182"/>
                </a:lnTo>
                <a:lnTo>
                  <a:pt x="1219" y="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2" name="object 3522"/>
          <p:cNvSpPr/>
          <p:nvPr/>
        </p:nvSpPr>
        <p:spPr>
          <a:xfrm>
            <a:off x="3175144" y="3337045"/>
            <a:ext cx="4743" cy="3470"/>
          </a:xfrm>
          <a:custGeom>
            <a:avLst/>
            <a:gdLst/>
            <a:ahLst/>
            <a:cxnLst/>
            <a:rect l="l" t="t" r="r" b="b"/>
            <a:pathLst>
              <a:path w="9485" h="6940">
                <a:moveTo>
                  <a:pt x="6730" y="6476"/>
                </a:moveTo>
                <a:lnTo>
                  <a:pt x="9485" y="3258"/>
                </a:lnTo>
                <a:lnTo>
                  <a:pt x="4019" y="0"/>
                </a:lnTo>
                <a:lnTo>
                  <a:pt x="2619" y="1462"/>
                </a:lnTo>
                <a:lnTo>
                  <a:pt x="0" y="4657"/>
                </a:lnTo>
                <a:lnTo>
                  <a:pt x="2890" y="6178"/>
                </a:lnTo>
                <a:lnTo>
                  <a:pt x="5058" y="6940"/>
                </a:lnTo>
                <a:lnTo>
                  <a:pt x="6730" y="6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3" name="object 3523"/>
          <p:cNvSpPr/>
          <p:nvPr/>
        </p:nvSpPr>
        <p:spPr>
          <a:xfrm>
            <a:off x="3172592" y="3369223"/>
            <a:ext cx="903" cy="657"/>
          </a:xfrm>
          <a:custGeom>
            <a:avLst/>
            <a:gdLst/>
            <a:ahLst/>
            <a:cxnLst/>
            <a:rect l="l" t="t" r="r" b="b"/>
            <a:pathLst>
              <a:path w="1806" h="1313">
                <a:moveTo>
                  <a:pt x="677" y="0"/>
                </a:moveTo>
                <a:lnTo>
                  <a:pt x="406" y="252"/>
                </a:lnTo>
                <a:lnTo>
                  <a:pt x="225" y="464"/>
                </a:lnTo>
                <a:lnTo>
                  <a:pt x="0" y="676"/>
                </a:lnTo>
                <a:lnTo>
                  <a:pt x="406" y="889"/>
                </a:lnTo>
                <a:lnTo>
                  <a:pt x="813" y="1164"/>
                </a:lnTo>
                <a:lnTo>
                  <a:pt x="1355" y="1313"/>
                </a:lnTo>
                <a:lnTo>
                  <a:pt x="1626" y="889"/>
                </a:lnTo>
                <a:lnTo>
                  <a:pt x="1806" y="676"/>
                </a:lnTo>
                <a:lnTo>
                  <a:pt x="1400" y="442"/>
                </a:lnTo>
                <a:lnTo>
                  <a:pt x="1038" y="212"/>
                </a:lnTo>
                <a:lnTo>
                  <a:pt x="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4" name="object 3524"/>
          <p:cNvSpPr/>
          <p:nvPr/>
        </p:nvSpPr>
        <p:spPr>
          <a:xfrm>
            <a:off x="3170717" y="3367636"/>
            <a:ext cx="4743" cy="3468"/>
          </a:xfrm>
          <a:custGeom>
            <a:avLst/>
            <a:gdLst/>
            <a:ahLst/>
            <a:cxnLst/>
            <a:rect l="l" t="t" r="r" b="b"/>
            <a:pathLst>
              <a:path w="9485" h="6936">
                <a:moveTo>
                  <a:pt x="6684" y="6494"/>
                </a:moveTo>
                <a:lnTo>
                  <a:pt x="9485" y="3276"/>
                </a:lnTo>
                <a:lnTo>
                  <a:pt x="3974" y="0"/>
                </a:lnTo>
                <a:lnTo>
                  <a:pt x="2574" y="1480"/>
                </a:lnTo>
                <a:lnTo>
                  <a:pt x="0" y="4652"/>
                </a:lnTo>
                <a:lnTo>
                  <a:pt x="2845" y="6173"/>
                </a:lnTo>
                <a:lnTo>
                  <a:pt x="5013" y="6936"/>
                </a:lnTo>
                <a:lnTo>
                  <a:pt x="6684" y="64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5" name="object 3525"/>
          <p:cNvSpPr/>
          <p:nvPr/>
        </p:nvSpPr>
        <p:spPr>
          <a:xfrm>
            <a:off x="3094360" y="3462937"/>
            <a:ext cx="881" cy="625"/>
          </a:xfrm>
          <a:custGeom>
            <a:avLst/>
            <a:gdLst/>
            <a:ahLst/>
            <a:cxnLst/>
            <a:rect l="l" t="t" r="r" b="b"/>
            <a:pathLst>
              <a:path w="1761" h="1250">
                <a:moveTo>
                  <a:pt x="587" y="1227"/>
                </a:moveTo>
                <a:lnTo>
                  <a:pt x="993" y="1123"/>
                </a:lnTo>
                <a:lnTo>
                  <a:pt x="1400" y="825"/>
                </a:lnTo>
                <a:lnTo>
                  <a:pt x="1761" y="636"/>
                </a:lnTo>
                <a:lnTo>
                  <a:pt x="1580" y="401"/>
                </a:lnTo>
                <a:lnTo>
                  <a:pt x="1355" y="0"/>
                </a:lnTo>
                <a:lnTo>
                  <a:pt x="767" y="126"/>
                </a:lnTo>
                <a:lnTo>
                  <a:pt x="406" y="401"/>
                </a:lnTo>
                <a:lnTo>
                  <a:pt x="0" y="636"/>
                </a:lnTo>
                <a:lnTo>
                  <a:pt x="225" y="825"/>
                </a:lnTo>
                <a:lnTo>
                  <a:pt x="451" y="1250"/>
                </a:lnTo>
                <a:lnTo>
                  <a:pt x="587" y="1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6" name="object 3526"/>
          <p:cNvSpPr/>
          <p:nvPr/>
        </p:nvSpPr>
        <p:spPr>
          <a:xfrm>
            <a:off x="3092372" y="3461614"/>
            <a:ext cx="4856" cy="3184"/>
          </a:xfrm>
          <a:custGeom>
            <a:avLst/>
            <a:gdLst/>
            <a:ahLst/>
            <a:cxnLst/>
            <a:rect l="l" t="t" r="r" b="b"/>
            <a:pathLst>
              <a:path w="9711" h="6367">
                <a:moveTo>
                  <a:pt x="5736" y="0"/>
                </a:moveTo>
                <a:lnTo>
                  <a:pt x="2800" y="1078"/>
                </a:lnTo>
                <a:lnTo>
                  <a:pt x="0" y="2644"/>
                </a:lnTo>
                <a:lnTo>
                  <a:pt x="4516" y="6367"/>
                </a:lnTo>
                <a:lnTo>
                  <a:pt x="6955" y="5460"/>
                </a:lnTo>
                <a:lnTo>
                  <a:pt x="9711" y="3872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7" name="object 3527"/>
          <p:cNvSpPr/>
          <p:nvPr/>
        </p:nvSpPr>
        <p:spPr>
          <a:xfrm>
            <a:off x="3090046" y="3460854"/>
            <a:ext cx="610" cy="961"/>
          </a:xfrm>
          <a:custGeom>
            <a:avLst/>
            <a:gdLst/>
            <a:ahLst/>
            <a:cxnLst/>
            <a:rect l="l" t="t" r="r" b="b"/>
            <a:pathLst>
              <a:path w="1219" h="1922">
                <a:moveTo>
                  <a:pt x="632" y="1922"/>
                </a:moveTo>
                <a:lnTo>
                  <a:pt x="813" y="1710"/>
                </a:lnTo>
                <a:lnTo>
                  <a:pt x="1219" y="1457"/>
                </a:lnTo>
                <a:lnTo>
                  <a:pt x="1084" y="843"/>
                </a:lnTo>
                <a:lnTo>
                  <a:pt x="813" y="442"/>
                </a:lnTo>
                <a:lnTo>
                  <a:pt x="632" y="0"/>
                </a:lnTo>
                <a:lnTo>
                  <a:pt x="451" y="212"/>
                </a:lnTo>
                <a:lnTo>
                  <a:pt x="225" y="442"/>
                </a:lnTo>
                <a:lnTo>
                  <a:pt x="0" y="694"/>
                </a:lnTo>
                <a:lnTo>
                  <a:pt x="180" y="1096"/>
                </a:lnTo>
                <a:lnTo>
                  <a:pt x="406" y="1498"/>
                </a:lnTo>
                <a:lnTo>
                  <a:pt x="632" y="1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8" name="object 3528"/>
          <p:cNvSpPr/>
          <p:nvPr/>
        </p:nvSpPr>
        <p:spPr>
          <a:xfrm>
            <a:off x="3088533" y="3458654"/>
            <a:ext cx="3478" cy="5298"/>
          </a:xfrm>
          <a:custGeom>
            <a:avLst/>
            <a:gdLst/>
            <a:ahLst/>
            <a:cxnLst/>
            <a:rect l="l" t="t" r="r" b="b"/>
            <a:pathLst>
              <a:path w="6955" h="10596">
                <a:moveTo>
                  <a:pt x="0" y="4693"/>
                </a:moveTo>
                <a:lnTo>
                  <a:pt x="3116" y="10596"/>
                </a:lnTo>
                <a:lnTo>
                  <a:pt x="5510" y="7974"/>
                </a:lnTo>
                <a:lnTo>
                  <a:pt x="6955" y="6724"/>
                </a:lnTo>
                <a:lnTo>
                  <a:pt x="6052" y="3637"/>
                </a:lnTo>
                <a:lnTo>
                  <a:pt x="4381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29" name="object 3529"/>
          <p:cNvSpPr/>
          <p:nvPr/>
        </p:nvSpPr>
        <p:spPr>
          <a:xfrm>
            <a:off x="3084581" y="3438070"/>
            <a:ext cx="903" cy="666"/>
          </a:xfrm>
          <a:custGeom>
            <a:avLst/>
            <a:gdLst/>
            <a:ahLst/>
            <a:cxnLst/>
            <a:rect l="l" t="t" r="r" b="b"/>
            <a:pathLst>
              <a:path w="1806" h="1331">
                <a:moveTo>
                  <a:pt x="0" y="631"/>
                </a:moveTo>
                <a:lnTo>
                  <a:pt x="406" y="866"/>
                </a:lnTo>
                <a:lnTo>
                  <a:pt x="767" y="1101"/>
                </a:lnTo>
                <a:lnTo>
                  <a:pt x="1174" y="1331"/>
                </a:lnTo>
                <a:lnTo>
                  <a:pt x="1400" y="1078"/>
                </a:lnTo>
                <a:lnTo>
                  <a:pt x="1580" y="843"/>
                </a:lnTo>
                <a:lnTo>
                  <a:pt x="1806" y="631"/>
                </a:lnTo>
                <a:lnTo>
                  <a:pt x="1400" y="424"/>
                </a:lnTo>
                <a:lnTo>
                  <a:pt x="993" y="148"/>
                </a:lnTo>
                <a:lnTo>
                  <a:pt x="451" y="0"/>
                </a:lnTo>
                <a:lnTo>
                  <a:pt x="180" y="424"/>
                </a:lnTo>
                <a:lnTo>
                  <a:pt x="0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0" name="object 3530"/>
          <p:cNvSpPr/>
          <p:nvPr/>
        </p:nvSpPr>
        <p:spPr>
          <a:xfrm>
            <a:off x="3082616" y="3436969"/>
            <a:ext cx="4743" cy="3344"/>
          </a:xfrm>
          <a:custGeom>
            <a:avLst/>
            <a:gdLst/>
            <a:ahLst/>
            <a:cxnLst/>
            <a:rect l="l" t="t" r="r" b="b"/>
            <a:pathLst>
              <a:path w="9485" h="6688">
                <a:moveTo>
                  <a:pt x="9485" y="2030"/>
                </a:moveTo>
                <a:lnTo>
                  <a:pt x="6639" y="509"/>
                </a:lnTo>
                <a:lnTo>
                  <a:pt x="5781" y="0"/>
                </a:lnTo>
                <a:lnTo>
                  <a:pt x="2981" y="0"/>
                </a:lnTo>
                <a:lnTo>
                  <a:pt x="0" y="3407"/>
                </a:lnTo>
                <a:lnTo>
                  <a:pt x="5555" y="6688"/>
                </a:lnTo>
                <a:lnTo>
                  <a:pt x="6910" y="5203"/>
                </a:lnTo>
                <a:lnTo>
                  <a:pt x="9485" y="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1" name="object 3531"/>
          <p:cNvSpPr/>
          <p:nvPr/>
        </p:nvSpPr>
        <p:spPr>
          <a:xfrm>
            <a:off x="2779626" y="3446679"/>
            <a:ext cx="881" cy="657"/>
          </a:xfrm>
          <a:custGeom>
            <a:avLst/>
            <a:gdLst/>
            <a:ahLst/>
            <a:cxnLst/>
            <a:rect l="l" t="t" r="r" b="b"/>
            <a:pathLst>
              <a:path w="1761" h="1313">
                <a:moveTo>
                  <a:pt x="632" y="1313"/>
                </a:moveTo>
                <a:lnTo>
                  <a:pt x="993" y="1101"/>
                </a:lnTo>
                <a:lnTo>
                  <a:pt x="1355" y="871"/>
                </a:lnTo>
                <a:lnTo>
                  <a:pt x="1761" y="636"/>
                </a:lnTo>
                <a:lnTo>
                  <a:pt x="1580" y="424"/>
                </a:lnTo>
                <a:lnTo>
                  <a:pt x="1355" y="0"/>
                </a:lnTo>
                <a:lnTo>
                  <a:pt x="767" y="130"/>
                </a:lnTo>
                <a:lnTo>
                  <a:pt x="361" y="424"/>
                </a:lnTo>
                <a:lnTo>
                  <a:pt x="0" y="636"/>
                </a:lnTo>
                <a:lnTo>
                  <a:pt x="180" y="848"/>
                </a:lnTo>
                <a:lnTo>
                  <a:pt x="361" y="1060"/>
                </a:lnTo>
                <a:lnTo>
                  <a:pt x="632" y="1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2" name="object 3532"/>
          <p:cNvSpPr/>
          <p:nvPr/>
        </p:nvSpPr>
        <p:spPr>
          <a:xfrm>
            <a:off x="2777616" y="3445368"/>
            <a:ext cx="4833" cy="3554"/>
          </a:xfrm>
          <a:custGeom>
            <a:avLst/>
            <a:gdLst/>
            <a:ahLst/>
            <a:cxnLst/>
            <a:rect l="l" t="t" r="r" b="b"/>
            <a:pathLst>
              <a:path w="9666" h="7107">
                <a:moveTo>
                  <a:pt x="4155" y="7107"/>
                </a:moveTo>
                <a:lnTo>
                  <a:pt x="9666" y="3768"/>
                </a:lnTo>
                <a:lnTo>
                  <a:pt x="5736" y="0"/>
                </a:lnTo>
                <a:lnTo>
                  <a:pt x="2800" y="1060"/>
                </a:lnTo>
                <a:lnTo>
                  <a:pt x="0" y="2581"/>
                </a:lnTo>
                <a:lnTo>
                  <a:pt x="4155" y="7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3" name="object 3533"/>
          <p:cNvSpPr/>
          <p:nvPr/>
        </p:nvSpPr>
        <p:spPr>
          <a:xfrm>
            <a:off x="2811628" y="3516447"/>
            <a:ext cx="881" cy="657"/>
          </a:xfrm>
          <a:custGeom>
            <a:avLst/>
            <a:gdLst/>
            <a:ahLst/>
            <a:cxnLst/>
            <a:rect l="l" t="t" r="r" b="b"/>
            <a:pathLst>
              <a:path w="1761" h="1313">
                <a:moveTo>
                  <a:pt x="1761" y="676"/>
                </a:moveTo>
                <a:lnTo>
                  <a:pt x="1400" y="446"/>
                </a:lnTo>
                <a:lnTo>
                  <a:pt x="993" y="212"/>
                </a:lnTo>
                <a:lnTo>
                  <a:pt x="632" y="0"/>
                </a:lnTo>
                <a:lnTo>
                  <a:pt x="361" y="252"/>
                </a:lnTo>
                <a:lnTo>
                  <a:pt x="180" y="464"/>
                </a:lnTo>
                <a:lnTo>
                  <a:pt x="0" y="676"/>
                </a:lnTo>
                <a:lnTo>
                  <a:pt x="361" y="889"/>
                </a:lnTo>
                <a:lnTo>
                  <a:pt x="767" y="1164"/>
                </a:lnTo>
                <a:lnTo>
                  <a:pt x="1355" y="1313"/>
                </a:lnTo>
                <a:lnTo>
                  <a:pt x="1580" y="889"/>
                </a:lnTo>
                <a:lnTo>
                  <a:pt x="1761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4" name="object 3534"/>
          <p:cNvSpPr/>
          <p:nvPr/>
        </p:nvSpPr>
        <p:spPr>
          <a:xfrm>
            <a:off x="2809753" y="3514861"/>
            <a:ext cx="4743" cy="3470"/>
          </a:xfrm>
          <a:custGeom>
            <a:avLst/>
            <a:gdLst/>
            <a:ahLst/>
            <a:cxnLst/>
            <a:rect l="l" t="t" r="r" b="b"/>
            <a:pathLst>
              <a:path w="9485" h="6940">
                <a:moveTo>
                  <a:pt x="6639" y="6471"/>
                </a:moveTo>
                <a:lnTo>
                  <a:pt x="9485" y="3280"/>
                </a:lnTo>
                <a:lnTo>
                  <a:pt x="3929" y="0"/>
                </a:lnTo>
                <a:lnTo>
                  <a:pt x="2574" y="1480"/>
                </a:lnTo>
                <a:lnTo>
                  <a:pt x="0" y="4652"/>
                </a:lnTo>
                <a:lnTo>
                  <a:pt x="2800" y="6178"/>
                </a:lnTo>
                <a:lnTo>
                  <a:pt x="4968" y="6940"/>
                </a:lnTo>
                <a:lnTo>
                  <a:pt x="6639" y="6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5" name="object 3535"/>
          <p:cNvSpPr/>
          <p:nvPr/>
        </p:nvSpPr>
        <p:spPr>
          <a:xfrm>
            <a:off x="2810747" y="3514554"/>
            <a:ext cx="881" cy="657"/>
          </a:xfrm>
          <a:custGeom>
            <a:avLst/>
            <a:gdLst/>
            <a:ahLst/>
            <a:cxnLst/>
            <a:rect l="l" t="t" r="r" b="b"/>
            <a:pathLst>
              <a:path w="1761" h="1313">
                <a:moveTo>
                  <a:pt x="1174" y="40"/>
                </a:moveTo>
                <a:lnTo>
                  <a:pt x="767" y="148"/>
                </a:lnTo>
                <a:lnTo>
                  <a:pt x="406" y="424"/>
                </a:lnTo>
                <a:lnTo>
                  <a:pt x="0" y="636"/>
                </a:lnTo>
                <a:lnTo>
                  <a:pt x="180" y="848"/>
                </a:lnTo>
                <a:lnTo>
                  <a:pt x="406" y="1060"/>
                </a:lnTo>
                <a:lnTo>
                  <a:pt x="632" y="1313"/>
                </a:lnTo>
                <a:lnTo>
                  <a:pt x="993" y="1101"/>
                </a:lnTo>
                <a:lnTo>
                  <a:pt x="1400" y="866"/>
                </a:lnTo>
                <a:lnTo>
                  <a:pt x="1761" y="636"/>
                </a:lnTo>
                <a:lnTo>
                  <a:pt x="1580" y="424"/>
                </a:lnTo>
                <a:lnTo>
                  <a:pt x="1309" y="0"/>
                </a:lnTo>
                <a:lnTo>
                  <a:pt x="1174" y="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6" name="object 3536"/>
          <p:cNvSpPr/>
          <p:nvPr/>
        </p:nvSpPr>
        <p:spPr>
          <a:xfrm>
            <a:off x="2808737" y="3513232"/>
            <a:ext cx="4833" cy="3565"/>
          </a:xfrm>
          <a:custGeom>
            <a:avLst/>
            <a:gdLst/>
            <a:ahLst/>
            <a:cxnLst/>
            <a:rect l="l" t="t" r="r" b="b"/>
            <a:pathLst>
              <a:path w="9666" h="7130">
                <a:moveTo>
                  <a:pt x="4155" y="7130"/>
                </a:moveTo>
                <a:lnTo>
                  <a:pt x="9666" y="3786"/>
                </a:lnTo>
                <a:lnTo>
                  <a:pt x="5736" y="0"/>
                </a:lnTo>
                <a:lnTo>
                  <a:pt x="2800" y="1078"/>
                </a:lnTo>
                <a:lnTo>
                  <a:pt x="0" y="2603"/>
                </a:lnTo>
                <a:lnTo>
                  <a:pt x="415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7" name="object 3537"/>
          <p:cNvSpPr/>
          <p:nvPr/>
        </p:nvSpPr>
        <p:spPr>
          <a:xfrm>
            <a:off x="2788501" y="3449547"/>
            <a:ext cx="903" cy="634"/>
          </a:xfrm>
          <a:custGeom>
            <a:avLst/>
            <a:gdLst/>
            <a:ahLst/>
            <a:cxnLst/>
            <a:rect l="l" t="t" r="r" b="b"/>
            <a:pathLst>
              <a:path w="1806" h="1268">
                <a:moveTo>
                  <a:pt x="1219" y="40"/>
                </a:moveTo>
                <a:lnTo>
                  <a:pt x="813" y="148"/>
                </a:lnTo>
                <a:lnTo>
                  <a:pt x="406" y="424"/>
                </a:lnTo>
                <a:lnTo>
                  <a:pt x="0" y="631"/>
                </a:lnTo>
                <a:lnTo>
                  <a:pt x="225" y="843"/>
                </a:lnTo>
                <a:lnTo>
                  <a:pt x="451" y="1268"/>
                </a:lnTo>
                <a:lnTo>
                  <a:pt x="993" y="1141"/>
                </a:lnTo>
                <a:lnTo>
                  <a:pt x="1400" y="843"/>
                </a:lnTo>
                <a:lnTo>
                  <a:pt x="1806" y="631"/>
                </a:lnTo>
                <a:lnTo>
                  <a:pt x="1580" y="424"/>
                </a:lnTo>
                <a:lnTo>
                  <a:pt x="1355" y="0"/>
                </a:lnTo>
                <a:lnTo>
                  <a:pt x="1219" y="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8" name="object 3538"/>
          <p:cNvSpPr/>
          <p:nvPr/>
        </p:nvSpPr>
        <p:spPr>
          <a:xfrm>
            <a:off x="2786514" y="3448213"/>
            <a:ext cx="4878" cy="3195"/>
          </a:xfrm>
          <a:custGeom>
            <a:avLst/>
            <a:gdLst/>
            <a:ahLst/>
            <a:cxnLst/>
            <a:rect l="l" t="t" r="r" b="b"/>
            <a:pathLst>
              <a:path w="9756" h="6390">
                <a:moveTo>
                  <a:pt x="5736" y="0"/>
                </a:moveTo>
                <a:lnTo>
                  <a:pt x="2800" y="1123"/>
                </a:lnTo>
                <a:lnTo>
                  <a:pt x="0" y="2707"/>
                </a:lnTo>
                <a:lnTo>
                  <a:pt x="4516" y="6390"/>
                </a:lnTo>
                <a:lnTo>
                  <a:pt x="6955" y="5501"/>
                </a:lnTo>
                <a:lnTo>
                  <a:pt x="9756" y="3912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39" name="object 3539"/>
          <p:cNvSpPr/>
          <p:nvPr/>
        </p:nvSpPr>
        <p:spPr>
          <a:xfrm>
            <a:off x="2944423" y="3434252"/>
            <a:ext cx="610" cy="961"/>
          </a:xfrm>
          <a:custGeom>
            <a:avLst/>
            <a:gdLst/>
            <a:ahLst/>
            <a:cxnLst/>
            <a:rect l="l" t="t" r="r" b="b"/>
            <a:pathLst>
              <a:path w="1219" h="1922">
                <a:moveTo>
                  <a:pt x="1219" y="631"/>
                </a:moveTo>
                <a:lnTo>
                  <a:pt x="1219" y="482"/>
                </a:lnTo>
                <a:lnTo>
                  <a:pt x="813" y="207"/>
                </a:lnTo>
                <a:lnTo>
                  <a:pt x="632" y="0"/>
                </a:lnTo>
                <a:lnTo>
                  <a:pt x="406" y="419"/>
                </a:lnTo>
                <a:lnTo>
                  <a:pt x="225" y="843"/>
                </a:lnTo>
                <a:lnTo>
                  <a:pt x="0" y="1227"/>
                </a:lnTo>
                <a:lnTo>
                  <a:pt x="271" y="1498"/>
                </a:lnTo>
                <a:lnTo>
                  <a:pt x="451" y="1710"/>
                </a:lnTo>
                <a:lnTo>
                  <a:pt x="632" y="1922"/>
                </a:lnTo>
                <a:lnTo>
                  <a:pt x="813" y="1498"/>
                </a:lnTo>
                <a:lnTo>
                  <a:pt x="1084" y="1078"/>
                </a:lnTo>
                <a:lnTo>
                  <a:pt x="1219" y="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0" name="object 3540"/>
          <p:cNvSpPr/>
          <p:nvPr/>
        </p:nvSpPr>
        <p:spPr>
          <a:xfrm>
            <a:off x="2942910" y="3432115"/>
            <a:ext cx="3342" cy="5298"/>
          </a:xfrm>
          <a:custGeom>
            <a:avLst/>
            <a:gdLst/>
            <a:ahLst/>
            <a:cxnLst/>
            <a:rect l="l" t="t" r="r" b="b"/>
            <a:pathLst>
              <a:path w="6684" h="10596">
                <a:moveTo>
                  <a:pt x="5465" y="2581"/>
                </a:moveTo>
                <a:lnTo>
                  <a:pt x="3071" y="0"/>
                </a:lnTo>
                <a:lnTo>
                  <a:pt x="0" y="5921"/>
                </a:lnTo>
                <a:lnTo>
                  <a:pt x="4381" y="10596"/>
                </a:lnTo>
                <a:lnTo>
                  <a:pt x="6052" y="6981"/>
                </a:lnTo>
                <a:lnTo>
                  <a:pt x="6684" y="5415"/>
                </a:lnTo>
                <a:lnTo>
                  <a:pt x="5465" y="2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1" name="object 3541"/>
          <p:cNvSpPr/>
          <p:nvPr/>
        </p:nvSpPr>
        <p:spPr>
          <a:xfrm>
            <a:off x="2942481" y="3502919"/>
            <a:ext cx="610" cy="961"/>
          </a:xfrm>
          <a:custGeom>
            <a:avLst/>
            <a:gdLst/>
            <a:ahLst/>
            <a:cxnLst/>
            <a:rect l="l" t="t" r="r" b="b"/>
            <a:pathLst>
              <a:path w="1219" h="1922">
                <a:moveTo>
                  <a:pt x="587" y="1922"/>
                </a:moveTo>
                <a:lnTo>
                  <a:pt x="813" y="1502"/>
                </a:lnTo>
                <a:lnTo>
                  <a:pt x="993" y="1078"/>
                </a:lnTo>
                <a:lnTo>
                  <a:pt x="1219" y="676"/>
                </a:lnTo>
                <a:lnTo>
                  <a:pt x="993" y="424"/>
                </a:lnTo>
                <a:lnTo>
                  <a:pt x="767" y="212"/>
                </a:lnTo>
                <a:lnTo>
                  <a:pt x="587" y="0"/>
                </a:lnTo>
                <a:lnTo>
                  <a:pt x="361" y="424"/>
                </a:lnTo>
                <a:lnTo>
                  <a:pt x="135" y="843"/>
                </a:lnTo>
                <a:lnTo>
                  <a:pt x="0" y="1457"/>
                </a:lnTo>
                <a:lnTo>
                  <a:pt x="361" y="1714"/>
                </a:lnTo>
                <a:lnTo>
                  <a:pt x="587" y="1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2" name="object 3542"/>
          <p:cNvSpPr/>
          <p:nvPr/>
        </p:nvSpPr>
        <p:spPr>
          <a:xfrm>
            <a:off x="2941261" y="3500719"/>
            <a:ext cx="3342" cy="5310"/>
          </a:xfrm>
          <a:custGeom>
            <a:avLst/>
            <a:gdLst/>
            <a:ahLst/>
            <a:cxnLst/>
            <a:rect l="l" t="t" r="r" b="b"/>
            <a:pathLst>
              <a:path w="6684" h="10619">
                <a:moveTo>
                  <a:pt x="2348" y="0"/>
                </a:moveTo>
                <a:lnTo>
                  <a:pt x="632" y="3614"/>
                </a:lnTo>
                <a:lnTo>
                  <a:pt x="0" y="5203"/>
                </a:lnTo>
                <a:lnTo>
                  <a:pt x="1219" y="8037"/>
                </a:lnTo>
                <a:lnTo>
                  <a:pt x="3613" y="10619"/>
                </a:lnTo>
                <a:lnTo>
                  <a:pt x="6684" y="4675"/>
                </a:lnTo>
                <a:lnTo>
                  <a:pt x="2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3" name="object 3543"/>
          <p:cNvSpPr/>
          <p:nvPr/>
        </p:nvSpPr>
        <p:spPr>
          <a:xfrm>
            <a:off x="2976990" y="3416090"/>
            <a:ext cx="903" cy="634"/>
          </a:xfrm>
          <a:custGeom>
            <a:avLst/>
            <a:gdLst/>
            <a:ahLst/>
            <a:cxnLst/>
            <a:rect l="l" t="t" r="r" b="b"/>
            <a:pathLst>
              <a:path w="1806" h="1268">
                <a:moveTo>
                  <a:pt x="1219" y="22"/>
                </a:moveTo>
                <a:lnTo>
                  <a:pt x="813" y="126"/>
                </a:lnTo>
                <a:lnTo>
                  <a:pt x="406" y="424"/>
                </a:lnTo>
                <a:lnTo>
                  <a:pt x="0" y="636"/>
                </a:lnTo>
                <a:lnTo>
                  <a:pt x="225" y="848"/>
                </a:lnTo>
                <a:lnTo>
                  <a:pt x="451" y="1268"/>
                </a:lnTo>
                <a:lnTo>
                  <a:pt x="1038" y="1123"/>
                </a:lnTo>
                <a:lnTo>
                  <a:pt x="1400" y="848"/>
                </a:lnTo>
                <a:lnTo>
                  <a:pt x="1806" y="636"/>
                </a:lnTo>
                <a:lnTo>
                  <a:pt x="1626" y="424"/>
                </a:lnTo>
                <a:lnTo>
                  <a:pt x="1355" y="0"/>
                </a:lnTo>
                <a:lnTo>
                  <a:pt x="1219" y="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4" name="object 3544"/>
          <p:cNvSpPr/>
          <p:nvPr/>
        </p:nvSpPr>
        <p:spPr>
          <a:xfrm>
            <a:off x="2975228" y="3414980"/>
            <a:ext cx="4652" cy="2972"/>
          </a:xfrm>
          <a:custGeom>
            <a:avLst/>
            <a:gdLst/>
            <a:ahLst/>
            <a:cxnLst/>
            <a:rect l="l" t="t" r="r" b="b"/>
            <a:pathLst>
              <a:path w="9304" h="5943">
                <a:moveTo>
                  <a:pt x="6278" y="0"/>
                </a:moveTo>
                <a:lnTo>
                  <a:pt x="2981" y="297"/>
                </a:lnTo>
                <a:lnTo>
                  <a:pt x="0" y="2265"/>
                </a:lnTo>
                <a:lnTo>
                  <a:pt x="4110" y="5943"/>
                </a:lnTo>
                <a:lnTo>
                  <a:pt x="6504" y="5036"/>
                </a:lnTo>
                <a:lnTo>
                  <a:pt x="9304" y="3470"/>
                </a:lnTo>
                <a:lnTo>
                  <a:pt x="62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5" name="object 3545"/>
          <p:cNvSpPr/>
          <p:nvPr/>
        </p:nvSpPr>
        <p:spPr>
          <a:xfrm>
            <a:off x="2970011" y="3497186"/>
            <a:ext cx="610" cy="952"/>
          </a:xfrm>
          <a:custGeom>
            <a:avLst/>
            <a:gdLst/>
            <a:ahLst/>
            <a:cxnLst/>
            <a:rect l="l" t="t" r="r" b="b"/>
            <a:pathLst>
              <a:path w="1219" h="1904">
                <a:moveTo>
                  <a:pt x="0" y="676"/>
                </a:moveTo>
                <a:lnTo>
                  <a:pt x="225" y="1078"/>
                </a:lnTo>
                <a:lnTo>
                  <a:pt x="406" y="1502"/>
                </a:lnTo>
                <a:lnTo>
                  <a:pt x="632" y="1904"/>
                </a:lnTo>
                <a:lnTo>
                  <a:pt x="858" y="1692"/>
                </a:lnTo>
                <a:lnTo>
                  <a:pt x="1219" y="1439"/>
                </a:lnTo>
                <a:lnTo>
                  <a:pt x="1219" y="1290"/>
                </a:lnTo>
                <a:lnTo>
                  <a:pt x="1084" y="825"/>
                </a:lnTo>
                <a:lnTo>
                  <a:pt x="858" y="424"/>
                </a:lnTo>
                <a:lnTo>
                  <a:pt x="632" y="0"/>
                </a:lnTo>
                <a:lnTo>
                  <a:pt x="451" y="212"/>
                </a:lnTo>
                <a:lnTo>
                  <a:pt x="271" y="424"/>
                </a:lnTo>
                <a:lnTo>
                  <a:pt x="0" y="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6" name="object 3546"/>
          <p:cNvSpPr/>
          <p:nvPr/>
        </p:nvSpPr>
        <p:spPr>
          <a:xfrm>
            <a:off x="2968498" y="3494986"/>
            <a:ext cx="3501" cy="5289"/>
          </a:xfrm>
          <a:custGeom>
            <a:avLst/>
            <a:gdLst/>
            <a:ahLst/>
            <a:cxnLst/>
            <a:rect l="l" t="t" r="r" b="b"/>
            <a:pathLst>
              <a:path w="7001" h="10578">
                <a:moveTo>
                  <a:pt x="0" y="4675"/>
                </a:moveTo>
                <a:lnTo>
                  <a:pt x="3116" y="10578"/>
                </a:lnTo>
                <a:lnTo>
                  <a:pt x="5510" y="7974"/>
                </a:lnTo>
                <a:lnTo>
                  <a:pt x="7001" y="6706"/>
                </a:lnTo>
                <a:lnTo>
                  <a:pt x="6052" y="3619"/>
                </a:lnTo>
                <a:lnTo>
                  <a:pt x="4381" y="0"/>
                </a:lnTo>
                <a:lnTo>
                  <a:pt x="0" y="4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7" name="object 3547"/>
          <p:cNvSpPr/>
          <p:nvPr/>
        </p:nvSpPr>
        <p:spPr>
          <a:xfrm>
            <a:off x="2893586" y="3521091"/>
            <a:ext cx="610" cy="952"/>
          </a:xfrm>
          <a:custGeom>
            <a:avLst/>
            <a:gdLst/>
            <a:ahLst/>
            <a:cxnLst/>
            <a:rect l="l" t="t" r="r" b="b"/>
            <a:pathLst>
              <a:path w="1219" h="1904">
                <a:moveTo>
                  <a:pt x="587" y="0"/>
                </a:moveTo>
                <a:lnTo>
                  <a:pt x="361" y="424"/>
                </a:lnTo>
                <a:lnTo>
                  <a:pt x="90" y="824"/>
                </a:lnTo>
                <a:lnTo>
                  <a:pt x="0" y="1438"/>
                </a:lnTo>
                <a:lnTo>
                  <a:pt x="361" y="1692"/>
                </a:lnTo>
                <a:lnTo>
                  <a:pt x="587" y="1904"/>
                </a:lnTo>
                <a:lnTo>
                  <a:pt x="767" y="1480"/>
                </a:lnTo>
                <a:lnTo>
                  <a:pt x="993" y="1079"/>
                </a:lnTo>
                <a:lnTo>
                  <a:pt x="1219" y="676"/>
                </a:lnTo>
                <a:lnTo>
                  <a:pt x="948" y="424"/>
                </a:lnTo>
                <a:lnTo>
                  <a:pt x="767" y="212"/>
                </a:lnTo>
                <a:lnTo>
                  <a:pt x="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8" name="object 3548"/>
          <p:cNvSpPr/>
          <p:nvPr/>
        </p:nvSpPr>
        <p:spPr>
          <a:xfrm>
            <a:off x="2892366" y="3518880"/>
            <a:ext cx="3320" cy="5310"/>
          </a:xfrm>
          <a:custGeom>
            <a:avLst/>
            <a:gdLst/>
            <a:ahLst/>
            <a:cxnLst/>
            <a:rect l="l" t="t" r="r" b="b"/>
            <a:pathLst>
              <a:path w="6639" h="10620">
                <a:moveTo>
                  <a:pt x="2303" y="0"/>
                </a:moveTo>
                <a:lnTo>
                  <a:pt x="632" y="3641"/>
                </a:lnTo>
                <a:lnTo>
                  <a:pt x="0" y="5226"/>
                </a:lnTo>
                <a:lnTo>
                  <a:pt x="1174" y="8019"/>
                </a:lnTo>
                <a:lnTo>
                  <a:pt x="3613" y="10620"/>
                </a:lnTo>
                <a:lnTo>
                  <a:pt x="6639" y="4675"/>
                </a:lnTo>
                <a:lnTo>
                  <a:pt x="2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49" name="object 3549"/>
          <p:cNvSpPr/>
          <p:nvPr/>
        </p:nvSpPr>
        <p:spPr>
          <a:xfrm>
            <a:off x="2893586" y="3523957"/>
            <a:ext cx="565" cy="952"/>
          </a:xfrm>
          <a:custGeom>
            <a:avLst/>
            <a:gdLst/>
            <a:ahLst/>
            <a:cxnLst/>
            <a:rect l="l" t="t" r="r" b="b"/>
            <a:pathLst>
              <a:path w="1129" h="1904">
                <a:moveTo>
                  <a:pt x="0" y="613"/>
                </a:moveTo>
                <a:lnTo>
                  <a:pt x="90" y="1079"/>
                </a:lnTo>
                <a:lnTo>
                  <a:pt x="361" y="1480"/>
                </a:lnTo>
                <a:lnTo>
                  <a:pt x="587" y="1904"/>
                </a:lnTo>
                <a:lnTo>
                  <a:pt x="767" y="1692"/>
                </a:lnTo>
                <a:lnTo>
                  <a:pt x="1129" y="1438"/>
                </a:lnTo>
                <a:lnTo>
                  <a:pt x="1038" y="824"/>
                </a:lnTo>
                <a:lnTo>
                  <a:pt x="767" y="422"/>
                </a:lnTo>
                <a:lnTo>
                  <a:pt x="587" y="0"/>
                </a:lnTo>
                <a:lnTo>
                  <a:pt x="361" y="211"/>
                </a:lnTo>
                <a:lnTo>
                  <a:pt x="0" y="465"/>
                </a:lnTo>
                <a:lnTo>
                  <a:pt x="0" y="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0" name="object 3550"/>
          <p:cNvSpPr/>
          <p:nvPr/>
        </p:nvSpPr>
        <p:spPr>
          <a:xfrm>
            <a:off x="2892231" y="3521768"/>
            <a:ext cx="3275" cy="5352"/>
          </a:xfrm>
          <a:custGeom>
            <a:avLst/>
            <a:gdLst/>
            <a:ahLst/>
            <a:cxnLst/>
            <a:rect l="l" t="t" r="r" b="b"/>
            <a:pathLst>
              <a:path w="6549" h="10704">
                <a:moveTo>
                  <a:pt x="0" y="3976"/>
                </a:moveTo>
                <a:lnTo>
                  <a:pt x="858" y="7065"/>
                </a:lnTo>
                <a:lnTo>
                  <a:pt x="2619" y="10704"/>
                </a:lnTo>
                <a:lnTo>
                  <a:pt x="5149" y="7932"/>
                </a:lnTo>
                <a:lnTo>
                  <a:pt x="6549" y="6685"/>
                </a:lnTo>
                <a:lnTo>
                  <a:pt x="5691" y="3596"/>
                </a:lnTo>
                <a:lnTo>
                  <a:pt x="3929" y="0"/>
                </a:lnTo>
                <a:lnTo>
                  <a:pt x="1400" y="2707"/>
                </a:lnTo>
                <a:lnTo>
                  <a:pt x="0" y="3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1" name="object 3551"/>
          <p:cNvSpPr/>
          <p:nvPr/>
        </p:nvSpPr>
        <p:spPr>
          <a:xfrm>
            <a:off x="2537771" y="3447631"/>
            <a:ext cx="903" cy="657"/>
          </a:xfrm>
          <a:custGeom>
            <a:avLst/>
            <a:gdLst/>
            <a:ahLst/>
            <a:cxnLst/>
            <a:rect l="l" t="t" r="r" b="b"/>
            <a:pathLst>
              <a:path w="1806" h="1313">
                <a:moveTo>
                  <a:pt x="1219" y="45"/>
                </a:moveTo>
                <a:lnTo>
                  <a:pt x="813" y="148"/>
                </a:lnTo>
                <a:lnTo>
                  <a:pt x="406" y="424"/>
                </a:lnTo>
                <a:lnTo>
                  <a:pt x="0" y="636"/>
                </a:lnTo>
                <a:lnTo>
                  <a:pt x="225" y="848"/>
                </a:lnTo>
                <a:lnTo>
                  <a:pt x="406" y="1060"/>
                </a:lnTo>
                <a:lnTo>
                  <a:pt x="632" y="1313"/>
                </a:lnTo>
                <a:lnTo>
                  <a:pt x="993" y="1101"/>
                </a:lnTo>
                <a:lnTo>
                  <a:pt x="1400" y="871"/>
                </a:lnTo>
                <a:lnTo>
                  <a:pt x="1806" y="636"/>
                </a:lnTo>
                <a:lnTo>
                  <a:pt x="1626" y="424"/>
                </a:lnTo>
                <a:lnTo>
                  <a:pt x="1355" y="0"/>
                </a:lnTo>
                <a:lnTo>
                  <a:pt x="1219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2" name="object 3552"/>
          <p:cNvSpPr/>
          <p:nvPr/>
        </p:nvSpPr>
        <p:spPr>
          <a:xfrm>
            <a:off x="2535761" y="3446309"/>
            <a:ext cx="4856" cy="3565"/>
          </a:xfrm>
          <a:custGeom>
            <a:avLst/>
            <a:gdLst/>
            <a:ahLst/>
            <a:cxnLst/>
            <a:rect l="l" t="t" r="r" b="b"/>
            <a:pathLst>
              <a:path w="9711" h="7130">
                <a:moveTo>
                  <a:pt x="4245" y="7130"/>
                </a:moveTo>
                <a:lnTo>
                  <a:pt x="9711" y="3808"/>
                </a:lnTo>
                <a:lnTo>
                  <a:pt x="5781" y="0"/>
                </a:lnTo>
                <a:lnTo>
                  <a:pt x="2845" y="1101"/>
                </a:lnTo>
                <a:lnTo>
                  <a:pt x="0" y="2626"/>
                </a:lnTo>
                <a:lnTo>
                  <a:pt x="4245" y="7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3" name="object 3553"/>
          <p:cNvSpPr/>
          <p:nvPr/>
        </p:nvSpPr>
        <p:spPr>
          <a:xfrm>
            <a:off x="3260625" y="3267913"/>
            <a:ext cx="881" cy="632"/>
          </a:xfrm>
          <a:custGeom>
            <a:avLst/>
            <a:gdLst/>
            <a:ahLst/>
            <a:cxnLst/>
            <a:rect l="l" t="t" r="r" b="b"/>
            <a:pathLst>
              <a:path w="1761" h="1263">
                <a:moveTo>
                  <a:pt x="1174" y="0"/>
                </a:moveTo>
                <a:lnTo>
                  <a:pt x="767" y="135"/>
                </a:lnTo>
                <a:lnTo>
                  <a:pt x="406" y="406"/>
                </a:lnTo>
                <a:lnTo>
                  <a:pt x="0" y="631"/>
                </a:lnTo>
                <a:lnTo>
                  <a:pt x="180" y="812"/>
                </a:lnTo>
                <a:lnTo>
                  <a:pt x="451" y="1263"/>
                </a:lnTo>
                <a:lnTo>
                  <a:pt x="993" y="1128"/>
                </a:lnTo>
                <a:lnTo>
                  <a:pt x="1400" y="812"/>
                </a:lnTo>
                <a:lnTo>
                  <a:pt x="1761" y="631"/>
                </a:lnTo>
                <a:lnTo>
                  <a:pt x="1580" y="406"/>
                </a:lnTo>
                <a:lnTo>
                  <a:pt x="1355" y="0"/>
                </a:lnTo>
                <a:lnTo>
                  <a:pt x="1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4" name="object 3554"/>
          <p:cNvSpPr/>
          <p:nvPr/>
        </p:nvSpPr>
        <p:spPr>
          <a:xfrm>
            <a:off x="3258638" y="3266582"/>
            <a:ext cx="4878" cy="3204"/>
          </a:xfrm>
          <a:custGeom>
            <a:avLst/>
            <a:gdLst/>
            <a:ahLst/>
            <a:cxnLst/>
            <a:rect l="l" t="t" r="r" b="b"/>
            <a:pathLst>
              <a:path w="9756" h="6408">
                <a:moveTo>
                  <a:pt x="5736" y="0"/>
                </a:moveTo>
                <a:lnTo>
                  <a:pt x="2800" y="1083"/>
                </a:lnTo>
                <a:lnTo>
                  <a:pt x="0" y="2662"/>
                </a:lnTo>
                <a:lnTo>
                  <a:pt x="4516" y="6408"/>
                </a:lnTo>
                <a:lnTo>
                  <a:pt x="6955" y="5460"/>
                </a:lnTo>
                <a:lnTo>
                  <a:pt x="9756" y="3881"/>
                </a:lnTo>
                <a:lnTo>
                  <a:pt x="5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5" name="object 3555"/>
          <p:cNvSpPr/>
          <p:nvPr/>
        </p:nvSpPr>
        <p:spPr>
          <a:xfrm>
            <a:off x="2635583" y="3498276"/>
            <a:ext cx="903" cy="666"/>
          </a:xfrm>
          <a:custGeom>
            <a:avLst/>
            <a:gdLst/>
            <a:ahLst/>
            <a:cxnLst/>
            <a:rect l="l" t="t" r="r" b="b"/>
            <a:pathLst>
              <a:path w="1806" h="1331">
                <a:moveTo>
                  <a:pt x="0" y="699"/>
                </a:moveTo>
                <a:lnTo>
                  <a:pt x="406" y="911"/>
                </a:lnTo>
                <a:lnTo>
                  <a:pt x="767" y="1186"/>
                </a:lnTo>
                <a:lnTo>
                  <a:pt x="1355" y="1331"/>
                </a:lnTo>
                <a:lnTo>
                  <a:pt x="1580" y="911"/>
                </a:lnTo>
                <a:lnTo>
                  <a:pt x="1806" y="699"/>
                </a:lnTo>
                <a:lnTo>
                  <a:pt x="1400" y="464"/>
                </a:lnTo>
                <a:lnTo>
                  <a:pt x="993" y="234"/>
                </a:lnTo>
                <a:lnTo>
                  <a:pt x="632" y="0"/>
                </a:lnTo>
                <a:lnTo>
                  <a:pt x="406" y="252"/>
                </a:lnTo>
                <a:lnTo>
                  <a:pt x="180" y="487"/>
                </a:lnTo>
                <a:lnTo>
                  <a:pt x="0" y="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6" name="object 3556"/>
          <p:cNvSpPr/>
          <p:nvPr/>
        </p:nvSpPr>
        <p:spPr>
          <a:xfrm>
            <a:off x="2633686" y="3496701"/>
            <a:ext cx="4743" cy="3468"/>
          </a:xfrm>
          <a:custGeom>
            <a:avLst/>
            <a:gdLst/>
            <a:ahLst/>
            <a:cxnLst/>
            <a:rect l="l" t="t" r="r" b="b"/>
            <a:pathLst>
              <a:path w="9485" h="6936">
                <a:moveTo>
                  <a:pt x="6684" y="6471"/>
                </a:moveTo>
                <a:lnTo>
                  <a:pt x="9485" y="3276"/>
                </a:lnTo>
                <a:lnTo>
                  <a:pt x="3974" y="0"/>
                </a:lnTo>
                <a:lnTo>
                  <a:pt x="2574" y="1457"/>
                </a:lnTo>
                <a:lnTo>
                  <a:pt x="0" y="4652"/>
                </a:lnTo>
                <a:lnTo>
                  <a:pt x="2845" y="6173"/>
                </a:lnTo>
                <a:lnTo>
                  <a:pt x="5013" y="6936"/>
                </a:lnTo>
                <a:lnTo>
                  <a:pt x="6684" y="6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7" name="object 3557"/>
          <p:cNvSpPr/>
          <p:nvPr/>
        </p:nvSpPr>
        <p:spPr>
          <a:xfrm>
            <a:off x="2626685" y="3416058"/>
            <a:ext cx="903" cy="666"/>
          </a:xfrm>
          <a:custGeom>
            <a:avLst/>
            <a:gdLst/>
            <a:ahLst/>
            <a:cxnLst/>
            <a:rect l="l" t="t" r="r" b="b"/>
            <a:pathLst>
              <a:path w="1806" h="1331">
                <a:moveTo>
                  <a:pt x="1174" y="0"/>
                </a:moveTo>
                <a:lnTo>
                  <a:pt x="767" y="234"/>
                </a:lnTo>
                <a:lnTo>
                  <a:pt x="406" y="464"/>
                </a:lnTo>
                <a:lnTo>
                  <a:pt x="0" y="699"/>
                </a:lnTo>
                <a:lnTo>
                  <a:pt x="225" y="911"/>
                </a:lnTo>
                <a:lnTo>
                  <a:pt x="451" y="1331"/>
                </a:lnTo>
                <a:lnTo>
                  <a:pt x="993" y="1186"/>
                </a:lnTo>
                <a:lnTo>
                  <a:pt x="1400" y="911"/>
                </a:lnTo>
                <a:lnTo>
                  <a:pt x="1806" y="699"/>
                </a:lnTo>
                <a:lnTo>
                  <a:pt x="1580" y="487"/>
                </a:lnTo>
                <a:lnTo>
                  <a:pt x="1400" y="252"/>
                </a:lnTo>
                <a:lnTo>
                  <a:pt x="11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8" name="object 3558"/>
          <p:cNvSpPr/>
          <p:nvPr/>
        </p:nvSpPr>
        <p:spPr>
          <a:xfrm>
            <a:off x="2624743" y="3414483"/>
            <a:ext cx="4856" cy="3468"/>
          </a:xfrm>
          <a:custGeom>
            <a:avLst/>
            <a:gdLst/>
            <a:ahLst/>
            <a:cxnLst/>
            <a:rect l="l" t="t" r="r" b="b"/>
            <a:pathLst>
              <a:path w="9711" h="6936">
                <a:moveTo>
                  <a:pt x="5510" y="0"/>
                </a:moveTo>
                <a:lnTo>
                  <a:pt x="0" y="3339"/>
                </a:lnTo>
                <a:lnTo>
                  <a:pt x="4426" y="6936"/>
                </a:lnTo>
                <a:lnTo>
                  <a:pt x="6865" y="6029"/>
                </a:lnTo>
                <a:lnTo>
                  <a:pt x="9711" y="4503"/>
                </a:lnTo>
                <a:lnTo>
                  <a:pt x="5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59" name="object 3559"/>
          <p:cNvSpPr/>
          <p:nvPr/>
        </p:nvSpPr>
        <p:spPr>
          <a:xfrm>
            <a:off x="2732922" y="3439329"/>
            <a:ext cx="15041" cy="8080"/>
          </a:xfrm>
          <a:custGeom>
            <a:avLst/>
            <a:gdLst/>
            <a:ahLst/>
            <a:cxnLst/>
            <a:rect l="l" t="t" r="r" b="b"/>
            <a:pathLst>
              <a:path w="30082" h="16160">
                <a:moveTo>
                  <a:pt x="5917" y="7509"/>
                </a:moveTo>
                <a:lnTo>
                  <a:pt x="2710" y="7509"/>
                </a:lnTo>
                <a:lnTo>
                  <a:pt x="3116" y="10298"/>
                </a:lnTo>
                <a:lnTo>
                  <a:pt x="0" y="14360"/>
                </a:lnTo>
                <a:lnTo>
                  <a:pt x="3523" y="16160"/>
                </a:lnTo>
                <a:lnTo>
                  <a:pt x="3929" y="15569"/>
                </a:lnTo>
                <a:lnTo>
                  <a:pt x="5736" y="12604"/>
                </a:lnTo>
                <a:lnTo>
                  <a:pt x="9349" y="13051"/>
                </a:lnTo>
                <a:lnTo>
                  <a:pt x="14273" y="9093"/>
                </a:lnTo>
                <a:lnTo>
                  <a:pt x="18699" y="9179"/>
                </a:lnTo>
                <a:lnTo>
                  <a:pt x="20777" y="6959"/>
                </a:lnTo>
                <a:lnTo>
                  <a:pt x="23487" y="4039"/>
                </a:lnTo>
                <a:lnTo>
                  <a:pt x="26784" y="5794"/>
                </a:lnTo>
                <a:lnTo>
                  <a:pt x="30037" y="3723"/>
                </a:lnTo>
                <a:lnTo>
                  <a:pt x="30082" y="694"/>
                </a:lnTo>
                <a:lnTo>
                  <a:pt x="28275" y="0"/>
                </a:lnTo>
                <a:lnTo>
                  <a:pt x="25520" y="3637"/>
                </a:lnTo>
                <a:lnTo>
                  <a:pt x="21590" y="1606"/>
                </a:lnTo>
                <a:lnTo>
                  <a:pt x="17435" y="2197"/>
                </a:lnTo>
                <a:lnTo>
                  <a:pt x="14408" y="5857"/>
                </a:lnTo>
                <a:lnTo>
                  <a:pt x="13053" y="7509"/>
                </a:lnTo>
                <a:lnTo>
                  <a:pt x="5917" y="7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0" name="object 3560"/>
          <p:cNvSpPr/>
          <p:nvPr/>
        </p:nvSpPr>
        <p:spPr>
          <a:xfrm>
            <a:off x="2731612" y="3437944"/>
            <a:ext cx="17683" cy="10556"/>
          </a:xfrm>
          <a:custGeom>
            <a:avLst/>
            <a:gdLst/>
            <a:ahLst/>
            <a:cxnLst/>
            <a:rect l="l" t="t" r="r" b="b"/>
            <a:pathLst>
              <a:path w="35366" h="21111">
                <a:moveTo>
                  <a:pt x="14499" y="7802"/>
                </a:moveTo>
                <a:lnTo>
                  <a:pt x="2484" y="7802"/>
                </a:lnTo>
                <a:lnTo>
                  <a:pt x="2845" y="10619"/>
                </a:lnTo>
                <a:lnTo>
                  <a:pt x="3206" y="13177"/>
                </a:lnTo>
                <a:lnTo>
                  <a:pt x="7904" y="12776"/>
                </a:lnTo>
                <a:lnTo>
                  <a:pt x="11201" y="12776"/>
                </a:lnTo>
                <a:lnTo>
                  <a:pt x="11788" y="17830"/>
                </a:lnTo>
                <a:lnTo>
                  <a:pt x="14634" y="16878"/>
                </a:lnTo>
                <a:lnTo>
                  <a:pt x="18067" y="14761"/>
                </a:lnTo>
                <a:lnTo>
                  <a:pt x="21455" y="13746"/>
                </a:lnTo>
                <a:lnTo>
                  <a:pt x="25204" y="11422"/>
                </a:lnTo>
                <a:lnTo>
                  <a:pt x="28591" y="10280"/>
                </a:lnTo>
                <a:lnTo>
                  <a:pt x="31663" y="10091"/>
                </a:lnTo>
                <a:lnTo>
                  <a:pt x="35276" y="7762"/>
                </a:lnTo>
                <a:lnTo>
                  <a:pt x="35366" y="4567"/>
                </a:lnTo>
                <a:lnTo>
                  <a:pt x="35141" y="3064"/>
                </a:lnTo>
                <a:lnTo>
                  <a:pt x="32430" y="0"/>
                </a:lnTo>
                <a:lnTo>
                  <a:pt x="29720" y="166"/>
                </a:lnTo>
                <a:lnTo>
                  <a:pt x="26875" y="2622"/>
                </a:lnTo>
                <a:lnTo>
                  <a:pt x="24119" y="2450"/>
                </a:lnTo>
                <a:lnTo>
                  <a:pt x="22764" y="2369"/>
                </a:lnTo>
                <a:lnTo>
                  <a:pt x="18744" y="2662"/>
                </a:lnTo>
                <a:lnTo>
                  <a:pt x="14499" y="7802"/>
                </a:lnTo>
                <a:close/>
              </a:path>
              <a:path w="35366" h="21111">
                <a:moveTo>
                  <a:pt x="1219" y="15059"/>
                </a:moveTo>
                <a:lnTo>
                  <a:pt x="0" y="17600"/>
                </a:lnTo>
                <a:lnTo>
                  <a:pt x="2574" y="20917"/>
                </a:lnTo>
                <a:lnTo>
                  <a:pt x="5465" y="21111"/>
                </a:lnTo>
                <a:lnTo>
                  <a:pt x="9214" y="18719"/>
                </a:lnTo>
                <a:lnTo>
                  <a:pt x="11788" y="17830"/>
                </a:lnTo>
                <a:lnTo>
                  <a:pt x="11201" y="12776"/>
                </a:lnTo>
                <a:lnTo>
                  <a:pt x="10569" y="12988"/>
                </a:lnTo>
                <a:lnTo>
                  <a:pt x="7904" y="12776"/>
                </a:lnTo>
                <a:lnTo>
                  <a:pt x="3206" y="13177"/>
                </a:lnTo>
                <a:lnTo>
                  <a:pt x="1219" y="150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1" name="object 3561"/>
          <p:cNvSpPr/>
          <p:nvPr/>
        </p:nvSpPr>
        <p:spPr>
          <a:xfrm>
            <a:off x="3271466" y="3223235"/>
            <a:ext cx="10524" cy="7243"/>
          </a:xfrm>
          <a:custGeom>
            <a:avLst/>
            <a:gdLst/>
            <a:ahLst/>
            <a:cxnLst/>
            <a:rect l="l" t="t" r="r" b="b"/>
            <a:pathLst>
              <a:path w="21048" h="14486">
                <a:moveTo>
                  <a:pt x="12782" y="6182"/>
                </a:moveTo>
                <a:lnTo>
                  <a:pt x="14544" y="6047"/>
                </a:lnTo>
                <a:lnTo>
                  <a:pt x="17886" y="5776"/>
                </a:lnTo>
                <a:lnTo>
                  <a:pt x="21048" y="1714"/>
                </a:lnTo>
                <a:lnTo>
                  <a:pt x="18157" y="0"/>
                </a:lnTo>
                <a:lnTo>
                  <a:pt x="15402" y="1083"/>
                </a:lnTo>
                <a:lnTo>
                  <a:pt x="12602" y="3204"/>
                </a:lnTo>
                <a:lnTo>
                  <a:pt x="9349" y="5144"/>
                </a:lnTo>
                <a:lnTo>
                  <a:pt x="6413" y="7942"/>
                </a:lnTo>
                <a:lnTo>
                  <a:pt x="3206" y="9116"/>
                </a:lnTo>
                <a:lnTo>
                  <a:pt x="0" y="11778"/>
                </a:lnTo>
                <a:lnTo>
                  <a:pt x="2122" y="14486"/>
                </a:lnTo>
                <a:lnTo>
                  <a:pt x="4697" y="11869"/>
                </a:lnTo>
                <a:lnTo>
                  <a:pt x="7452" y="11643"/>
                </a:lnTo>
                <a:lnTo>
                  <a:pt x="11382" y="9025"/>
                </a:lnTo>
                <a:lnTo>
                  <a:pt x="12782" y="6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2" name="object 3562"/>
          <p:cNvSpPr/>
          <p:nvPr/>
        </p:nvSpPr>
        <p:spPr>
          <a:xfrm>
            <a:off x="3269478" y="3222061"/>
            <a:ext cx="13799" cy="9477"/>
          </a:xfrm>
          <a:custGeom>
            <a:avLst/>
            <a:gdLst/>
            <a:ahLst/>
            <a:cxnLst/>
            <a:rect l="l" t="t" r="r" b="b"/>
            <a:pathLst>
              <a:path w="27597" h="18954">
                <a:moveTo>
                  <a:pt x="27597" y="3565"/>
                </a:moveTo>
                <a:lnTo>
                  <a:pt x="27507" y="225"/>
                </a:lnTo>
                <a:lnTo>
                  <a:pt x="23939" y="180"/>
                </a:lnTo>
                <a:lnTo>
                  <a:pt x="21364" y="0"/>
                </a:lnTo>
                <a:lnTo>
                  <a:pt x="17615" y="2301"/>
                </a:lnTo>
                <a:lnTo>
                  <a:pt x="14724" y="3068"/>
                </a:lnTo>
                <a:lnTo>
                  <a:pt x="11201" y="6002"/>
                </a:lnTo>
                <a:lnTo>
                  <a:pt x="8582" y="8484"/>
                </a:lnTo>
                <a:lnTo>
                  <a:pt x="5375" y="9612"/>
                </a:lnTo>
                <a:lnTo>
                  <a:pt x="2619" y="11778"/>
                </a:lnTo>
                <a:lnTo>
                  <a:pt x="0" y="14712"/>
                </a:lnTo>
                <a:lnTo>
                  <a:pt x="1942" y="17781"/>
                </a:lnTo>
                <a:lnTo>
                  <a:pt x="5736" y="18954"/>
                </a:lnTo>
                <a:lnTo>
                  <a:pt x="9259" y="17149"/>
                </a:lnTo>
                <a:lnTo>
                  <a:pt x="12647" y="15885"/>
                </a:lnTo>
                <a:lnTo>
                  <a:pt x="15899" y="13990"/>
                </a:lnTo>
                <a:lnTo>
                  <a:pt x="18699" y="10876"/>
                </a:lnTo>
                <a:lnTo>
                  <a:pt x="22042" y="10605"/>
                </a:lnTo>
                <a:lnTo>
                  <a:pt x="26062" y="6408"/>
                </a:lnTo>
                <a:lnTo>
                  <a:pt x="27597" y="3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3" name="object 3563"/>
          <p:cNvSpPr/>
          <p:nvPr/>
        </p:nvSpPr>
        <p:spPr>
          <a:xfrm>
            <a:off x="2749295" y="3437689"/>
            <a:ext cx="8559" cy="2782"/>
          </a:xfrm>
          <a:custGeom>
            <a:avLst/>
            <a:gdLst/>
            <a:ahLst/>
            <a:cxnLst/>
            <a:rect l="l" t="t" r="r" b="b"/>
            <a:pathLst>
              <a:path w="17118" h="5564">
                <a:moveTo>
                  <a:pt x="15312" y="0"/>
                </a:moveTo>
                <a:lnTo>
                  <a:pt x="11644" y="5379"/>
                </a:lnTo>
                <a:lnTo>
                  <a:pt x="13957" y="5329"/>
                </a:lnTo>
                <a:lnTo>
                  <a:pt x="17118" y="2730"/>
                </a:lnTo>
                <a:lnTo>
                  <a:pt x="15312" y="0"/>
                </a:lnTo>
                <a:close/>
              </a:path>
              <a:path w="17118" h="5564">
                <a:moveTo>
                  <a:pt x="0" y="3957"/>
                </a:moveTo>
                <a:lnTo>
                  <a:pt x="1806" y="5329"/>
                </a:lnTo>
                <a:lnTo>
                  <a:pt x="11287" y="5386"/>
                </a:lnTo>
                <a:lnTo>
                  <a:pt x="5104" y="613"/>
                </a:lnTo>
                <a:lnTo>
                  <a:pt x="0" y="3957"/>
                </a:lnTo>
                <a:close/>
              </a:path>
              <a:path w="17118" h="5564">
                <a:moveTo>
                  <a:pt x="11644" y="5379"/>
                </a:moveTo>
                <a:lnTo>
                  <a:pt x="11287" y="5386"/>
                </a:lnTo>
                <a:lnTo>
                  <a:pt x="11517" y="5564"/>
                </a:lnTo>
                <a:lnTo>
                  <a:pt x="11644" y="5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4" name="object 3564"/>
          <p:cNvSpPr/>
          <p:nvPr/>
        </p:nvSpPr>
        <p:spPr>
          <a:xfrm>
            <a:off x="2747195" y="3436673"/>
            <a:ext cx="12083" cy="4951"/>
          </a:xfrm>
          <a:custGeom>
            <a:avLst/>
            <a:gdLst/>
            <a:ahLst/>
            <a:cxnLst/>
            <a:rect l="l" t="t" r="r" b="b"/>
            <a:pathLst>
              <a:path w="24165" h="9901">
                <a:moveTo>
                  <a:pt x="12556" y="9901"/>
                </a:moveTo>
                <a:lnTo>
                  <a:pt x="16305" y="9901"/>
                </a:lnTo>
                <a:lnTo>
                  <a:pt x="20190" y="9391"/>
                </a:lnTo>
                <a:lnTo>
                  <a:pt x="22764" y="7550"/>
                </a:lnTo>
                <a:lnTo>
                  <a:pt x="24165" y="4589"/>
                </a:lnTo>
                <a:lnTo>
                  <a:pt x="23532" y="1841"/>
                </a:lnTo>
                <a:lnTo>
                  <a:pt x="21003" y="0"/>
                </a:lnTo>
                <a:lnTo>
                  <a:pt x="17480" y="613"/>
                </a:lnTo>
                <a:lnTo>
                  <a:pt x="14634" y="2473"/>
                </a:lnTo>
                <a:lnTo>
                  <a:pt x="11563" y="2306"/>
                </a:lnTo>
                <a:lnTo>
                  <a:pt x="8988" y="2157"/>
                </a:lnTo>
                <a:lnTo>
                  <a:pt x="5781" y="1967"/>
                </a:lnTo>
                <a:lnTo>
                  <a:pt x="2845" y="3912"/>
                </a:lnTo>
                <a:lnTo>
                  <a:pt x="0" y="5794"/>
                </a:lnTo>
                <a:lnTo>
                  <a:pt x="2664" y="7933"/>
                </a:lnTo>
                <a:lnTo>
                  <a:pt x="4833" y="9838"/>
                </a:lnTo>
                <a:lnTo>
                  <a:pt x="12556" y="9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5" name="object 3565"/>
          <p:cNvSpPr/>
          <p:nvPr/>
        </p:nvSpPr>
        <p:spPr>
          <a:xfrm>
            <a:off x="3243484" y="3295555"/>
            <a:ext cx="3997" cy="3746"/>
          </a:xfrm>
          <a:custGeom>
            <a:avLst/>
            <a:gdLst/>
            <a:ahLst/>
            <a:cxnLst/>
            <a:rect l="l" t="t" r="r" b="b"/>
            <a:pathLst>
              <a:path w="7994" h="7491">
                <a:moveTo>
                  <a:pt x="4878" y="7491"/>
                </a:moveTo>
                <a:lnTo>
                  <a:pt x="7633" y="6995"/>
                </a:lnTo>
                <a:lnTo>
                  <a:pt x="7994" y="3294"/>
                </a:lnTo>
                <a:lnTo>
                  <a:pt x="5329" y="1579"/>
                </a:lnTo>
                <a:lnTo>
                  <a:pt x="813" y="0"/>
                </a:lnTo>
                <a:lnTo>
                  <a:pt x="0" y="2121"/>
                </a:lnTo>
                <a:lnTo>
                  <a:pt x="225" y="5054"/>
                </a:lnTo>
                <a:lnTo>
                  <a:pt x="4878" y="7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6" name="object 3566"/>
          <p:cNvSpPr/>
          <p:nvPr/>
        </p:nvSpPr>
        <p:spPr>
          <a:xfrm>
            <a:off x="3242242" y="3293930"/>
            <a:ext cx="6843" cy="6634"/>
          </a:xfrm>
          <a:custGeom>
            <a:avLst/>
            <a:gdLst/>
            <a:ahLst/>
            <a:cxnLst/>
            <a:rect l="l" t="t" r="r" b="b"/>
            <a:pathLst>
              <a:path w="13686" h="13268">
                <a:moveTo>
                  <a:pt x="361" y="10424"/>
                </a:moveTo>
                <a:lnTo>
                  <a:pt x="4697" y="12275"/>
                </a:lnTo>
                <a:lnTo>
                  <a:pt x="7768" y="13268"/>
                </a:lnTo>
                <a:lnTo>
                  <a:pt x="12059" y="12004"/>
                </a:lnTo>
                <a:lnTo>
                  <a:pt x="13686" y="8664"/>
                </a:lnTo>
                <a:lnTo>
                  <a:pt x="13053" y="5189"/>
                </a:lnTo>
                <a:lnTo>
                  <a:pt x="11111" y="3926"/>
                </a:lnTo>
                <a:lnTo>
                  <a:pt x="7723" y="2256"/>
                </a:lnTo>
                <a:lnTo>
                  <a:pt x="4878" y="1173"/>
                </a:lnTo>
                <a:lnTo>
                  <a:pt x="1987" y="0"/>
                </a:lnTo>
                <a:lnTo>
                  <a:pt x="858" y="2662"/>
                </a:lnTo>
                <a:lnTo>
                  <a:pt x="0" y="5550"/>
                </a:lnTo>
                <a:lnTo>
                  <a:pt x="361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7" name="object 3567"/>
          <p:cNvSpPr/>
          <p:nvPr/>
        </p:nvSpPr>
        <p:spPr>
          <a:xfrm>
            <a:off x="2858151" y="3516194"/>
            <a:ext cx="3930" cy="2697"/>
          </a:xfrm>
          <a:custGeom>
            <a:avLst/>
            <a:gdLst/>
            <a:ahLst/>
            <a:cxnLst/>
            <a:rect l="l" t="t" r="r" b="b"/>
            <a:pathLst>
              <a:path w="7859" h="5393">
                <a:moveTo>
                  <a:pt x="1716" y="315"/>
                </a:moveTo>
                <a:lnTo>
                  <a:pt x="0" y="3172"/>
                </a:lnTo>
                <a:lnTo>
                  <a:pt x="1084" y="5393"/>
                </a:lnTo>
                <a:lnTo>
                  <a:pt x="7859" y="613"/>
                </a:lnTo>
                <a:lnTo>
                  <a:pt x="3839" y="0"/>
                </a:lnTo>
                <a:lnTo>
                  <a:pt x="1716" y="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8" name="object 3568"/>
          <p:cNvSpPr/>
          <p:nvPr/>
        </p:nvSpPr>
        <p:spPr>
          <a:xfrm>
            <a:off x="2856751" y="3515019"/>
            <a:ext cx="8334" cy="5068"/>
          </a:xfrm>
          <a:custGeom>
            <a:avLst/>
            <a:gdLst/>
            <a:ahLst/>
            <a:cxnLst/>
            <a:rect l="l" t="t" r="r" b="b"/>
            <a:pathLst>
              <a:path w="16667" h="10136">
                <a:moveTo>
                  <a:pt x="3658" y="10136"/>
                </a:moveTo>
                <a:lnTo>
                  <a:pt x="5781" y="10136"/>
                </a:lnTo>
                <a:lnTo>
                  <a:pt x="12782" y="4318"/>
                </a:lnTo>
                <a:lnTo>
                  <a:pt x="16667" y="85"/>
                </a:lnTo>
                <a:lnTo>
                  <a:pt x="7543" y="0"/>
                </a:lnTo>
                <a:lnTo>
                  <a:pt x="4155" y="194"/>
                </a:lnTo>
                <a:lnTo>
                  <a:pt x="1038" y="2157"/>
                </a:lnTo>
                <a:lnTo>
                  <a:pt x="0" y="4720"/>
                </a:lnTo>
                <a:lnTo>
                  <a:pt x="1084" y="7870"/>
                </a:lnTo>
                <a:lnTo>
                  <a:pt x="3658" y="10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69" name="object 3569"/>
          <p:cNvSpPr/>
          <p:nvPr/>
        </p:nvSpPr>
        <p:spPr>
          <a:xfrm>
            <a:off x="3213401" y="3315480"/>
            <a:ext cx="5556" cy="1895"/>
          </a:xfrm>
          <a:custGeom>
            <a:avLst/>
            <a:gdLst/>
            <a:ahLst/>
            <a:cxnLst/>
            <a:rect l="l" t="t" r="r" b="b"/>
            <a:pathLst>
              <a:path w="11111" h="3790">
                <a:moveTo>
                  <a:pt x="3658" y="2978"/>
                </a:moveTo>
                <a:lnTo>
                  <a:pt x="8085" y="3790"/>
                </a:lnTo>
                <a:lnTo>
                  <a:pt x="11111" y="1399"/>
                </a:lnTo>
                <a:lnTo>
                  <a:pt x="2755" y="0"/>
                </a:lnTo>
                <a:lnTo>
                  <a:pt x="0" y="2030"/>
                </a:lnTo>
                <a:lnTo>
                  <a:pt x="3658" y="2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0" name="object 3570"/>
          <p:cNvSpPr/>
          <p:nvPr/>
        </p:nvSpPr>
        <p:spPr>
          <a:xfrm>
            <a:off x="3211753" y="3314216"/>
            <a:ext cx="10163" cy="4129"/>
          </a:xfrm>
          <a:custGeom>
            <a:avLst/>
            <a:gdLst/>
            <a:ahLst/>
            <a:cxnLst/>
            <a:rect l="l" t="t" r="r" b="b"/>
            <a:pathLst>
              <a:path w="20325" h="8258">
                <a:moveTo>
                  <a:pt x="3297" y="4558"/>
                </a:moveTo>
                <a:lnTo>
                  <a:pt x="0" y="3881"/>
                </a:lnTo>
                <a:lnTo>
                  <a:pt x="2258" y="7762"/>
                </a:lnTo>
                <a:lnTo>
                  <a:pt x="5284" y="8123"/>
                </a:lnTo>
                <a:lnTo>
                  <a:pt x="7588" y="7942"/>
                </a:lnTo>
                <a:lnTo>
                  <a:pt x="10253" y="8123"/>
                </a:lnTo>
                <a:lnTo>
                  <a:pt x="12963" y="8258"/>
                </a:lnTo>
                <a:lnTo>
                  <a:pt x="15944" y="5866"/>
                </a:lnTo>
                <a:lnTo>
                  <a:pt x="20325" y="2391"/>
                </a:lnTo>
                <a:lnTo>
                  <a:pt x="14815" y="1489"/>
                </a:lnTo>
                <a:lnTo>
                  <a:pt x="6459" y="90"/>
                </a:lnTo>
                <a:lnTo>
                  <a:pt x="5420" y="0"/>
                </a:lnTo>
                <a:lnTo>
                  <a:pt x="1987" y="2482"/>
                </a:lnTo>
                <a:lnTo>
                  <a:pt x="3297" y="4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1" name="object 3571"/>
          <p:cNvSpPr/>
          <p:nvPr/>
        </p:nvSpPr>
        <p:spPr>
          <a:xfrm>
            <a:off x="2476929" y="3258458"/>
            <a:ext cx="4133" cy="3159"/>
          </a:xfrm>
          <a:custGeom>
            <a:avLst/>
            <a:gdLst/>
            <a:ahLst/>
            <a:cxnLst/>
            <a:rect l="l" t="t" r="r" b="b"/>
            <a:pathLst>
              <a:path w="8265" h="6318">
                <a:moveTo>
                  <a:pt x="0" y="451"/>
                </a:moveTo>
                <a:lnTo>
                  <a:pt x="1084" y="4693"/>
                </a:lnTo>
                <a:lnTo>
                  <a:pt x="4019" y="6318"/>
                </a:lnTo>
                <a:lnTo>
                  <a:pt x="8265" y="5866"/>
                </a:lnTo>
                <a:lnTo>
                  <a:pt x="7181" y="1579"/>
                </a:lnTo>
                <a:lnTo>
                  <a:pt x="4291" y="0"/>
                </a:lnTo>
                <a:lnTo>
                  <a:pt x="0" y="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2" name="object 3572"/>
          <p:cNvSpPr/>
          <p:nvPr/>
        </p:nvSpPr>
        <p:spPr>
          <a:xfrm>
            <a:off x="2475371" y="3257150"/>
            <a:ext cx="7250" cy="5506"/>
          </a:xfrm>
          <a:custGeom>
            <a:avLst/>
            <a:gdLst/>
            <a:ahLst/>
            <a:cxnLst/>
            <a:rect l="l" t="t" r="r" b="b"/>
            <a:pathLst>
              <a:path w="14499" h="11011">
                <a:moveTo>
                  <a:pt x="10117" y="11011"/>
                </a:moveTo>
                <a:lnTo>
                  <a:pt x="11608" y="10966"/>
                </a:lnTo>
                <a:lnTo>
                  <a:pt x="14499" y="10695"/>
                </a:lnTo>
                <a:lnTo>
                  <a:pt x="13821" y="7897"/>
                </a:lnTo>
                <a:lnTo>
                  <a:pt x="12466" y="2572"/>
                </a:lnTo>
                <a:lnTo>
                  <a:pt x="8582" y="0"/>
                </a:lnTo>
                <a:lnTo>
                  <a:pt x="2890" y="586"/>
                </a:lnTo>
                <a:lnTo>
                  <a:pt x="0" y="902"/>
                </a:lnTo>
                <a:lnTo>
                  <a:pt x="722" y="3655"/>
                </a:lnTo>
                <a:lnTo>
                  <a:pt x="1897" y="8439"/>
                </a:lnTo>
                <a:lnTo>
                  <a:pt x="5239" y="11011"/>
                </a:lnTo>
                <a:lnTo>
                  <a:pt x="10117" y="11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3" name="object 3573"/>
          <p:cNvSpPr/>
          <p:nvPr/>
        </p:nvSpPr>
        <p:spPr>
          <a:xfrm>
            <a:off x="2728789" y="3447049"/>
            <a:ext cx="3930" cy="2687"/>
          </a:xfrm>
          <a:custGeom>
            <a:avLst/>
            <a:gdLst/>
            <a:ahLst/>
            <a:cxnLst/>
            <a:rect l="l" t="t" r="r" b="b"/>
            <a:pathLst>
              <a:path w="7859" h="5374">
                <a:moveTo>
                  <a:pt x="1716" y="297"/>
                </a:moveTo>
                <a:lnTo>
                  <a:pt x="0" y="3154"/>
                </a:lnTo>
                <a:lnTo>
                  <a:pt x="1084" y="5374"/>
                </a:lnTo>
                <a:lnTo>
                  <a:pt x="7859" y="595"/>
                </a:lnTo>
                <a:lnTo>
                  <a:pt x="3839" y="0"/>
                </a:lnTo>
                <a:lnTo>
                  <a:pt x="1716" y="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4" name="object 3574"/>
          <p:cNvSpPr/>
          <p:nvPr/>
        </p:nvSpPr>
        <p:spPr>
          <a:xfrm>
            <a:off x="2727411" y="3445866"/>
            <a:ext cx="8288" cy="5066"/>
          </a:xfrm>
          <a:custGeom>
            <a:avLst/>
            <a:gdLst/>
            <a:ahLst/>
            <a:cxnLst/>
            <a:rect l="l" t="t" r="r" b="b"/>
            <a:pathLst>
              <a:path w="16576" h="10131">
                <a:moveTo>
                  <a:pt x="3613" y="10131"/>
                </a:moveTo>
                <a:lnTo>
                  <a:pt x="5736" y="10131"/>
                </a:lnTo>
                <a:lnTo>
                  <a:pt x="12782" y="4314"/>
                </a:lnTo>
                <a:lnTo>
                  <a:pt x="16576" y="81"/>
                </a:lnTo>
                <a:lnTo>
                  <a:pt x="7497" y="0"/>
                </a:lnTo>
                <a:lnTo>
                  <a:pt x="4110" y="189"/>
                </a:lnTo>
                <a:lnTo>
                  <a:pt x="993" y="2157"/>
                </a:lnTo>
                <a:lnTo>
                  <a:pt x="0" y="4738"/>
                </a:lnTo>
                <a:lnTo>
                  <a:pt x="1038" y="7888"/>
                </a:lnTo>
                <a:lnTo>
                  <a:pt x="3613" y="10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5" name="object 3575"/>
          <p:cNvSpPr/>
          <p:nvPr/>
        </p:nvSpPr>
        <p:spPr>
          <a:xfrm>
            <a:off x="3198722" y="3217413"/>
            <a:ext cx="1942" cy="2979"/>
          </a:xfrm>
          <a:custGeom>
            <a:avLst/>
            <a:gdLst/>
            <a:ahLst/>
            <a:cxnLst/>
            <a:rect l="l" t="t" r="r" b="b"/>
            <a:pathLst>
              <a:path w="3884" h="5957">
                <a:moveTo>
                  <a:pt x="2619" y="5957"/>
                </a:moveTo>
                <a:lnTo>
                  <a:pt x="3884" y="2572"/>
                </a:lnTo>
                <a:lnTo>
                  <a:pt x="2890" y="0"/>
                </a:lnTo>
                <a:lnTo>
                  <a:pt x="0" y="631"/>
                </a:lnTo>
                <a:lnTo>
                  <a:pt x="45" y="3565"/>
                </a:lnTo>
                <a:lnTo>
                  <a:pt x="2619" y="5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6" name="object 3576"/>
          <p:cNvSpPr/>
          <p:nvPr/>
        </p:nvSpPr>
        <p:spPr>
          <a:xfrm>
            <a:off x="3197073" y="3216149"/>
            <a:ext cx="4743" cy="5957"/>
          </a:xfrm>
          <a:custGeom>
            <a:avLst/>
            <a:gdLst/>
            <a:ahLst/>
            <a:cxnLst/>
            <a:rect l="l" t="t" r="r" b="b"/>
            <a:pathLst>
              <a:path w="9485" h="11914">
                <a:moveTo>
                  <a:pt x="0" y="3474"/>
                </a:moveTo>
                <a:lnTo>
                  <a:pt x="316" y="6408"/>
                </a:lnTo>
                <a:lnTo>
                  <a:pt x="3297" y="9432"/>
                </a:lnTo>
                <a:lnTo>
                  <a:pt x="6007" y="11914"/>
                </a:lnTo>
                <a:lnTo>
                  <a:pt x="9124" y="9116"/>
                </a:lnTo>
                <a:lnTo>
                  <a:pt x="9485" y="6092"/>
                </a:lnTo>
                <a:lnTo>
                  <a:pt x="9124" y="3204"/>
                </a:lnTo>
                <a:lnTo>
                  <a:pt x="7904" y="0"/>
                </a:lnTo>
                <a:lnTo>
                  <a:pt x="4652" y="496"/>
                </a:lnTo>
                <a:lnTo>
                  <a:pt x="1219" y="857"/>
                </a:lnTo>
                <a:lnTo>
                  <a:pt x="0" y="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7" name="object 3577"/>
          <p:cNvSpPr/>
          <p:nvPr/>
        </p:nvSpPr>
        <p:spPr>
          <a:xfrm>
            <a:off x="3229346" y="3282851"/>
            <a:ext cx="2394" cy="3069"/>
          </a:xfrm>
          <a:custGeom>
            <a:avLst/>
            <a:gdLst/>
            <a:ahLst/>
            <a:cxnLst/>
            <a:rect l="l" t="t" r="r" b="b"/>
            <a:pathLst>
              <a:path w="4787" h="6137">
                <a:moveTo>
                  <a:pt x="1626" y="5325"/>
                </a:moveTo>
                <a:lnTo>
                  <a:pt x="4787" y="6137"/>
                </a:lnTo>
                <a:lnTo>
                  <a:pt x="4562" y="3429"/>
                </a:lnTo>
                <a:lnTo>
                  <a:pt x="2348" y="0"/>
                </a:lnTo>
                <a:lnTo>
                  <a:pt x="0" y="4061"/>
                </a:lnTo>
                <a:lnTo>
                  <a:pt x="1626" y="5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8" name="object 3578"/>
          <p:cNvSpPr/>
          <p:nvPr/>
        </p:nvSpPr>
        <p:spPr>
          <a:xfrm>
            <a:off x="3228397" y="3280798"/>
            <a:ext cx="5330" cy="6318"/>
          </a:xfrm>
          <a:custGeom>
            <a:avLst/>
            <a:gdLst/>
            <a:ahLst/>
            <a:cxnLst/>
            <a:rect l="l" t="t" r="r" b="b"/>
            <a:pathLst>
              <a:path w="10659" h="12636">
                <a:moveTo>
                  <a:pt x="5510" y="12636"/>
                </a:moveTo>
                <a:lnTo>
                  <a:pt x="7046" y="12636"/>
                </a:lnTo>
                <a:lnTo>
                  <a:pt x="10659" y="9522"/>
                </a:lnTo>
                <a:lnTo>
                  <a:pt x="4607" y="0"/>
                </a:lnTo>
                <a:lnTo>
                  <a:pt x="632" y="4377"/>
                </a:lnTo>
                <a:lnTo>
                  <a:pt x="0" y="7942"/>
                </a:lnTo>
                <a:lnTo>
                  <a:pt x="1942" y="11372"/>
                </a:lnTo>
                <a:lnTo>
                  <a:pt x="5510" y="12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79" name="object 3579"/>
          <p:cNvSpPr/>
          <p:nvPr/>
        </p:nvSpPr>
        <p:spPr>
          <a:xfrm>
            <a:off x="3237273" y="3289914"/>
            <a:ext cx="2055" cy="2821"/>
          </a:xfrm>
          <a:custGeom>
            <a:avLst/>
            <a:gdLst/>
            <a:ahLst/>
            <a:cxnLst/>
            <a:rect l="l" t="t" r="r" b="b"/>
            <a:pathLst>
              <a:path w="4110" h="5641">
                <a:moveTo>
                  <a:pt x="0" y="0"/>
                </a:moveTo>
                <a:lnTo>
                  <a:pt x="135" y="3068"/>
                </a:lnTo>
                <a:lnTo>
                  <a:pt x="2439" y="5641"/>
                </a:lnTo>
                <a:lnTo>
                  <a:pt x="4110" y="1534"/>
                </a:lnTo>
                <a:lnTo>
                  <a:pt x="1174" y="4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0" name="object 3580"/>
          <p:cNvSpPr/>
          <p:nvPr/>
        </p:nvSpPr>
        <p:spPr>
          <a:xfrm>
            <a:off x="3235828" y="3288673"/>
            <a:ext cx="4720" cy="5867"/>
          </a:xfrm>
          <a:custGeom>
            <a:avLst/>
            <a:gdLst/>
            <a:ahLst/>
            <a:cxnLst/>
            <a:rect l="l" t="t" r="r" b="b"/>
            <a:pathLst>
              <a:path w="9440" h="11733">
                <a:moveTo>
                  <a:pt x="9169" y="6227"/>
                </a:moveTo>
                <a:lnTo>
                  <a:pt x="9440" y="3023"/>
                </a:lnTo>
                <a:lnTo>
                  <a:pt x="6910" y="225"/>
                </a:lnTo>
                <a:lnTo>
                  <a:pt x="3026" y="0"/>
                </a:lnTo>
                <a:lnTo>
                  <a:pt x="225" y="1805"/>
                </a:lnTo>
                <a:lnTo>
                  <a:pt x="0" y="5550"/>
                </a:lnTo>
                <a:lnTo>
                  <a:pt x="2574" y="8755"/>
                </a:lnTo>
                <a:lnTo>
                  <a:pt x="5149" y="11733"/>
                </a:lnTo>
                <a:lnTo>
                  <a:pt x="8175" y="8935"/>
                </a:lnTo>
                <a:lnTo>
                  <a:pt x="9169" y="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1" name="object 3581"/>
          <p:cNvSpPr/>
          <p:nvPr/>
        </p:nvSpPr>
        <p:spPr>
          <a:xfrm>
            <a:off x="3254685" y="3236909"/>
            <a:ext cx="2823" cy="3159"/>
          </a:xfrm>
          <a:custGeom>
            <a:avLst/>
            <a:gdLst/>
            <a:ahLst/>
            <a:cxnLst/>
            <a:rect l="l" t="t" r="r" b="b"/>
            <a:pathLst>
              <a:path w="5646" h="6318">
                <a:moveTo>
                  <a:pt x="3342" y="6318"/>
                </a:moveTo>
                <a:lnTo>
                  <a:pt x="5646" y="3113"/>
                </a:lnTo>
                <a:lnTo>
                  <a:pt x="3477" y="0"/>
                </a:lnTo>
                <a:lnTo>
                  <a:pt x="2890" y="1985"/>
                </a:lnTo>
                <a:lnTo>
                  <a:pt x="135" y="2301"/>
                </a:lnTo>
                <a:lnTo>
                  <a:pt x="0" y="4738"/>
                </a:lnTo>
                <a:lnTo>
                  <a:pt x="3342" y="6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2" name="object 3582"/>
          <p:cNvSpPr/>
          <p:nvPr/>
        </p:nvSpPr>
        <p:spPr>
          <a:xfrm>
            <a:off x="3253443" y="3234765"/>
            <a:ext cx="5488" cy="6273"/>
          </a:xfrm>
          <a:custGeom>
            <a:avLst/>
            <a:gdLst/>
            <a:ahLst/>
            <a:cxnLst/>
            <a:rect l="l" t="t" r="r" b="b"/>
            <a:pathLst>
              <a:path w="10975" h="12546">
                <a:moveTo>
                  <a:pt x="5013" y="12546"/>
                </a:moveTo>
                <a:lnTo>
                  <a:pt x="5781" y="12500"/>
                </a:lnTo>
                <a:lnTo>
                  <a:pt x="9078" y="10334"/>
                </a:lnTo>
                <a:lnTo>
                  <a:pt x="10975" y="7762"/>
                </a:lnTo>
                <a:lnTo>
                  <a:pt x="10343" y="4603"/>
                </a:lnTo>
                <a:lnTo>
                  <a:pt x="7497" y="2301"/>
                </a:lnTo>
                <a:lnTo>
                  <a:pt x="4607" y="0"/>
                </a:lnTo>
                <a:lnTo>
                  <a:pt x="3568" y="3565"/>
                </a:lnTo>
                <a:lnTo>
                  <a:pt x="1761" y="5144"/>
                </a:lnTo>
                <a:lnTo>
                  <a:pt x="0" y="8890"/>
                </a:lnTo>
                <a:lnTo>
                  <a:pt x="2393" y="12049"/>
                </a:lnTo>
                <a:lnTo>
                  <a:pt x="5013" y="12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3" name="object 3583"/>
          <p:cNvSpPr/>
          <p:nvPr/>
        </p:nvSpPr>
        <p:spPr>
          <a:xfrm>
            <a:off x="2799658" y="3503912"/>
            <a:ext cx="3184" cy="1821"/>
          </a:xfrm>
          <a:custGeom>
            <a:avLst/>
            <a:gdLst/>
            <a:ahLst/>
            <a:cxnLst/>
            <a:rect l="l" t="t" r="r" b="b"/>
            <a:pathLst>
              <a:path w="6368" h="3641">
                <a:moveTo>
                  <a:pt x="6368" y="1290"/>
                </a:moveTo>
                <a:lnTo>
                  <a:pt x="4878" y="0"/>
                </a:lnTo>
                <a:lnTo>
                  <a:pt x="587" y="0"/>
                </a:lnTo>
                <a:lnTo>
                  <a:pt x="0" y="3641"/>
                </a:lnTo>
                <a:lnTo>
                  <a:pt x="3387" y="3195"/>
                </a:lnTo>
                <a:lnTo>
                  <a:pt x="6368" y="2179"/>
                </a:lnTo>
                <a:lnTo>
                  <a:pt x="6368" y="1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4" name="object 3584"/>
          <p:cNvSpPr/>
          <p:nvPr/>
        </p:nvSpPr>
        <p:spPr>
          <a:xfrm>
            <a:off x="2797783" y="3502570"/>
            <a:ext cx="6437" cy="4211"/>
          </a:xfrm>
          <a:custGeom>
            <a:avLst/>
            <a:gdLst/>
            <a:ahLst/>
            <a:cxnLst/>
            <a:rect l="l" t="t" r="r" b="b"/>
            <a:pathLst>
              <a:path w="12873" h="8421">
                <a:moveTo>
                  <a:pt x="7362" y="8421"/>
                </a:moveTo>
                <a:lnTo>
                  <a:pt x="8943" y="7911"/>
                </a:lnTo>
                <a:lnTo>
                  <a:pt x="12421" y="6476"/>
                </a:lnTo>
                <a:lnTo>
                  <a:pt x="12873" y="3109"/>
                </a:lnTo>
                <a:lnTo>
                  <a:pt x="9349" y="0"/>
                </a:lnTo>
                <a:lnTo>
                  <a:pt x="3613" y="22"/>
                </a:lnTo>
                <a:lnTo>
                  <a:pt x="0" y="3154"/>
                </a:lnTo>
                <a:lnTo>
                  <a:pt x="722" y="6178"/>
                </a:lnTo>
                <a:lnTo>
                  <a:pt x="4245" y="8335"/>
                </a:lnTo>
                <a:lnTo>
                  <a:pt x="7362" y="84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5" name="object 3585"/>
          <p:cNvSpPr/>
          <p:nvPr/>
        </p:nvSpPr>
        <p:spPr>
          <a:xfrm>
            <a:off x="3027759" y="3462016"/>
            <a:ext cx="3252" cy="1385"/>
          </a:xfrm>
          <a:custGeom>
            <a:avLst/>
            <a:gdLst/>
            <a:ahLst/>
            <a:cxnLst/>
            <a:rect l="l" t="t" r="r" b="b"/>
            <a:pathLst>
              <a:path w="6504" h="2770">
                <a:moveTo>
                  <a:pt x="677" y="2770"/>
                </a:moveTo>
                <a:lnTo>
                  <a:pt x="6007" y="2752"/>
                </a:lnTo>
                <a:lnTo>
                  <a:pt x="6504" y="171"/>
                </a:lnTo>
                <a:lnTo>
                  <a:pt x="2574" y="0"/>
                </a:lnTo>
                <a:lnTo>
                  <a:pt x="0" y="1250"/>
                </a:lnTo>
                <a:lnTo>
                  <a:pt x="677" y="2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6" name="object 3586"/>
          <p:cNvSpPr/>
          <p:nvPr/>
        </p:nvSpPr>
        <p:spPr>
          <a:xfrm>
            <a:off x="3026314" y="3460768"/>
            <a:ext cx="6030" cy="3935"/>
          </a:xfrm>
          <a:custGeom>
            <a:avLst/>
            <a:gdLst/>
            <a:ahLst/>
            <a:cxnLst/>
            <a:rect l="l" t="t" r="r" b="b"/>
            <a:pathLst>
              <a:path w="12059" h="7870">
                <a:moveTo>
                  <a:pt x="7859" y="7870"/>
                </a:moveTo>
                <a:lnTo>
                  <a:pt x="9078" y="7807"/>
                </a:lnTo>
                <a:lnTo>
                  <a:pt x="12059" y="5077"/>
                </a:lnTo>
                <a:lnTo>
                  <a:pt x="11879" y="1841"/>
                </a:lnTo>
                <a:lnTo>
                  <a:pt x="9169" y="148"/>
                </a:lnTo>
                <a:lnTo>
                  <a:pt x="5420" y="0"/>
                </a:lnTo>
                <a:lnTo>
                  <a:pt x="1309" y="424"/>
                </a:lnTo>
                <a:lnTo>
                  <a:pt x="0" y="4950"/>
                </a:lnTo>
                <a:lnTo>
                  <a:pt x="1897" y="7532"/>
                </a:lnTo>
                <a:lnTo>
                  <a:pt x="4833" y="7830"/>
                </a:lnTo>
                <a:lnTo>
                  <a:pt x="7859" y="7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7" name="object 3587"/>
          <p:cNvSpPr/>
          <p:nvPr/>
        </p:nvSpPr>
        <p:spPr>
          <a:xfrm>
            <a:off x="2914363" y="3431132"/>
            <a:ext cx="1852" cy="3130"/>
          </a:xfrm>
          <a:custGeom>
            <a:avLst/>
            <a:gdLst/>
            <a:ahLst/>
            <a:cxnLst/>
            <a:rect l="l" t="t" r="r" b="b"/>
            <a:pathLst>
              <a:path w="3703" h="6259">
                <a:moveTo>
                  <a:pt x="2213" y="0"/>
                </a:moveTo>
                <a:lnTo>
                  <a:pt x="0" y="1439"/>
                </a:lnTo>
                <a:lnTo>
                  <a:pt x="0" y="5690"/>
                </a:lnTo>
                <a:lnTo>
                  <a:pt x="3703" y="6259"/>
                </a:lnTo>
                <a:lnTo>
                  <a:pt x="3161" y="3574"/>
                </a:lnTo>
                <a:lnTo>
                  <a:pt x="3703" y="866"/>
                </a:lnTo>
                <a:lnTo>
                  <a:pt x="22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8" name="object 3588"/>
          <p:cNvSpPr/>
          <p:nvPr/>
        </p:nvSpPr>
        <p:spPr>
          <a:xfrm>
            <a:off x="2913008" y="3429714"/>
            <a:ext cx="4291" cy="6293"/>
          </a:xfrm>
          <a:custGeom>
            <a:avLst/>
            <a:gdLst/>
            <a:ahLst/>
            <a:cxnLst/>
            <a:rect l="l" t="t" r="r" b="b"/>
            <a:pathLst>
              <a:path w="8582" h="12586">
                <a:moveTo>
                  <a:pt x="4426" y="12586"/>
                </a:moveTo>
                <a:lnTo>
                  <a:pt x="5736" y="12415"/>
                </a:lnTo>
                <a:lnTo>
                  <a:pt x="8582" y="10704"/>
                </a:lnTo>
                <a:lnTo>
                  <a:pt x="8311" y="7171"/>
                </a:lnTo>
                <a:lnTo>
                  <a:pt x="8401" y="4440"/>
                </a:lnTo>
                <a:lnTo>
                  <a:pt x="6233" y="676"/>
                </a:lnTo>
                <a:lnTo>
                  <a:pt x="3206" y="0"/>
                </a:lnTo>
                <a:lnTo>
                  <a:pt x="45" y="3574"/>
                </a:lnTo>
                <a:lnTo>
                  <a:pt x="0" y="9242"/>
                </a:lnTo>
                <a:lnTo>
                  <a:pt x="4426" y="12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89" name="object 3589"/>
          <p:cNvSpPr/>
          <p:nvPr/>
        </p:nvSpPr>
        <p:spPr>
          <a:xfrm>
            <a:off x="2913325" y="3438418"/>
            <a:ext cx="2913" cy="1904"/>
          </a:xfrm>
          <a:custGeom>
            <a:avLst/>
            <a:gdLst/>
            <a:ahLst/>
            <a:cxnLst/>
            <a:rect l="l" t="t" r="r" b="b"/>
            <a:pathLst>
              <a:path w="5826" h="3808">
                <a:moveTo>
                  <a:pt x="5104" y="0"/>
                </a:moveTo>
                <a:lnTo>
                  <a:pt x="2168" y="45"/>
                </a:lnTo>
                <a:lnTo>
                  <a:pt x="0" y="2856"/>
                </a:lnTo>
                <a:lnTo>
                  <a:pt x="3161" y="3808"/>
                </a:lnTo>
                <a:lnTo>
                  <a:pt x="5826" y="2856"/>
                </a:lnTo>
                <a:lnTo>
                  <a:pt x="5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0" name="object 3590"/>
          <p:cNvSpPr/>
          <p:nvPr/>
        </p:nvSpPr>
        <p:spPr>
          <a:xfrm>
            <a:off x="2911450" y="3436780"/>
            <a:ext cx="6030" cy="4696"/>
          </a:xfrm>
          <a:custGeom>
            <a:avLst/>
            <a:gdLst/>
            <a:ahLst/>
            <a:cxnLst/>
            <a:rect l="l" t="t" r="r" b="b"/>
            <a:pathLst>
              <a:path w="12059" h="9391">
                <a:moveTo>
                  <a:pt x="2890" y="9053"/>
                </a:moveTo>
                <a:lnTo>
                  <a:pt x="6639" y="9391"/>
                </a:lnTo>
                <a:lnTo>
                  <a:pt x="8807" y="9034"/>
                </a:lnTo>
                <a:lnTo>
                  <a:pt x="12059" y="7870"/>
                </a:lnTo>
                <a:lnTo>
                  <a:pt x="11563" y="4612"/>
                </a:lnTo>
                <a:lnTo>
                  <a:pt x="11201" y="1268"/>
                </a:lnTo>
                <a:lnTo>
                  <a:pt x="8627" y="0"/>
                </a:lnTo>
                <a:lnTo>
                  <a:pt x="5646" y="297"/>
                </a:lnTo>
                <a:lnTo>
                  <a:pt x="2574" y="3213"/>
                </a:lnTo>
                <a:lnTo>
                  <a:pt x="0" y="5943"/>
                </a:lnTo>
                <a:lnTo>
                  <a:pt x="2890" y="9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1" name="object 3591"/>
          <p:cNvSpPr/>
          <p:nvPr/>
        </p:nvSpPr>
        <p:spPr>
          <a:xfrm>
            <a:off x="3217038" y="3309094"/>
            <a:ext cx="1716" cy="1895"/>
          </a:xfrm>
          <a:custGeom>
            <a:avLst/>
            <a:gdLst/>
            <a:ahLst/>
            <a:cxnLst/>
            <a:rect l="l" t="t" r="r" b="b"/>
            <a:pathLst>
              <a:path w="3432" h="3790">
                <a:moveTo>
                  <a:pt x="1535" y="0"/>
                </a:moveTo>
                <a:lnTo>
                  <a:pt x="0" y="406"/>
                </a:lnTo>
                <a:lnTo>
                  <a:pt x="45" y="3384"/>
                </a:lnTo>
                <a:lnTo>
                  <a:pt x="2710" y="3790"/>
                </a:lnTo>
                <a:lnTo>
                  <a:pt x="3432" y="947"/>
                </a:lnTo>
                <a:lnTo>
                  <a:pt x="15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2" name="object 3592"/>
          <p:cNvSpPr/>
          <p:nvPr/>
        </p:nvSpPr>
        <p:spPr>
          <a:xfrm>
            <a:off x="3216044" y="3307672"/>
            <a:ext cx="3975" cy="4942"/>
          </a:xfrm>
          <a:custGeom>
            <a:avLst/>
            <a:gdLst/>
            <a:ahLst/>
            <a:cxnLst/>
            <a:rect l="l" t="t" r="r" b="b"/>
            <a:pathLst>
              <a:path w="7949" h="9883">
                <a:moveTo>
                  <a:pt x="0" y="3790"/>
                </a:moveTo>
                <a:lnTo>
                  <a:pt x="135" y="7942"/>
                </a:lnTo>
                <a:lnTo>
                  <a:pt x="3974" y="9883"/>
                </a:lnTo>
                <a:lnTo>
                  <a:pt x="5962" y="9522"/>
                </a:lnTo>
                <a:lnTo>
                  <a:pt x="7588" y="6092"/>
                </a:lnTo>
                <a:lnTo>
                  <a:pt x="7949" y="3023"/>
                </a:lnTo>
                <a:lnTo>
                  <a:pt x="4652" y="0"/>
                </a:lnTo>
                <a:lnTo>
                  <a:pt x="1400" y="857"/>
                </a:lnTo>
                <a:lnTo>
                  <a:pt x="0" y="3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3" name="object 3593"/>
          <p:cNvSpPr/>
          <p:nvPr/>
        </p:nvSpPr>
        <p:spPr>
          <a:xfrm>
            <a:off x="2454458" y="3354657"/>
            <a:ext cx="1829" cy="1947"/>
          </a:xfrm>
          <a:custGeom>
            <a:avLst/>
            <a:gdLst/>
            <a:ahLst/>
            <a:cxnLst/>
            <a:rect l="l" t="t" r="r" b="b"/>
            <a:pathLst>
              <a:path w="3658" h="3894">
                <a:moveTo>
                  <a:pt x="3658" y="1945"/>
                </a:moveTo>
                <a:lnTo>
                  <a:pt x="0" y="0"/>
                </a:lnTo>
                <a:lnTo>
                  <a:pt x="0" y="3894"/>
                </a:lnTo>
                <a:lnTo>
                  <a:pt x="3658" y="1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4" name="object 3594"/>
          <p:cNvSpPr/>
          <p:nvPr/>
        </p:nvSpPr>
        <p:spPr>
          <a:xfrm>
            <a:off x="2451815" y="3353283"/>
            <a:ext cx="5375" cy="4314"/>
          </a:xfrm>
          <a:custGeom>
            <a:avLst/>
            <a:gdLst/>
            <a:ahLst/>
            <a:cxnLst/>
            <a:rect l="l" t="t" r="r" b="b"/>
            <a:pathLst>
              <a:path w="10750" h="8628">
                <a:moveTo>
                  <a:pt x="6188" y="8628"/>
                </a:moveTo>
                <a:lnTo>
                  <a:pt x="7814" y="8628"/>
                </a:lnTo>
                <a:lnTo>
                  <a:pt x="10750" y="6385"/>
                </a:lnTo>
                <a:lnTo>
                  <a:pt x="10750" y="2983"/>
                </a:lnTo>
                <a:lnTo>
                  <a:pt x="7949" y="0"/>
                </a:lnTo>
                <a:lnTo>
                  <a:pt x="4426" y="0"/>
                </a:lnTo>
                <a:lnTo>
                  <a:pt x="1626" y="2983"/>
                </a:lnTo>
                <a:lnTo>
                  <a:pt x="0" y="4693"/>
                </a:lnTo>
                <a:lnTo>
                  <a:pt x="3026" y="7888"/>
                </a:lnTo>
                <a:lnTo>
                  <a:pt x="6188" y="8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5" name="object 3595"/>
          <p:cNvSpPr/>
          <p:nvPr/>
        </p:nvSpPr>
        <p:spPr>
          <a:xfrm>
            <a:off x="2474174" y="3257330"/>
            <a:ext cx="2755" cy="1354"/>
          </a:xfrm>
          <a:custGeom>
            <a:avLst/>
            <a:gdLst/>
            <a:ahLst/>
            <a:cxnLst/>
            <a:rect l="l" t="t" r="r" b="b"/>
            <a:pathLst>
              <a:path w="5510" h="2707">
                <a:moveTo>
                  <a:pt x="3748" y="45"/>
                </a:moveTo>
                <a:lnTo>
                  <a:pt x="0" y="0"/>
                </a:lnTo>
                <a:lnTo>
                  <a:pt x="1806" y="2617"/>
                </a:lnTo>
                <a:lnTo>
                  <a:pt x="5510" y="2707"/>
                </a:lnTo>
                <a:lnTo>
                  <a:pt x="3748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6" name="object 3596"/>
          <p:cNvSpPr/>
          <p:nvPr/>
        </p:nvSpPr>
        <p:spPr>
          <a:xfrm>
            <a:off x="2472706" y="3255999"/>
            <a:ext cx="5714" cy="3971"/>
          </a:xfrm>
          <a:custGeom>
            <a:avLst/>
            <a:gdLst/>
            <a:ahLst/>
            <a:cxnLst/>
            <a:rect l="l" t="t" r="r" b="b"/>
            <a:pathLst>
              <a:path w="11427" h="7942">
                <a:moveTo>
                  <a:pt x="496" y="2166"/>
                </a:moveTo>
                <a:lnTo>
                  <a:pt x="0" y="4783"/>
                </a:lnTo>
                <a:lnTo>
                  <a:pt x="1490" y="7040"/>
                </a:lnTo>
                <a:lnTo>
                  <a:pt x="4155" y="7717"/>
                </a:lnTo>
                <a:lnTo>
                  <a:pt x="6142" y="7942"/>
                </a:lnTo>
                <a:lnTo>
                  <a:pt x="8130" y="7852"/>
                </a:lnTo>
                <a:lnTo>
                  <a:pt x="10885" y="5866"/>
                </a:lnTo>
                <a:lnTo>
                  <a:pt x="11427" y="3249"/>
                </a:lnTo>
                <a:lnTo>
                  <a:pt x="9937" y="947"/>
                </a:lnTo>
                <a:lnTo>
                  <a:pt x="7272" y="270"/>
                </a:lnTo>
                <a:lnTo>
                  <a:pt x="6097" y="0"/>
                </a:lnTo>
                <a:lnTo>
                  <a:pt x="3297" y="135"/>
                </a:lnTo>
                <a:lnTo>
                  <a:pt x="496" y="2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7" name="object 3597"/>
          <p:cNvSpPr/>
          <p:nvPr/>
        </p:nvSpPr>
        <p:spPr>
          <a:xfrm>
            <a:off x="2472277" y="3255999"/>
            <a:ext cx="1897" cy="1534"/>
          </a:xfrm>
          <a:custGeom>
            <a:avLst/>
            <a:gdLst/>
            <a:ahLst/>
            <a:cxnLst/>
            <a:rect l="l" t="t" r="r" b="b"/>
            <a:pathLst>
              <a:path w="3794" h="3068">
                <a:moveTo>
                  <a:pt x="3794" y="1399"/>
                </a:moveTo>
                <a:lnTo>
                  <a:pt x="632" y="0"/>
                </a:lnTo>
                <a:lnTo>
                  <a:pt x="0" y="2572"/>
                </a:lnTo>
                <a:lnTo>
                  <a:pt x="3794" y="3068"/>
                </a:lnTo>
                <a:lnTo>
                  <a:pt x="3794" y="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8" name="object 3598"/>
          <p:cNvSpPr/>
          <p:nvPr/>
        </p:nvSpPr>
        <p:spPr>
          <a:xfrm>
            <a:off x="2469567" y="3254758"/>
            <a:ext cx="6166" cy="3881"/>
          </a:xfrm>
          <a:custGeom>
            <a:avLst/>
            <a:gdLst/>
            <a:ahLst/>
            <a:cxnLst/>
            <a:rect l="l" t="t" r="r" b="b"/>
            <a:pathLst>
              <a:path w="12331" h="7762">
                <a:moveTo>
                  <a:pt x="11201" y="2121"/>
                </a:moveTo>
                <a:lnTo>
                  <a:pt x="8311" y="270"/>
                </a:lnTo>
                <a:lnTo>
                  <a:pt x="5736" y="0"/>
                </a:lnTo>
                <a:lnTo>
                  <a:pt x="2800" y="1353"/>
                </a:lnTo>
                <a:lnTo>
                  <a:pt x="0" y="2843"/>
                </a:lnTo>
                <a:lnTo>
                  <a:pt x="2800" y="6137"/>
                </a:lnTo>
                <a:lnTo>
                  <a:pt x="5600" y="7762"/>
                </a:lnTo>
                <a:lnTo>
                  <a:pt x="9891" y="7762"/>
                </a:lnTo>
                <a:lnTo>
                  <a:pt x="12331" y="5054"/>
                </a:lnTo>
                <a:lnTo>
                  <a:pt x="11201" y="2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99" name="object 3599"/>
          <p:cNvSpPr/>
          <p:nvPr/>
        </p:nvSpPr>
        <p:spPr>
          <a:xfrm>
            <a:off x="2856006" y="3529627"/>
            <a:ext cx="1897" cy="1840"/>
          </a:xfrm>
          <a:custGeom>
            <a:avLst/>
            <a:gdLst/>
            <a:ahLst/>
            <a:cxnLst/>
            <a:rect l="l" t="t" r="r" b="b"/>
            <a:pathLst>
              <a:path w="3794" h="3680">
                <a:moveTo>
                  <a:pt x="3794" y="1396"/>
                </a:moveTo>
                <a:lnTo>
                  <a:pt x="3026" y="42"/>
                </a:lnTo>
                <a:lnTo>
                  <a:pt x="316" y="0"/>
                </a:lnTo>
                <a:lnTo>
                  <a:pt x="0" y="3638"/>
                </a:lnTo>
                <a:lnTo>
                  <a:pt x="2710" y="3680"/>
                </a:lnTo>
                <a:lnTo>
                  <a:pt x="3794" y="1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0" name="object 3600"/>
          <p:cNvSpPr/>
          <p:nvPr/>
        </p:nvSpPr>
        <p:spPr>
          <a:xfrm>
            <a:off x="2854267" y="3528506"/>
            <a:ext cx="4923" cy="4019"/>
          </a:xfrm>
          <a:custGeom>
            <a:avLst/>
            <a:gdLst/>
            <a:ahLst/>
            <a:cxnLst/>
            <a:rect l="l" t="t" r="r" b="b"/>
            <a:pathLst>
              <a:path w="9846" h="8038">
                <a:moveTo>
                  <a:pt x="4878" y="8038"/>
                </a:moveTo>
                <a:lnTo>
                  <a:pt x="6639" y="8038"/>
                </a:lnTo>
                <a:lnTo>
                  <a:pt x="9214" y="6071"/>
                </a:lnTo>
                <a:lnTo>
                  <a:pt x="9846" y="3046"/>
                </a:lnTo>
                <a:lnTo>
                  <a:pt x="7136" y="211"/>
                </a:lnTo>
                <a:lnTo>
                  <a:pt x="3477" y="0"/>
                </a:lnTo>
                <a:lnTo>
                  <a:pt x="0" y="3088"/>
                </a:lnTo>
                <a:lnTo>
                  <a:pt x="1219" y="7023"/>
                </a:lnTo>
                <a:lnTo>
                  <a:pt x="4878" y="8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1" name="object 3601"/>
          <p:cNvSpPr/>
          <p:nvPr/>
        </p:nvSpPr>
        <p:spPr>
          <a:xfrm>
            <a:off x="2677590" y="3494871"/>
            <a:ext cx="1694" cy="1871"/>
          </a:xfrm>
          <a:custGeom>
            <a:avLst/>
            <a:gdLst/>
            <a:ahLst/>
            <a:cxnLst/>
            <a:rect l="l" t="t" r="r" b="b"/>
            <a:pathLst>
              <a:path w="3387" h="3741">
                <a:moveTo>
                  <a:pt x="1490" y="0"/>
                </a:moveTo>
                <a:lnTo>
                  <a:pt x="0" y="401"/>
                </a:lnTo>
                <a:lnTo>
                  <a:pt x="45" y="3384"/>
                </a:lnTo>
                <a:lnTo>
                  <a:pt x="2710" y="3741"/>
                </a:lnTo>
                <a:lnTo>
                  <a:pt x="3387" y="929"/>
                </a:lnTo>
                <a:lnTo>
                  <a:pt x="1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2" name="object 3602"/>
          <p:cNvSpPr/>
          <p:nvPr/>
        </p:nvSpPr>
        <p:spPr>
          <a:xfrm>
            <a:off x="2676596" y="3493431"/>
            <a:ext cx="3975" cy="4951"/>
          </a:xfrm>
          <a:custGeom>
            <a:avLst/>
            <a:gdLst/>
            <a:ahLst/>
            <a:cxnLst/>
            <a:rect l="l" t="t" r="r" b="b"/>
            <a:pathLst>
              <a:path w="7949" h="9901">
                <a:moveTo>
                  <a:pt x="0" y="3786"/>
                </a:moveTo>
                <a:lnTo>
                  <a:pt x="135" y="7956"/>
                </a:lnTo>
                <a:lnTo>
                  <a:pt x="3974" y="9901"/>
                </a:lnTo>
                <a:lnTo>
                  <a:pt x="5962" y="9522"/>
                </a:lnTo>
                <a:lnTo>
                  <a:pt x="7543" y="6115"/>
                </a:lnTo>
                <a:lnTo>
                  <a:pt x="7949" y="3046"/>
                </a:lnTo>
                <a:lnTo>
                  <a:pt x="4607" y="0"/>
                </a:lnTo>
                <a:lnTo>
                  <a:pt x="1355" y="866"/>
                </a:lnTo>
                <a:lnTo>
                  <a:pt x="0" y="3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3" name="object 3603"/>
          <p:cNvSpPr/>
          <p:nvPr/>
        </p:nvSpPr>
        <p:spPr>
          <a:xfrm>
            <a:off x="2625262" y="3491899"/>
            <a:ext cx="1965" cy="1807"/>
          </a:xfrm>
          <a:custGeom>
            <a:avLst/>
            <a:gdLst/>
            <a:ahLst/>
            <a:cxnLst/>
            <a:rect l="l" t="t" r="r" b="b"/>
            <a:pathLst>
              <a:path w="3929" h="3614">
                <a:moveTo>
                  <a:pt x="1987" y="0"/>
                </a:moveTo>
                <a:lnTo>
                  <a:pt x="0" y="3614"/>
                </a:lnTo>
                <a:lnTo>
                  <a:pt x="3929" y="3614"/>
                </a:lnTo>
                <a:lnTo>
                  <a:pt x="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4" name="object 3604"/>
          <p:cNvSpPr/>
          <p:nvPr/>
        </p:nvSpPr>
        <p:spPr>
          <a:xfrm>
            <a:off x="2624269" y="3490206"/>
            <a:ext cx="3975" cy="6102"/>
          </a:xfrm>
          <a:custGeom>
            <a:avLst/>
            <a:gdLst/>
            <a:ahLst/>
            <a:cxnLst/>
            <a:rect l="l" t="t" r="r" b="b"/>
            <a:pathLst>
              <a:path w="7949" h="12203">
                <a:moveTo>
                  <a:pt x="3974" y="12203"/>
                </a:moveTo>
                <a:lnTo>
                  <a:pt x="7181" y="9242"/>
                </a:lnTo>
                <a:lnTo>
                  <a:pt x="7949" y="6110"/>
                </a:lnTo>
                <a:lnTo>
                  <a:pt x="7181" y="2937"/>
                </a:lnTo>
                <a:lnTo>
                  <a:pt x="3974" y="0"/>
                </a:lnTo>
                <a:lnTo>
                  <a:pt x="767" y="2937"/>
                </a:lnTo>
                <a:lnTo>
                  <a:pt x="0" y="6110"/>
                </a:lnTo>
                <a:lnTo>
                  <a:pt x="767" y="9242"/>
                </a:lnTo>
                <a:lnTo>
                  <a:pt x="3974" y="12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5" name="object 3605"/>
          <p:cNvSpPr/>
          <p:nvPr/>
        </p:nvSpPr>
        <p:spPr>
          <a:xfrm>
            <a:off x="2993905" y="3483469"/>
            <a:ext cx="1852" cy="1945"/>
          </a:xfrm>
          <a:custGeom>
            <a:avLst/>
            <a:gdLst/>
            <a:ahLst/>
            <a:cxnLst/>
            <a:rect l="l" t="t" r="r" b="b"/>
            <a:pathLst>
              <a:path w="3703" h="3890">
                <a:moveTo>
                  <a:pt x="3703" y="1945"/>
                </a:moveTo>
                <a:lnTo>
                  <a:pt x="0" y="0"/>
                </a:lnTo>
                <a:lnTo>
                  <a:pt x="0" y="3890"/>
                </a:lnTo>
                <a:lnTo>
                  <a:pt x="3703" y="19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6" name="object 3606"/>
          <p:cNvSpPr/>
          <p:nvPr/>
        </p:nvSpPr>
        <p:spPr>
          <a:xfrm>
            <a:off x="2991285" y="3482103"/>
            <a:ext cx="5375" cy="4314"/>
          </a:xfrm>
          <a:custGeom>
            <a:avLst/>
            <a:gdLst/>
            <a:ahLst/>
            <a:cxnLst/>
            <a:rect l="l" t="t" r="r" b="b"/>
            <a:pathLst>
              <a:path w="10750" h="8628">
                <a:moveTo>
                  <a:pt x="6188" y="8628"/>
                </a:moveTo>
                <a:lnTo>
                  <a:pt x="7814" y="8628"/>
                </a:lnTo>
                <a:lnTo>
                  <a:pt x="10750" y="6390"/>
                </a:lnTo>
                <a:lnTo>
                  <a:pt x="10750" y="2960"/>
                </a:lnTo>
                <a:lnTo>
                  <a:pt x="7904" y="0"/>
                </a:lnTo>
                <a:lnTo>
                  <a:pt x="4426" y="0"/>
                </a:lnTo>
                <a:lnTo>
                  <a:pt x="1626" y="2960"/>
                </a:lnTo>
                <a:lnTo>
                  <a:pt x="0" y="4675"/>
                </a:lnTo>
                <a:lnTo>
                  <a:pt x="3026" y="7870"/>
                </a:lnTo>
                <a:lnTo>
                  <a:pt x="6188" y="8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7" name="object 3607"/>
          <p:cNvSpPr/>
          <p:nvPr/>
        </p:nvSpPr>
        <p:spPr>
          <a:xfrm>
            <a:off x="2461798" y="3363320"/>
            <a:ext cx="1378" cy="889"/>
          </a:xfrm>
          <a:custGeom>
            <a:avLst/>
            <a:gdLst/>
            <a:ahLst/>
            <a:cxnLst/>
            <a:rect l="l" t="t" r="r" b="b"/>
            <a:pathLst>
              <a:path w="2755" h="1778">
                <a:moveTo>
                  <a:pt x="1851" y="45"/>
                </a:moveTo>
                <a:lnTo>
                  <a:pt x="1174" y="189"/>
                </a:lnTo>
                <a:lnTo>
                  <a:pt x="587" y="595"/>
                </a:lnTo>
                <a:lnTo>
                  <a:pt x="0" y="889"/>
                </a:lnTo>
                <a:lnTo>
                  <a:pt x="316" y="1186"/>
                </a:lnTo>
                <a:lnTo>
                  <a:pt x="677" y="1778"/>
                </a:lnTo>
                <a:lnTo>
                  <a:pt x="903" y="1737"/>
                </a:lnTo>
                <a:lnTo>
                  <a:pt x="1535" y="1588"/>
                </a:lnTo>
                <a:lnTo>
                  <a:pt x="2168" y="1186"/>
                </a:lnTo>
                <a:lnTo>
                  <a:pt x="2755" y="889"/>
                </a:lnTo>
                <a:lnTo>
                  <a:pt x="2439" y="595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8" name="object 3608"/>
          <p:cNvSpPr/>
          <p:nvPr/>
        </p:nvSpPr>
        <p:spPr>
          <a:xfrm>
            <a:off x="2459742" y="3361934"/>
            <a:ext cx="5488" cy="3502"/>
          </a:xfrm>
          <a:custGeom>
            <a:avLst/>
            <a:gdLst/>
            <a:ahLst/>
            <a:cxnLst/>
            <a:rect l="l" t="t" r="r" b="b"/>
            <a:pathLst>
              <a:path w="10975" h="7004">
                <a:moveTo>
                  <a:pt x="7091" y="0"/>
                </a:moveTo>
                <a:lnTo>
                  <a:pt x="3432" y="1204"/>
                </a:lnTo>
                <a:lnTo>
                  <a:pt x="0" y="3132"/>
                </a:lnTo>
                <a:lnTo>
                  <a:pt x="4968" y="7004"/>
                </a:lnTo>
                <a:lnTo>
                  <a:pt x="7543" y="6115"/>
                </a:lnTo>
                <a:lnTo>
                  <a:pt x="10975" y="4188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09" name="object 3609"/>
          <p:cNvSpPr/>
          <p:nvPr/>
        </p:nvSpPr>
        <p:spPr>
          <a:xfrm>
            <a:off x="2460668" y="3352236"/>
            <a:ext cx="926" cy="1363"/>
          </a:xfrm>
          <a:custGeom>
            <a:avLst/>
            <a:gdLst/>
            <a:ahLst/>
            <a:cxnLst/>
            <a:rect l="l" t="t" r="r" b="b"/>
            <a:pathLst>
              <a:path w="1851" h="2725">
                <a:moveTo>
                  <a:pt x="1851" y="1755"/>
                </a:moveTo>
                <a:lnTo>
                  <a:pt x="1535" y="1182"/>
                </a:lnTo>
                <a:lnTo>
                  <a:pt x="1219" y="59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0" y="889"/>
                </a:lnTo>
                <a:lnTo>
                  <a:pt x="180" y="1520"/>
                </a:lnTo>
                <a:lnTo>
                  <a:pt x="587" y="2116"/>
                </a:lnTo>
                <a:lnTo>
                  <a:pt x="903" y="2725"/>
                </a:lnTo>
                <a:lnTo>
                  <a:pt x="1174" y="2409"/>
                </a:lnTo>
                <a:lnTo>
                  <a:pt x="1490" y="2116"/>
                </a:lnTo>
                <a:lnTo>
                  <a:pt x="1851" y="1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0" name="object 3610"/>
          <p:cNvSpPr/>
          <p:nvPr/>
        </p:nvSpPr>
        <p:spPr>
          <a:xfrm>
            <a:off x="2459268" y="3350268"/>
            <a:ext cx="3862" cy="5404"/>
          </a:xfrm>
          <a:custGeom>
            <a:avLst/>
            <a:gdLst/>
            <a:ahLst/>
            <a:cxnLst/>
            <a:rect l="l" t="t" r="r" b="b"/>
            <a:pathLst>
              <a:path w="7723" h="10808">
                <a:moveTo>
                  <a:pt x="3026" y="10808"/>
                </a:moveTo>
                <a:lnTo>
                  <a:pt x="7723" y="6029"/>
                </a:lnTo>
                <a:lnTo>
                  <a:pt x="4110" y="0"/>
                </a:lnTo>
                <a:lnTo>
                  <a:pt x="0" y="3723"/>
                </a:lnTo>
                <a:lnTo>
                  <a:pt x="1219" y="7360"/>
                </a:lnTo>
                <a:lnTo>
                  <a:pt x="3026" y="10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1" name="object 3611"/>
          <p:cNvSpPr/>
          <p:nvPr/>
        </p:nvSpPr>
        <p:spPr>
          <a:xfrm>
            <a:off x="3189801" y="3328024"/>
            <a:ext cx="1355" cy="932"/>
          </a:xfrm>
          <a:custGeom>
            <a:avLst/>
            <a:gdLst/>
            <a:ahLst/>
            <a:cxnLst/>
            <a:rect l="l" t="t" r="r" b="b"/>
            <a:pathLst>
              <a:path w="2710" h="1863">
                <a:moveTo>
                  <a:pt x="2710" y="974"/>
                </a:moveTo>
                <a:lnTo>
                  <a:pt x="2122" y="654"/>
                </a:lnTo>
                <a:lnTo>
                  <a:pt x="1535" y="315"/>
                </a:lnTo>
                <a:lnTo>
                  <a:pt x="948" y="0"/>
                </a:lnTo>
                <a:lnTo>
                  <a:pt x="587" y="361"/>
                </a:lnTo>
                <a:lnTo>
                  <a:pt x="271" y="676"/>
                </a:lnTo>
                <a:lnTo>
                  <a:pt x="0" y="974"/>
                </a:lnTo>
                <a:lnTo>
                  <a:pt x="587" y="1268"/>
                </a:lnTo>
                <a:lnTo>
                  <a:pt x="1174" y="1669"/>
                </a:lnTo>
                <a:lnTo>
                  <a:pt x="1806" y="1818"/>
                </a:lnTo>
                <a:lnTo>
                  <a:pt x="2032" y="1863"/>
                </a:lnTo>
                <a:lnTo>
                  <a:pt x="2439" y="1268"/>
                </a:lnTo>
                <a:lnTo>
                  <a:pt x="2710" y="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2" name="object 3612"/>
          <p:cNvSpPr/>
          <p:nvPr/>
        </p:nvSpPr>
        <p:spPr>
          <a:xfrm>
            <a:off x="3187655" y="3326489"/>
            <a:ext cx="5578" cy="3692"/>
          </a:xfrm>
          <a:custGeom>
            <a:avLst/>
            <a:gdLst/>
            <a:ahLst/>
            <a:cxnLst/>
            <a:rect l="l" t="t" r="r" b="b"/>
            <a:pathLst>
              <a:path w="11156" h="7383">
                <a:moveTo>
                  <a:pt x="6142" y="7383"/>
                </a:moveTo>
                <a:lnTo>
                  <a:pt x="8311" y="6367"/>
                </a:lnTo>
                <a:lnTo>
                  <a:pt x="11156" y="3447"/>
                </a:lnTo>
                <a:lnTo>
                  <a:pt x="4787" y="0"/>
                </a:lnTo>
                <a:lnTo>
                  <a:pt x="0" y="4738"/>
                </a:lnTo>
                <a:lnTo>
                  <a:pt x="3613" y="6494"/>
                </a:lnTo>
                <a:lnTo>
                  <a:pt x="6142" y="7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3" name="object 3613"/>
          <p:cNvSpPr/>
          <p:nvPr/>
        </p:nvSpPr>
        <p:spPr>
          <a:xfrm>
            <a:off x="3128304" y="3319699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03" y="2707"/>
                </a:moveTo>
                <a:lnTo>
                  <a:pt x="1219" y="2116"/>
                </a:lnTo>
                <a:lnTo>
                  <a:pt x="1535" y="1525"/>
                </a:lnTo>
                <a:lnTo>
                  <a:pt x="1851" y="952"/>
                </a:lnTo>
                <a:lnTo>
                  <a:pt x="1490" y="591"/>
                </a:lnTo>
                <a:lnTo>
                  <a:pt x="1174" y="297"/>
                </a:lnTo>
                <a:lnTo>
                  <a:pt x="903" y="0"/>
                </a:lnTo>
                <a:lnTo>
                  <a:pt x="587" y="591"/>
                </a:lnTo>
                <a:lnTo>
                  <a:pt x="180" y="1164"/>
                </a:lnTo>
                <a:lnTo>
                  <a:pt x="45" y="1818"/>
                </a:lnTo>
                <a:lnTo>
                  <a:pt x="0" y="2030"/>
                </a:lnTo>
                <a:lnTo>
                  <a:pt x="587" y="2409"/>
                </a:lnTo>
                <a:lnTo>
                  <a:pt x="90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4" name="object 3614"/>
          <p:cNvSpPr/>
          <p:nvPr/>
        </p:nvSpPr>
        <p:spPr>
          <a:xfrm>
            <a:off x="3127107" y="3317601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84" y="10966"/>
                </a:moveTo>
                <a:lnTo>
                  <a:pt x="7362" y="4702"/>
                </a:lnTo>
                <a:lnTo>
                  <a:pt x="2619" y="0"/>
                </a:lnTo>
                <a:lnTo>
                  <a:pt x="858" y="3479"/>
                </a:lnTo>
                <a:lnTo>
                  <a:pt x="0" y="5487"/>
                </a:lnTo>
                <a:lnTo>
                  <a:pt x="903" y="8154"/>
                </a:lnTo>
                <a:lnTo>
                  <a:pt x="3884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5" name="object 3615"/>
          <p:cNvSpPr/>
          <p:nvPr/>
        </p:nvSpPr>
        <p:spPr>
          <a:xfrm>
            <a:off x="3104703" y="3345455"/>
            <a:ext cx="903" cy="1365"/>
          </a:xfrm>
          <a:custGeom>
            <a:avLst/>
            <a:gdLst/>
            <a:ahLst/>
            <a:cxnLst/>
            <a:rect l="l" t="t" r="r" b="b"/>
            <a:pathLst>
              <a:path w="1806" h="2730">
                <a:moveTo>
                  <a:pt x="1761" y="1818"/>
                </a:moveTo>
                <a:lnTo>
                  <a:pt x="1626" y="1186"/>
                </a:lnTo>
                <a:lnTo>
                  <a:pt x="1219" y="613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889"/>
                </a:lnTo>
                <a:lnTo>
                  <a:pt x="180" y="1543"/>
                </a:lnTo>
                <a:lnTo>
                  <a:pt x="587" y="2116"/>
                </a:lnTo>
                <a:lnTo>
                  <a:pt x="903" y="2730"/>
                </a:lnTo>
                <a:lnTo>
                  <a:pt x="1219" y="2409"/>
                </a:lnTo>
                <a:lnTo>
                  <a:pt x="1806" y="2053"/>
                </a:lnTo>
                <a:lnTo>
                  <a:pt x="1761" y="1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6" name="object 3616"/>
          <p:cNvSpPr/>
          <p:nvPr/>
        </p:nvSpPr>
        <p:spPr>
          <a:xfrm>
            <a:off x="3103303" y="3343435"/>
            <a:ext cx="3681" cy="5404"/>
          </a:xfrm>
          <a:custGeom>
            <a:avLst/>
            <a:gdLst/>
            <a:ahLst/>
            <a:cxnLst/>
            <a:rect l="l" t="t" r="r" b="b"/>
            <a:pathLst>
              <a:path w="7362" h="10808">
                <a:moveTo>
                  <a:pt x="4200" y="0"/>
                </a:moveTo>
                <a:lnTo>
                  <a:pt x="0" y="3827"/>
                </a:lnTo>
                <a:lnTo>
                  <a:pt x="1264" y="7464"/>
                </a:lnTo>
                <a:lnTo>
                  <a:pt x="3161" y="10808"/>
                </a:lnTo>
                <a:lnTo>
                  <a:pt x="7362" y="6981"/>
                </a:lnTo>
                <a:lnTo>
                  <a:pt x="6142" y="3321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7" name="object 3617"/>
          <p:cNvSpPr/>
          <p:nvPr/>
        </p:nvSpPr>
        <p:spPr>
          <a:xfrm>
            <a:off x="3137496" y="3428401"/>
            <a:ext cx="1378" cy="900"/>
          </a:xfrm>
          <a:custGeom>
            <a:avLst/>
            <a:gdLst/>
            <a:ahLst/>
            <a:cxnLst/>
            <a:rect l="l" t="t" r="r" b="b"/>
            <a:pathLst>
              <a:path w="2755" h="1800">
                <a:moveTo>
                  <a:pt x="1851" y="45"/>
                </a:moveTo>
                <a:lnTo>
                  <a:pt x="1174" y="194"/>
                </a:lnTo>
                <a:lnTo>
                  <a:pt x="587" y="595"/>
                </a:lnTo>
                <a:lnTo>
                  <a:pt x="0" y="889"/>
                </a:lnTo>
                <a:lnTo>
                  <a:pt x="316" y="1186"/>
                </a:lnTo>
                <a:lnTo>
                  <a:pt x="677" y="1800"/>
                </a:lnTo>
                <a:lnTo>
                  <a:pt x="1535" y="1611"/>
                </a:lnTo>
                <a:lnTo>
                  <a:pt x="2122" y="1186"/>
                </a:lnTo>
                <a:lnTo>
                  <a:pt x="2755" y="889"/>
                </a:lnTo>
                <a:lnTo>
                  <a:pt x="2439" y="595"/>
                </a:lnTo>
                <a:lnTo>
                  <a:pt x="2077" y="0"/>
                </a:lnTo>
                <a:lnTo>
                  <a:pt x="1851" y="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8" name="object 3618"/>
          <p:cNvSpPr/>
          <p:nvPr/>
        </p:nvSpPr>
        <p:spPr>
          <a:xfrm>
            <a:off x="3135441" y="3427038"/>
            <a:ext cx="5488" cy="3480"/>
          </a:xfrm>
          <a:custGeom>
            <a:avLst/>
            <a:gdLst/>
            <a:ahLst/>
            <a:cxnLst/>
            <a:rect l="l" t="t" r="r" b="b"/>
            <a:pathLst>
              <a:path w="10975" h="6959">
                <a:moveTo>
                  <a:pt x="7091" y="0"/>
                </a:moveTo>
                <a:lnTo>
                  <a:pt x="3432" y="1164"/>
                </a:lnTo>
                <a:lnTo>
                  <a:pt x="0" y="3086"/>
                </a:lnTo>
                <a:lnTo>
                  <a:pt x="4968" y="6959"/>
                </a:lnTo>
                <a:lnTo>
                  <a:pt x="7543" y="6069"/>
                </a:lnTo>
                <a:lnTo>
                  <a:pt x="10975" y="4147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19" name="object 3619"/>
          <p:cNvSpPr/>
          <p:nvPr/>
        </p:nvSpPr>
        <p:spPr>
          <a:xfrm>
            <a:off x="3152831" y="3418682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93" y="2707"/>
                </a:moveTo>
                <a:lnTo>
                  <a:pt x="1264" y="2409"/>
                </a:lnTo>
                <a:lnTo>
                  <a:pt x="1897" y="2030"/>
                </a:lnTo>
                <a:lnTo>
                  <a:pt x="1851" y="1818"/>
                </a:lnTo>
                <a:lnTo>
                  <a:pt x="1671" y="1182"/>
                </a:lnTo>
                <a:lnTo>
                  <a:pt x="1264" y="591"/>
                </a:lnTo>
                <a:lnTo>
                  <a:pt x="993" y="0"/>
                </a:lnTo>
                <a:lnTo>
                  <a:pt x="677" y="293"/>
                </a:lnTo>
                <a:lnTo>
                  <a:pt x="361" y="591"/>
                </a:lnTo>
                <a:lnTo>
                  <a:pt x="0" y="952"/>
                </a:lnTo>
                <a:lnTo>
                  <a:pt x="316" y="1520"/>
                </a:lnTo>
                <a:lnTo>
                  <a:pt x="632" y="2112"/>
                </a:lnTo>
                <a:lnTo>
                  <a:pt x="993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0" name="object 3620"/>
          <p:cNvSpPr/>
          <p:nvPr/>
        </p:nvSpPr>
        <p:spPr>
          <a:xfrm>
            <a:off x="3151272" y="3416598"/>
            <a:ext cx="3862" cy="5395"/>
          </a:xfrm>
          <a:custGeom>
            <a:avLst/>
            <a:gdLst/>
            <a:ahLst/>
            <a:cxnLst/>
            <a:rect l="l" t="t" r="r" b="b"/>
            <a:pathLst>
              <a:path w="7723" h="10790">
                <a:moveTo>
                  <a:pt x="3658" y="10790"/>
                </a:moveTo>
                <a:lnTo>
                  <a:pt x="7723" y="7107"/>
                </a:lnTo>
                <a:lnTo>
                  <a:pt x="6549" y="3447"/>
                </a:lnTo>
                <a:lnTo>
                  <a:pt x="4787" y="0"/>
                </a:lnTo>
                <a:lnTo>
                  <a:pt x="0" y="4675"/>
                </a:lnTo>
                <a:lnTo>
                  <a:pt x="3658" y="10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1" name="object 3621"/>
          <p:cNvSpPr/>
          <p:nvPr/>
        </p:nvSpPr>
        <p:spPr>
          <a:xfrm>
            <a:off x="2730144" y="3441963"/>
            <a:ext cx="1378" cy="898"/>
          </a:xfrm>
          <a:custGeom>
            <a:avLst/>
            <a:gdLst/>
            <a:ahLst/>
            <a:cxnLst/>
            <a:rect l="l" t="t" r="r" b="b"/>
            <a:pathLst>
              <a:path w="2755" h="1796">
                <a:moveTo>
                  <a:pt x="903" y="1732"/>
                </a:moveTo>
                <a:lnTo>
                  <a:pt x="1580" y="1606"/>
                </a:lnTo>
                <a:lnTo>
                  <a:pt x="2168" y="1182"/>
                </a:lnTo>
                <a:lnTo>
                  <a:pt x="2755" y="889"/>
                </a:lnTo>
                <a:lnTo>
                  <a:pt x="2439" y="591"/>
                </a:lnTo>
                <a:lnTo>
                  <a:pt x="2077" y="0"/>
                </a:lnTo>
                <a:lnTo>
                  <a:pt x="1851" y="40"/>
                </a:lnTo>
                <a:lnTo>
                  <a:pt x="1219" y="189"/>
                </a:lnTo>
                <a:lnTo>
                  <a:pt x="632" y="591"/>
                </a:lnTo>
                <a:lnTo>
                  <a:pt x="0" y="889"/>
                </a:lnTo>
                <a:lnTo>
                  <a:pt x="316" y="1182"/>
                </a:lnTo>
                <a:lnTo>
                  <a:pt x="677" y="1796"/>
                </a:lnTo>
                <a:lnTo>
                  <a:pt x="903" y="1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2" name="object 3622"/>
          <p:cNvSpPr/>
          <p:nvPr/>
        </p:nvSpPr>
        <p:spPr>
          <a:xfrm>
            <a:off x="2728111" y="3440586"/>
            <a:ext cx="5465" cy="3491"/>
          </a:xfrm>
          <a:custGeom>
            <a:avLst/>
            <a:gdLst/>
            <a:ahLst/>
            <a:cxnLst/>
            <a:rect l="l" t="t" r="r" b="b"/>
            <a:pathLst>
              <a:path w="10930" h="6981">
                <a:moveTo>
                  <a:pt x="4923" y="6981"/>
                </a:moveTo>
                <a:lnTo>
                  <a:pt x="7497" y="6092"/>
                </a:lnTo>
                <a:lnTo>
                  <a:pt x="10930" y="4147"/>
                </a:lnTo>
                <a:lnTo>
                  <a:pt x="7046" y="0"/>
                </a:lnTo>
                <a:lnTo>
                  <a:pt x="3432" y="1186"/>
                </a:lnTo>
                <a:lnTo>
                  <a:pt x="0" y="3109"/>
                </a:lnTo>
                <a:lnTo>
                  <a:pt x="4923" y="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3" name="object 3623"/>
          <p:cNvSpPr/>
          <p:nvPr/>
        </p:nvSpPr>
        <p:spPr>
          <a:xfrm>
            <a:off x="2733012" y="3441487"/>
            <a:ext cx="1355" cy="1598"/>
          </a:xfrm>
          <a:custGeom>
            <a:avLst/>
            <a:gdLst/>
            <a:ahLst/>
            <a:cxnLst/>
            <a:rect l="l" t="t" r="r" b="b"/>
            <a:pathLst>
              <a:path w="2710" h="3195">
                <a:moveTo>
                  <a:pt x="2484" y="2008"/>
                </a:moveTo>
                <a:lnTo>
                  <a:pt x="1851" y="1119"/>
                </a:lnTo>
                <a:lnTo>
                  <a:pt x="1084" y="0"/>
                </a:lnTo>
                <a:lnTo>
                  <a:pt x="90" y="1629"/>
                </a:lnTo>
                <a:lnTo>
                  <a:pt x="0" y="1859"/>
                </a:lnTo>
                <a:lnTo>
                  <a:pt x="858" y="2662"/>
                </a:lnTo>
                <a:lnTo>
                  <a:pt x="1309" y="3195"/>
                </a:lnTo>
                <a:lnTo>
                  <a:pt x="2529" y="3195"/>
                </a:lnTo>
                <a:lnTo>
                  <a:pt x="2529" y="2793"/>
                </a:lnTo>
                <a:lnTo>
                  <a:pt x="2710" y="2283"/>
                </a:lnTo>
                <a:lnTo>
                  <a:pt x="2484" y="2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4" name="object 3624"/>
          <p:cNvSpPr/>
          <p:nvPr/>
        </p:nvSpPr>
        <p:spPr>
          <a:xfrm>
            <a:off x="2731476" y="3440609"/>
            <a:ext cx="4156" cy="3723"/>
          </a:xfrm>
          <a:custGeom>
            <a:avLst/>
            <a:gdLst/>
            <a:ahLst/>
            <a:cxnLst/>
            <a:rect l="l" t="t" r="r" b="b"/>
            <a:pathLst>
              <a:path w="8311" h="7446">
                <a:moveTo>
                  <a:pt x="6052" y="0"/>
                </a:moveTo>
                <a:lnTo>
                  <a:pt x="2032" y="487"/>
                </a:lnTo>
                <a:lnTo>
                  <a:pt x="0" y="3872"/>
                </a:lnTo>
                <a:lnTo>
                  <a:pt x="2439" y="6494"/>
                </a:lnTo>
                <a:lnTo>
                  <a:pt x="5600" y="7446"/>
                </a:lnTo>
                <a:lnTo>
                  <a:pt x="8130" y="7320"/>
                </a:lnTo>
                <a:lnTo>
                  <a:pt x="8311" y="3276"/>
                </a:lnTo>
                <a:lnTo>
                  <a:pt x="6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5" name="object 3625"/>
          <p:cNvSpPr/>
          <p:nvPr/>
        </p:nvSpPr>
        <p:spPr>
          <a:xfrm>
            <a:off x="2862487" y="34417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48" y="2707"/>
                </a:moveTo>
                <a:lnTo>
                  <a:pt x="1264" y="2112"/>
                </a:lnTo>
                <a:lnTo>
                  <a:pt x="1580" y="1543"/>
                </a:lnTo>
                <a:lnTo>
                  <a:pt x="1897" y="970"/>
                </a:lnTo>
                <a:lnTo>
                  <a:pt x="1535" y="591"/>
                </a:lnTo>
                <a:lnTo>
                  <a:pt x="1219" y="293"/>
                </a:lnTo>
                <a:lnTo>
                  <a:pt x="948" y="0"/>
                </a:lnTo>
                <a:lnTo>
                  <a:pt x="587" y="591"/>
                </a:lnTo>
                <a:lnTo>
                  <a:pt x="225" y="1182"/>
                </a:lnTo>
                <a:lnTo>
                  <a:pt x="45" y="1818"/>
                </a:lnTo>
                <a:lnTo>
                  <a:pt x="0" y="2048"/>
                </a:lnTo>
                <a:lnTo>
                  <a:pt x="587" y="2409"/>
                </a:lnTo>
                <a:lnTo>
                  <a:pt x="948" y="2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6" name="object 3626"/>
          <p:cNvSpPr/>
          <p:nvPr/>
        </p:nvSpPr>
        <p:spPr>
          <a:xfrm>
            <a:off x="2861313" y="3439645"/>
            <a:ext cx="3681" cy="5470"/>
          </a:xfrm>
          <a:custGeom>
            <a:avLst/>
            <a:gdLst/>
            <a:ahLst/>
            <a:cxnLst/>
            <a:rect l="l" t="t" r="r" b="b"/>
            <a:pathLst>
              <a:path w="7362" h="10939">
                <a:moveTo>
                  <a:pt x="3839" y="10939"/>
                </a:moveTo>
                <a:lnTo>
                  <a:pt x="7362" y="4698"/>
                </a:lnTo>
                <a:lnTo>
                  <a:pt x="2619" y="0"/>
                </a:lnTo>
                <a:lnTo>
                  <a:pt x="813" y="3447"/>
                </a:lnTo>
                <a:lnTo>
                  <a:pt x="0" y="5438"/>
                </a:lnTo>
                <a:lnTo>
                  <a:pt x="903" y="8123"/>
                </a:lnTo>
                <a:lnTo>
                  <a:pt x="3839" y="1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7" name="object 3627"/>
          <p:cNvSpPr/>
          <p:nvPr/>
        </p:nvSpPr>
        <p:spPr>
          <a:xfrm>
            <a:off x="3039458" y="3389775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80" y="2450"/>
                </a:moveTo>
                <a:lnTo>
                  <a:pt x="406" y="2644"/>
                </a:lnTo>
                <a:lnTo>
                  <a:pt x="1129" y="2662"/>
                </a:lnTo>
                <a:lnTo>
                  <a:pt x="1355" y="2450"/>
                </a:lnTo>
                <a:lnTo>
                  <a:pt x="1897" y="2030"/>
                </a:lnTo>
                <a:lnTo>
                  <a:pt x="2303" y="1457"/>
                </a:lnTo>
                <a:lnTo>
                  <a:pt x="2619" y="866"/>
                </a:lnTo>
                <a:lnTo>
                  <a:pt x="2077" y="315"/>
                </a:lnTo>
                <a:lnTo>
                  <a:pt x="1761" y="0"/>
                </a:lnTo>
                <a:lnTo>
                  <a:pt x="1219" y="419"/>
                </a:lnTo>
                <a:lnTo>
                  <a:pt x="632" y="803"/>
                </a:lnTo>
                <a:lnTo>
                  <a:pt x="180" y="1308"/>
                </a:lnTo>
                <a:lnTo>
                  <a:pt x="0" y="1566"/>
                </a:lnTo>
                <a:lnTo>
                  <a:pt x="0" y="2242"/>
                </a:lnTo>
                <a:lnTo>
                  <a:pt x="180" y="2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8" name="object 3628"/>
          <p:cNvSpPr/>
          <p:nvPr/>
        </p:nvSpPr>
        <p:spPr>
          <a:xfrm>
            <a:off x="3038125" y="3388114"/>
            <a:ext cx="3884" cy="4208"/>
          </a:xfrm>
          <a:custGeom>
            <a:avLst/>
            <a:gdLst/>
            <a:ahLst/>
            <a:cxnLst/>
            <a:rect l="l" t="t" r="r" b="b"/>
            <a:pathLst>
              <a:path w="7768" h="8416">
                <a:moveTo>
                  <a:pt x="4607" y="0"/>
                </a:moveTo>
                <a:lnTo>
                  <a:pt x="948" y="3046"/>
                </a:lnTo>
                <a:lnTo>
                  <a:pt x="0" y="6430"/>
                </a:lnTo>
                <a:lnTo>
                  <a:pt x="3432" y="8416"/>
                </a:lnTo>
                <a:lnTo>
                  <a:pt x="4245" y="8416"/>
                </a:lnTo>
                <a:lnTo>
                  <a:pt x="6910" y="6367"/>
                </a:lnTo>
                <a:lnTo>
                  <a:pt x="7768" y="2960"/>
                </a:lnTo>
                <a:lnTo>
                  <a:pt x="4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29" name="object 3629"/>
          <p:cNvSpPr/>
          <p:nvPr/>
        </p:nvSpPr>
        <p:spPr>
          <a:xfrm>
            <a:off x="3049643" y="3386135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89"/>
                </a:moveTo>
                <a:lnTo>
                  <a:pt x="225" y="1525"/>
                </a:lnTo>
                <a:lnTo>
                  <a:pt x="632" y="2116"/>
                </a:lnTo>
                <a:lnTo>
                  <a:pt x="948" y="2707"/>
                </a:lnTo>
                <a:lnTo>
                  <a:pt x="1219" y="2414"/>
                </a:lnTo>
                <a:lnTo>
                  <a:pt x="1851" y="2053"/>
                </a:lnTo>
                <a:lnTo>
                  <a:pt x="1806" y="1818"/>
                </a:lnTo>
                <a:lnTo>
                  <a:pt x="1626" y="1186"/>
                </a:lnTo>
                <a:lnTo>
                  <a:pt x="1264" y="613"/>
                </a:lnTo>
                <a:lnTo>
                  <a:pt x="948" y="0"/>
                </a:lnTo>
                <a:lnTo>
                  <a:pt x="632" y="297"/>
                </a:lnTo>
                <a:lnTo>
                  <a:pt x="0" y="676"/>
                </a:lnTo>
                <a:lnTo>
                  <a:pt x="45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0" name="object 3630"/>
          <p:cNvSpPr/>
          <p:nvPr/>
        </p:nvSpPr>
        <p:spPr>
          <a:xfrm>
            <a:off x="3048265" y="3384115"/>
            <a:ext cx="3681" cy="5393"/>
          </a:xfrm>
          <a:custGeom>
            <a:avLst/>
            <a:gdLst/>
            <a:ahLst/>
            <a:cxnLst/>
            <a:rect l="l" t="t" r="r" b="b"/>
            <a:pathLst>
              <a:path w="7362" h="10786">
                <a:moveTo>
                  <a:pt x="4200" y="0"/>
                </a:moveTo>
                <a:lnTo>
                  <a:pt x="0" y="3827"/>
                </a:lnTo>
                <a:lnTo>
                  <a:pt x="1264" y="7468"/>
                </a:lnTo>
                <a:lnTo>
                  <a:pt x="3161" y="10786"/>
                </a:lnTo>
                <a:lnTo>
                  <a:pt x="7362" y="6981"/>
                </a:lnTo>
                <a:lnTo>
                  <a:pt x="6142" y="3321"/>
                </a:lnTo>
                <a:lnTo>
                  <a:pt x="4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1" name="object 3631"/>
          <p:cNvSpPr/>
          <p:nvPr/>
        </p:nvSpPr>
        <p:spPr>
          <a:xfrm>
            <a:off x="3143232" y="3413256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89"/>
                </a:moveTo>
                <a:lnTo>
                  <a:pt x="180" y="1520"/>
                </a:lnTo>
                <a:lnTo>
                  <a:pt x="587" y="2116"/>
                </a:lnTo>
                <a:lnTo>
                  <a:pt x="903" y="2707"/>
                </a:lnTo>
                <a:lnTo>
                  <a:pt x="1219" y="2409"/>
                </a:lnTo>
                <a:lnTo>
                  <a:pt x="1490" y="2116"/>
                </a:lnTo>
                <a:lnTo>
                  <a:pt x="1897" y="1755"/>
                </a:lnTo>
                <a:lnTo>
                  <a:pt x="1580" y="1182"/>
                </a:lnTo>
                <a:lnTo>
                  <a:pt x="1219" y="591"/>
                </a:lnTo>
                <a:lnTo>
                  <a:pt x="903" y="0"/>
                </a:lnTo>
                <a:lnTo>
                  <a:pt x="587" y="297"/>
                </a:lnTo>
                <a:lnTo>
                  <a:pt x="0" y="654"/>
                </a:lnTo>
                <a:lnTo>
                  <a:pt x="45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2" name="object 3632"/>
          <p:cNvSpPr/>
          <p:nvPr/>
        </p:nvSpPr>
        <p:spPr>
          <a:xfrm>
            <a:off x="3141855" y="3411299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4065" y="0"/>
                </a:moveTo>
                <a:lnTo>
                  <a:pt x="0" y="3678"/>
                </a:lnTo>
                <a:lnTo>
                  <a:pt x="1219" y="7338"/>
                </a:lnTo>
                <a:lnTo>
                  <a:pt x="2981" y="10786"/>
                </a:lnTo>
                <a:lnTo>
                  <a:pt x="7723" y="6092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3" name="object 3633"/>
          <p:cNvSpPr/>
          <p:nvPr/>
        </p:nvSpPr>
        <p:spPr>
          <a:xfrm>
            <a:off x="2460623" y="3230207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06" y="902"/>
                </a:moveTo>
                <a:lnTo>
                  <a:pt x="1897" y="631"/>
                </a:lnTo>
                <a:lnTo>
                  <a:pt x="1264" y="270"/>
                </a:lnTo>
                <a:lnTo>
                  <a:pt x="993" y="0"/>
                </a:lnTo>
                <a:lnTo>
                  <a:pt x="632" y="586"/>
                </a:lnTo>
                <a:lnTo>
                  <a:pt x="316" y="1173"/>
                </a:lnTo>
                <a:lnTo>
                  <a:pt x="0" y="1714"/>
                </a:lnTo>
                <a:lnTo>
                  <a:pt x="361" y="2075"/>
                </a:lnTo>
                <a:lnTo>
                  <a:pt x="677" y="2391"/>
                </a:lnTo>
                <a:lnTo>
                  <a:pt x="993" y="2707"/>
                </a:lnTo>
                <a:lnTo>
                  <a:pt x="1264" y="2075"/>
                </a:lnTo>
                <a:lnTo>
                  <a:pt x="1716" y="1534"/>
                </a:lnTo>
                <a:lnTo>
                  <a:pt x="1806" y="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4" name="object 3634"/>
          <p:cNvSpPr/>
          <p:nvPr/>
        </p:nvSpPr>
        <p:spPr>
          <a:xfrm>
            <a:off x="2459065" y="3228176"/>
            <a:ext cx="3681" cy="5461"/>
          </a:xfrm>
          <a:custGeom>
            <a:avLst/>
            <a:gdLst/>
            <a:ahLst/>
            <a:cxnLst/>
            <a:rect l="l" t="t" r="r" b="b"/>
            <a:pathLst>
              <a:path w="7362" h="10921">
                <a:moveTo>
                  <a:pt x="6504" y="2798"/>
                </a:moveTo>
                <a:lnTo>
                  <a:pt x="3523" y="0"/>
                </a:lnTo>
                <a:lnTo>
                  <a:pt x="0" y="6227"/>
                </a:lnTo>
                <a:lnTo>
                  <a:pt x="4787" y="10921"/>
                </a:lnTo>
                <a:lnTo>
                  <a:pt x="6549" y="7491"/>
                </a:lnTo>
                <a:lnTo>
                  <a:pt x="7362" y="5505"/>
                </a:lnTo>
                <a:lnTo>
                  <a:pt x="6504" y="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5" name="object 3635"/>
          <p:cNvSpPr/>
          <p:nvPr/>
        </p:nvSpPr>
        <p:spPr>
          <a:xfrm>
            <a:off x="3267062" y="3230207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948" y="0"/>
                </a:moveTo>
                <a:lnTo>
                  <a:pt x="677" y="270"/>
                </a:lnTo>
                <a:lnTo>
                  <a:pt x="361" y="586"/>
                </a:lnTo>
                <a:lnTo>
                  <a:pt x="0" y="947"/>
                </a:lnTo>
                <a:lnTo>
                  <a:pt x="316" y="1534"/>
                </a:lnTo>
                <a:lnTo>
                  <a:pt x="632" y="2121"/>
                </a:lnTo>
                <a:lnTo>
                  <a:pt x="948" y="2707"/>
                </a:lnTo>
                <a:lnTo>
                  <a:pt x="1264" y="2391"/>
                </a:lnTo>
                <a:lnTo>
                  <a:pt x="1851" y="2030"/>
                </a:lnTo>
                <a:lnTo>
                  <a:pt x="1806" y="1805"/>
                </a:lnTo>
                <a:lnTo>
                  <a:pt x="1671" y="1173"/>
                </a:lnTo>
                <a:lnTo>
                  <a:pt x="1264" y="586"/>
                </a:lnTo>
                <a:lnTo>
                  <a:pt x="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6" name="object 3636"/>
          <p:cNvSpPr/>
          <p:nvPr/>
        </p:nvSpPr>
        <p:spPr>
          <a:xfrm>
            <a:off x="3265503" y="3228131"/>
            <a:ext cx="3862" cy="5393"/>
          </a:xfrm>
          <a:custGeom>
            <a:avLst/>
            <a:gdLst/>
            <a:ahLst/>
            <a:cxnLst/>
            <a:rect l="l" t="t" r="r" b="b"/>
            <a:pathLst>
              <a:path w="7723" h="10786">
                <a:moveTo>
                  <a:pt x="3658" y="10786"/>
                </a:moveTo>
                <a:lnTo>
                  <a:pt x="7723" y="7085"/>
                </a:lnTo>
                <a:lnTo>
                  <a:pt x="6549" y="3429"/>
                </a:lnTo>
                <a:lnTo>
                  <a:pt x="4742" y="0"/>
                </a:lnTo>
                <a:lnTo>
                  <a:pt x="0" y="4693"/>
                </a:lnTo>
                <a:lnTo>
                  <a:pt x="3658" y="10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7" name="object 3637"/>
          <p:cNvSpPr/>
          <p:nvPr/>
        </p:nvSpPr>
        <p:spPr>
          <a:xfrm>
            <a:off x="3261348" y="3234472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47"/>
                </a:moveTo>
                <a:lnTo>
                  <a:pt x="316" y="1263"/>
                </a:lnTo>
                <a:lnTo>
                  <a:pt x="677" y="1850"/>
                </a:lnTo>
                <a:lnTo>
                  <a:pt x="903" y="1805"/>
                </a:lnTo>
                <a:lnTo>
                  <a:pt x="1535" y="1669"/>
                </a:lnTo>
                <a:lnTo>
                  <a:pt x="2122" y="1263"/>
                </a:lnTo>
                <a:lnTo>
                  <a:pt x="2755" y="947"/>
                </a:lnTo>
                <a:lnTo>
                  <a:pt x="2439" y="631"/>
                </a:lnTo>
                <a:lnTo>
                  <a:pt x="2122" y="361"/>
                </a:lnTo>
                <a:lnTo>
                  <a:pt x="1761" y="0"/>
                </a:lnTo>
                <a:lnTo>
                  <a:pt x="1219" y="315"/>
                </a:lnTo>
                <a:lnTo>
                  <a:pt x="587" y="631"/>
                </a:lnTo>
                <a:lnTo>
                  <a:pt x="0" y="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8" name="object 3638"/>
          <p:cNvSpPr/>
          <p:nvPr/>
        </p:nvSpPr>
        <p:spPr>
          <a:xfrm>
            <a:off x="3259338" y="3232937"/>
            <a:ext cx="5511" cy="3678"/>
          </a:xfrm>
          <a:custGeom>
            <a:avLst/>
            <a:gdLst/>
            <a:ahLst/>
            <a:cxnLst/>
            <a:rect l="l" t="t" r="r" b="b"/>
            <a:pathLst>
              <a:path w="11021" h="7356">
                <a:moveTo>
                  <a:pt x="4878" y="7356"/>
                </a:moveTo>
                <a:lnTo>
                  <a:pt x="7452" y="6498"/>
                </a:lnTo>
                <a:lnTo>
                  <a:pt x="11021" y="4693"/>
                </a:lnTo>
                <a:lnTo>
                  <a:pt x="6233" y="0"/>
                </a:lnTo>
                <a:lnTo>
                  <a:pt x="0" y="3610"/>
                </a:lnTo>
                <a:lnTo>
                  <a:pt x="4878" y="7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39" name="object 3639"/>
          <p:cNvSpPr/>
          <p:nvPr/>
        </p:nvSpPr>
        <p:spPr>
          <a:xfrm>
            <a:off x="3251704" y="3239933"/>
            <a:ext cx="1378" cy="903"/>
          </a:xfrm>
          <a:custGeom>
            <a:avLst/>
            <a:gdLst/>
            <a:ahLst/>
            <a:cxnLst/>
            <a:rect l="l" t="t" r="r" b="b"/>
            <a:pathLst>
              <a:path w="2755" h="1805">
                <a:moveTo>
                  <a:pt x="948" y="1714"/>
                </a:moveTo>
                <a:lnTo>
                  <a:pt x="1580" y="1579"/>
                </a:lnTo>
                <a:lnTo>
                  <a:pt x="2168" y="1173"/>
                </a:lnTo>
                <a:lnTo>
                  <a:pt x="2755" y="857"/>
                </a:lnTo>
                <a:lnTo>
                  <a:pt x="2484" y="586"/>
                </a:lnTo>
                <a:lnTo>
                  <a:pt x="2077" y="0"/>
                </a:lnTo>
                <a:lnTo>
                  <a:pt x="1851" y="45"/>
                </a:lnTo>
                <a:lnTo>
                  <a:pt x="1219" y="180"/>
                </a:lnTo>
                <a:lnTo>
                  <a:pt x="632" y="586"/>
                </a:lnTo>
                <a:lnTo>
                  <a:pt x="0" y="857"/>
                </a:lnTo>
                <a:lnTo>
                  <a:pt x="316" y="1173"/>
                </a:lnTo>
                <a:lnTo>
                  <a:pt x="677" y="1805"/>
                </a:lnTo>
                <a:lnTo>
                  <a:pt x="948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0" name="object 3640"/>
          <p:cNvSpPr/>
          <p:nvPr/>
        </p:nvSpPr>
        <p:spPr>
          <a:xfrm>
            <a:off x="3249649" y="3238556"/>
            <a:ext cx="5488" cy="3475"/>
          </a:xfrm>
          <a:custGeom>
            <a:avLst/>
            <a:gdLst/>
            <a:ahLst/>
            <a:cxnLst/>
            <a:rect l="l" t="t" r="r" b="b"/>
            <a:pathLst>
              <a:path w="10975" h="6949">
                <a:moveTo>
                  <a:pt x="7091" y="0"/>
                </a:moveTo>
                <a:lnTo>
                  <a:pt x="3432" y="1173"/>
                </a:lnTo>
                <a:lnTo>
                  <a:pt x="0" y="3113"/>
                </a:lnTo>
                <a:lnTo>
                  <a:pt x="5013" y="6949"/>
                </a:lnTo>
                <a:lnTo>
                  <a:pt x="7543" y="6092"/>
                </a:lnTo>
                <a:lnTo>
                  <a:pt x="10975" y="4197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1" name="object 3641"/>
          <p:cNvSpPr/>
          <p:nvPr/>
        </p:nvSpPr>
        <p:spPr>
          <a:xfrm>
            <a:off x="3240932" y="3299368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3" y="0"/>
                </a:moveTo>
                <a:lnTo>
                  <a:pt x="632" y="586"/>
                </a:lnTo>
                <a:lnTo>
                  <a:pt x="180" y="1173"/>
                </a:lnTo>
                <a:lnTo>
                  <a:pt x="0" y="2030"/>
                </a:lnTo>
                <a:lnTo>
                  <a:pt x="632" y="2391"/>
                </a:lnTo>
                <a:lnTo>
                  <a:pt x="903" y="2707"/>
                </a:lnTo>
                <a:lnTo>
                  <a:pt x="1264" y="2075"/>
                </a:lnTo>
                <a:lnTo>
                  <a:pt x="1580" y="1489"/>
                </a:lnTo>
                <a:lnTo>
                  <a:pt x="1897" y="947"/>
                </a:lnTo>
                <a:lnTo>
                  <a:pt x="1535" y="586"/>
                </a:lnTo>
                <a:lnTo>
                  <a:pt x="1219" y="270"/>
                </a:lnTo>
                <a:lnTo>
                  <a:pt x="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2" name="object 3642"/>
          <p:cNvSpPr/>
          <p:nvPr/>
        </p:nvSpPr>
        <p:spPr>
          <a:xfrm>
            <a:off x="3239757" y="3297270"/>
            <a:ext cx="3681" cy="5483"/>
          </a:xfrm>
          <a:custGeom>
            <a:avLst/>
            <a:gdLst/>
            <a:ahLst/>
            <a:cxnLst/>
            <a:rect l="l" t="t" r="r" b="b"/>
            <a:pathLst>
              <a:path w="7362" h="10966">
                <a:moveTo>
                  <a:pt x="3839" y="10966"/>
                </a:moveTo>
                <a:lnTo>
                  <a:pt x="7362" y="4693"/>
                </a:lnTo>
                <a:lnTo>
                  <a:pt x="2574" y="0"/>
                </a:lnTo>
                <a:lnTo>
                  <a:pt x="813" y="3474"/>
                </a:lnTo>
                <a:lnTo>
                  <a:pt x="0" y="5460"/>
                </a:lnTo>
                <a:lnTo>
                  <a:pt x="858" y="8123"/>
                </a:lnTo>
                <a:lnTo>
                  <a:pt x="3839" y="10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3" name="object 3643"/>
          <p:cNvSpPr/>
          <p:nvPr/>
        </p:nvSpPr>
        <p:spPr>
          <a:xfrm>
            <a:off x="3232688" y="331293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1714"/>
                </a:moveTo>
                <a:lnTo>
                  <a:pt x="1535" y="1128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075"/>
                </a:lnTo>
                <a:lnTo>
                  <a:pt x="1897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4" name="object 3644"/>
          <p:cNvSpPr/>
          <p:nvPr/>
        </p:nvSpPr>
        <p:spPr>
          <a:xfrm>
            <a:off x="3231311" y="3310944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81" y="10831"/>
                </a:moveTo>
                <a:lnTo>
                  <a:pt x="7723" y="6137"/>
                </a:lnTo>
                <a:lnTo>
                  <a:pt x="4065" y="0"/>
                </a:lnTo>
                <a:lnTo>
                  <a:pt x="0" y="3700"/>
                </a:lnTo>
                <a:lnTo>
                  <a:pt x="1219" y="7356"/>
                </a:lnTo>
                <a:lnTo>
                  <a:pt x="298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5" name="object 3645"/>
          <p:cNvSpPr/>
          <p:nvPr/>
        </p:nvSpPr>
        <p:spPr>
          <a:xfrm>
            <a:off x="3207665" y="3314464"/>
            <a:ext cx="1378" cy="925"/>
          </a:xfrm>
          <a:custGeom>
            <a:avLst/>
            <a:gdLst/>
            <a:ahLst/>
            <a:cxnLst/>
            <a:rect l="l" t="t" r="r" b="b"/>
            <a:pathLst>
              <a:path w="2755" h="1850">
                <a:moveTo>
                  <a:pt x="0" y="992"/>
                </a:moveTo>
                <a:lnTo>
                  <a:pt x="316" y="1263"/>
                </a:lnTo>
                <a:lnTo>
                  <a:pt x="677" y="1850"/>
                </a:lnTo>
                <a:lnTo>
                  <a:pt x="948" y="1805"/>
                </a:lnTo>
                <a:lnTo>
                  <a:pt x="1580" y="1669"/>
                </a:lnTo>
                <a:lnTo>
                  <a:pt x="2168" y="1263"/>
                </a:lnTo>
                <a:lnTo>
                  <a:pt x="2755" y="992"/>
                </a:lnTo>
                <a:lnTo>
                  <a:pt x="2484" y="676"/>
                </a:lnTo>
                <a:lnTo>
                  <a:pt x="2168" y="361"/>
                </a:lnTo>
                <a:lnTo>
                  <a:pt x="1806" y="0"/>
                </a:lnTo>
                <a:lnTo>
                  <a:pt x="1219" y="315"/>
                </a:lnTo>
                <a:lnTo>
                  <a:pt x="632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6" name="object 3646"/>
          <p:cNvSpPr/>
          <p:nvPr/>
        </p:nvSpPr>
        <p:spPr>
          <a:xfrm>
            <a:off x="3205678" y="3312930"/>
            <a:ext cx="5511" cy="3701"/>
          </a:xfrm>
          <a:custGeom>
            <a:avLst/>
            <a:gdLst/>
            <a:ahLst/>
            <a:cxnLst/>
            <a:rect l="l" t="t" r="r" b="b"/>
            <a:pathLst>
              <a:path w="11021" h="7401">
                <a:moveTo>
                  <a:pt x="4878" y="7401"/>
                </a:moveTo>
                <a:lnTo>
                  <a:pt x="7407" y="6498"/>
                </a:lnTo>
                <a:lnTo>
                  <a:pt x="11021" y="4738"/>
                </a:lnTo>
                <a:lnTo>
                  <a:pt x="6188" y="0"/>
                </a:lnTo>
                <a:lnTo>
                  <a:pt x="0" y="3610"/>
                </a:lnTo>
                <a:lnTo>
                  <a:pt x="4878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7" name="object 3647"/>
          <p:cNvSpPr/>
          <p:nvPr/>
        </p:nvSpPr>
        <p:spPr>
          <a:xfrm>
            <a:off x="3130856" y="3307492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05"/>
                </a:moveTo>
                <a:lnTo>
                  <a:pt x="1626" y="1173"/>
                </a:lnTo>
                <a:lnTo>
                  <a:pt x="1174" y="586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02"/>
                </a:lnTo>
                <a:lnTo>
                  <a:pt x="180" y="1534"/>
                </a:lnTo>
                <a:lnTo>
                  <a:pt x="587" y="2075"/>
                </a:lnTo>
                <a:lnTo>
                  <a:pt x="903" y="2707"/>
                </a:lnTo>
                <a:lnTo>
                  <a:pt x="1174" y="2437"/>
                </a:lnTo>
                <a:lnTo>
                  <a:pt x="1806" y="2030"/>
                </a:lnTo>
                <a:lnTo>
                  <a:pt x="1761" y="1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8" name="object 3648"/>
          <p:cNvSpPr/>
          <p:nvPr/>
        </p:nvSpPr>
        <p:spPr>
          <a:xfrm>
            <a:off x="3129456" y="3305484"/>
            <a:ext cx="3659" cy="5370"/>
          </a:xfrm>
          <a:custGeom>
            <a:avLst/>
            <a:gdLst/>
            <a:ahLst/>
            <a:cxnLst/>
            <a:rect l="l" t="t" r="r" b="b"/>
            <a:pathLst>
              <a:path w="7317" h="10740">
                <a:moveTo>
                  <a:pt x="3161" y="10740"/>
                </a:moveTo>
                <a:lnTo>
                  <a:pt x="7317" y="6949"/>
                </a:lnTo>
                <a:lnTo>
                  <a:pt x="6142" y="3294"/>
                </a:lnTo>
                <a:lnTo>
                  <a:pt x="4200" y="0"/>
                </a:lnTo>
                <a:lnTo>
                  <a:pt x="0" y="3790"/>
                </a:lnTo>
                <a:lnTo>
                  <a:pt x="1219" y="7446"/>
                </a:lnTo>
                <a:lnTo>
                  <a:pt x="3161" y="1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49" name="object 3649"/>
          <p:cNvSpPr/>
          <p:nvPr/>
        </p:nvSpPr>
        <p:spPr>
          <a:xfrm>
            <a:off x="3155450" y="3284453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1851" y="1714"/>
                </a:moveTo>
                <a:lnTo>
                  <a:pt x="1535" y="1128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31"/>
                </a:lnTo>
                <a:lnTo>
                  <a:pt x="45" y="857"/>
                </a:lnTo>
                <a:lnTo>
                  <a:pt x="180" y="1489"/>
                </a:lnTo>
                <a:lnTo>
                  <a:pt x="587" y="2075"/>
                </a:lnTo>
                <a:lnTo>
                  <a:pt x="903" y="2707"/>
                </a:lnTo>
                <a:lnTo>
                  <a:pt x="1174" y="2391"/>
                </a:lnTo>
                <a:lnTo>
                  <a:pt x="1490" y="2075"/>
                </a:lnTo>
                <a:lnTo>
                  <a:pt x="1851" y="1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0" name="object 3650"/>
          <p:cNvSpPr/>
          <p:nvPr/>
        </p:nvSpPr>
        <p:spPr>
          <a:xfrm>
            <a:off x="3154050" y="3282467"/>
            <a:ext cx="3884" cy="5416"/>
          </a:xfrm>
          <a:custGeom>
            <a:avLst/>
            <a:gdLst/>
            <a:ahLst/>
            <a:cxnLst/>
            <a:rect l="l" t="t" r="r" b="b"/>
            <a:pathLst>
              <a:path w="7768" h="10831">
                <a:moveTo>
                  <a:pt x="2981" y="10831"/>
                </a:moveTo>
                <a:lnTo>
                  <a:pt x="7768" y="6137"/>
                </a:lnTo>
                <a:lnTo>
                  <a:pt x="4110" y="0"/>
                </a:lnTo>
                <a:lnTo>
                  <a:pt x="0" y="3745"/>
                </a:lnTo>
                <a:lnTo>
                  <a:pt x="1219" y="7401"/>
                </a:lnTo>
                <a:lnTo>
                  <a:pt x="2981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1" name="object 3651"/>
          <p:cNvSpPr/>
          <p:nvPr/>
        </p:nvSpPr>
        <p:spPr>
          <a:xfrm>
            <a:off x="3222819" y="3287341"/>
            <a:ext cx="1378" cy="948"/>
          </a:xfrm>
          <a:custGeom>
            <a:avLst/>
            <a:gdLst/>
            <a:ahLst/>
            <a:cxnLst/>
            <a:rect l="l" t="t" r="r" b="b"/>
            <a:pathLst>
              <a:path w="2755" h="1895">
                <a:moveTo>
                  <a:pt x="0" y="992"/>
                </a:moveTo>
                <a:lnTo>
                  <a:pt x="587" y="1263"/>
                </a:lnTo>
                <a:lnTo>
                  <a:pt x="1174" y="1669"/>
                </a:lnTo>
                <a:lnTo>
                  <a:pt x="1851" y="1805"/>
                </a:lnTo>
                <a:lnTo>
                  <a:pt x="2077" y="1895"/>
                </a:lnTo>
                <a:lnTo>
                  <a:pt x="2439" y="1263"/>
                </a:lnTo>
                <a:lnTo>
                  <a:pt x="2755" y="992"/>
                </a:lnTo>
                <a:lnTo>
                  <a:pt x="2168" y="676"/>
                </a:lnTo>
                <a:lnTo>
                  <a:pt x="1535" y="315"/>
                </a:lnTo>
                <a:lnTo>
                  <a:pt x="948" y="0"/>
                </a:lnTo>
                <a:lnTo>
                  <a:pt x="587" y="406"/>
                </a:lnTo>
                <a:lnTo>
                  <a:pt x="316" y="676"/>
                </a:lnTo>
                <a:lnTo>
                  <a:pt x="0" y="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2" name="object 3652"/>
          <p:cNvSpPr/>
          <p:nvPr/>
        </p:nvSpPr>
        <p:spPr>
          <a:xfrm>
            <a:off x="3220696" y="3285807"/>
            <a:ext cx="5556" cy="3701"/>
          </a:xfrm>
          <a:custGeom>
            <a:avLst/>
            <a:gdLst/>
            <a:ahLst/>
            <a:cxnLst/>
            <a:rect l="l" t="t" r="r" b="b"/>
            <a:pathLst>
              <a:path w="11111" h="7401">
                <a:moveTo>
                  <a:pt x="6097" y="7401"/>
                </a:moveTo>
                <a:lnTo>
                  <a:pt x="8311" y="6363"/>
                </a:lnTo>
                <a:lnTo>
                  <a:pt x="11111" y="3474"/>
                </a:lnTo>
                <a:lnTo>
                  <a:pt x="4787" y="0"/>
                </a:lnTo>
                <a:lnTo>
                  <a:pt x="0" y="4738"/>
                </a:lnTo>
                <a:lnTo>
                  <a:pt x="3568" y="6498"/>
                </a:lnTo>
                <a:lnTo>
                  <a:pt x="6097" y="74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3" name="object 3653"/>
          <p:cNvSpPr/>
          <p:nvPr/>
        </p:nvSpPr>
        <p:spPr>
          <a:xfrm>
            <a:off x="3234066" y="3287161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57"/>
                </a:moveTo>
                <a:lnTo>
                  <a:pt x="180" y="1489"/>
                </a:lnTo>
                <a:lnTo>
                  <a:pt x="587" y="2121"/>
                </a:lnTo>
                <a:lnTo>
                  <a:pt x="903" y="2707"/>
                </a:lnTo>
                <a:lnTo>
                  <a:pt x="1219" y="2391"/>
                </a:lnTo>
                <a:lnTo>
                  <a:pt x="1490" y="2121"/>
                </a:lnTo>
                <a:lnTo>
                  <a:pt x="1851" y="1714"/>
                </a:lnTo>
                <a:lnTo>
                  <a:pt x="1580" y="1173"/>
                </a:lnTo>
                <a:lnTo>
                  <a:pt x="1219" y="586"/>
                </a:lnTo>
                <a:lnTo>
                  <a:pt x="903" y="0"/>
                </a:lnTo>
                <a:lnTo>
                  <a:pt x="587" y="270"/>
                </a:lnTo>
                <a:lnTo>
                  <a:pt x="0" y="676"/>
                </a:lnTo>
                <a:lnTo>
                  <a:pt x="45" y="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4" name="object 3654"/>
          <p:cNvSpPr/>
          <p:nvPr/>
        </p:nvSpPr>
        <p:spPr>
          <a:xfrm>
            <a:off x="3232688" y="3285175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45"/>
                </a:lnTo>
                <a:lnTo>
                  <a:pt x="1219" y="7401"/>
                </a:lnTo>
                <a:lnTo>
                  <a:pt x="2981" y="10831"/>
                </a:lnTo>
                <a:lnTo>
                  <a:pt x="7723" y="6137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5" name="object 3655"/>
          <p:cNvSpPr/>
          <p:nvPr/>
        </p:nvSpPr>
        <p:spPr>
          <a:xfrm>
            <a:off x="2982206" y="3476983"/>
            <a:ext cx="971" cy="1354"/>
          </a:xfrm>
          <a:custGeom>
            <a:avLst/>
            <a:gdLst/>
            <a:ahLst/>
            <a:cxnLst/>
            <a:rect l="l" t="t" r="r" b="b"/>
            <a:pathLst>
              <a:path w="1942" h="2707">
                <a:moveTo>
                  <a:pt x="948" y="0"/>
                </a:moveTo>
                <a:lnTo>
                  <a:pt x="632" y="613"/>
                </a:lnTo>
                <a:lnTo>
                  <a:pt x="225" y="1186"/>
                </a:lnTo>
                <a:lnTo>
                  <a:pt x="90" y="1818"/>
                </a:lnTo>
                <a:lnTo>
                  <a:pt x="0" y="2053"/>
                </a:lnTo>
                <a:lnTo>
                  <a:pt x="632" y="2409"/>
                </a:lnTo>
                <a:lnTo>
                  <a:pt x="948" y="2707"/>
                </a:lnTo>
                <a:lnTo>
                  <a:pt x="1264" y="2116"/>
                </a:lnTo>
                <a:lnTo>
                  <a:pt x="1580" y="1543"/>
                </a:lnTo>
                <a:lnTo>
                  <a:pt x="1942" y="974"/>
                </a:lnTo>
                <a:lnTo>
                  <a:pt x="1535" y="613"/>
                </a:lnTo>
                <a:lnTo>
                  <a:pt x="1264" y="297"/>
                </a:lnTo>
                <a:lnTo>
                  <a:pt x="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6" name="object 3656"/>
          <p:cNvSpPr/>
          <p:nvPr/>
        </p:nvSpPr>
        <p:spPr>
          <a:xfrm>
            <a:off x="2981032" y="3474901"/>
            <a:ext cx="3681" cy="5479"/>
          </a:xfrm>
          <a:custGeom>
            <a:avLst/>
            <a:gdLst/>
            <a:ahLst/>
            <a:cxnLst/>
            <a:rect l="l" t="t" r="r" b="b"/>
            <a:pathLst>
              <a:path w="7362" h="10957">
                <a:moveTo>
                  <a:pt x="3839" y="10957"/>
                </a:moveTo>
                <a:lnTo>
                  <a:pt x="7362" y="4693"/>
                </a:lnTo>
                <a:lnTo>
                  <a:pt x="2619" y="0"/>
                </a:lnTo>
                <a:lnTo>
                  <a:pt x="858" y="3447"/>
                </a:lnTo>
                <a:lnTo>
                  <a:pt x="0" y="5433"/>
                </a:lnTo>
                <a:lnTo>
                  <a:pt x="903" y="8123"/>
                </a:lnTo>
                <a:lnTo>
                  <a:pt x="3839" y="10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7" name="object 3657"/>
          <p:cNvSpPr/>
          <p:nvPr/>
        </p:nvSpPr>
        <p:spPr>
          <a:xfrm>
            <a:off x="2972269" y="3496076"/>
            <a:ext cx="1332" cy="1334"/>
          </a:xfrm>
          <a:custGeom>
            <a:avLst/>
            <a:gdLst/>
            <a:ahLst/>
            <a:cxnLst/>
            <a:rect l="l" t="t" r="r" b="b"/>
            <a:pathLst>
              <a:path w="2664" h="2667">
                <a:moveTo>
                  <a:pt x="1355" y="2455"/>
                </a:moveTo>
                <a:lnTo>
                  <a:pt x="1897" y="2030"/>
                </a:lnTo>
                <a:lnTo>
                  <a:pt x="2303" y="1462"/>
                </a:lnTo>
                <a:lnTo>
                  <a:pt x="2619" y="866"/>
                </a:lnTo>
                <a:lnTo>
                  <a:pt x="2077" y="315"/>
                </a:lnTo>
                <a:lnTo>
                  <a:pt x="1761" y="0"/>
                </a:lnTo>
                <a:lnTo>
                  <a:pt x="1219" y="424"/>
                </a:lnTo>
                <a:lnTo>
                  <a:pt x="632" y="803"/>
                </a:lnTo>
                <a:lnTo>
                  <a:pt x="225" y="1313"/>
                </a:lnTo>
                <a:lnTo>
                  <a:pt x="0" y="1566"/>
                </a:lnTo>
                <a:lnTo>
                  <a:pt x="0" y="2242"/>
                </a:lnTo>
                <a:lnTo>
                  <a:pt x="225" y="2455"/>
                </a:lnTo>
                <a:lnTo>
                  <a:pt x="406" y="2644"/>
                </a:lnTo>
                <a:lnTo>
                  <a:pt x="1129" y="2667"/>
                </a:lnTo>
                <a:lnTo>
                  <a:pt x="1355" y="2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8" name="object 3658"/>
          <p:cNvSpPr/>
          <p:nvPr/>
        </p:nvSpPr>
        <p:spPr>
          <a:xfrm>
            <a:off x="2970937" y="3494415"/>
            <a:ext cx="3884" cy="4211"/>
          </a:xfrm>
          <a:custGeom>
            <a:avLst/>
            <a:gdLst/>
            <a:ahLst/>
            <a:cxnLst/>
            <a:rect l="l" t="t" r="r" b="b"/>
            <a:pathLst>
              <a:path w="7768" h="8421">
                <a:moveTo>
                  <a:pt x="3477" y="8421"/>
                </a:moveTo>
                <a:lnTo>
                  <a:pt x="4245" y="8421"/>
                </a:lnTo>
                <a:lnTo>
                  <a:pt x="6910" y="6367"/>
                </a:lnTo>
                <a:lnTo>
                  <a:pt x="7768" y="2960"/>
                </a:lnTo>
                <a:lnTo>
                  <a:pt x="4607" y="0"/>
                </a:lnTo>
                <a:lnTo>
                  <a:pt x="948" y="3068"/>
                </a:lnTo>
                <a:lnTo>
                  <a:pt x="0" y="6430"/>
                </a:lnTo>
                <a:lnTo>
                  <a:pt x="3477" y="84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59" name="object 3659"/>
          <p:cNvSpPr/>
          <p:nvPr/>
        </p:nvSpPr>
        <p:spPr>
          <a:xfrm>
            <a:off x="2958583" y="3497515"/>
            <a:ext cx="1378" cy="941"/>
          </a:xfrm>
          <a:custGeom>
            <a:avLst/>
            <a:gdLst/>
            <a:ahLst/>
            <a:cxnLst/>
            <a:rect l="l" t="t" r="r" b="b"/>
            <a:pathLst>
              <a:path w="2755" h="1881">
                <a:moveTo>
                  <a:pt x="1851" y="1818"/>
                </a:moveTo>
                <a:lnTo>
                  <a:pt x="2077" y="1881"/>
                </a:lnTo>
                <a:lnTo>
                  <a:pt x="2484" y="1268"/>
                </a:lnTo>
                <a:lnTo>
                  <a:pt x="2755" y="970"/>
                </a:lnTo>
                <a:lnTo>
                  <a:pt x="2168" y="654"/>
                </a:lnTo>
                <a:lnTo>
                  <a:pt x="1580" y="315"/>
                </a:lnTo>
                <a:lnTo>
                  <a:pt x="993" y="0"/>
                </a:lnTo>
                <a:lnTo>
                  <a:pt x="632" y="379"/>
                </a:lnTo>
                <a:lnTo>
                  <a:pt x="316" y="676"/>
                </a:lnTo>
                <a:lnTo>
                  <a:pt x="0" y="970"/>
                </a:lnTo>
                <a:lnTo>
                  <a:pt x="632" y="1268"/>
                </a:lnTo>
                <a:lnTo>
                  <a:pt x="1219" y="1692"/>
                </a:lnTo>
                <a:lnTo>
                  <a:pt x="1851" y="1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0" name="object 3660"/>
          <p:cNvSpPr/>
          <p:nvPr/>
        </p:nvSpPr>
        <p:spPr>
          <a:xfrm>
            <a:off x="2956460" y="3495992"/>
            <a:ext cx="5578" cy="3680"/>
          </a:xfrm>
          <a:custGeom>
            <a:avLst/>
            <a:gdLst/>
            <a:ahLst/>
            <a:cxnLst/>
            <a:rect l="l" t="t" r="r" b="b"/>
            <a:pathLst>
              <a:path w="11156" h="7360">
                <a:moveTo>
                  <a:pt x="0" y="4693"/>
                </a:moveTo>
                <a:lnTo>
                  <a:pt x="3568" y="6471"/>
                </a:lnTo>
                <a:lnTo>
                  <a:pt x="6142" y="7360"/>
                </a:lnTo>
                <a:lnTo>
                  <a:pt x="8311" y="6345"/>
                </a:lnTo>
                <a:lnTo>
                  <a:pt x="11156" y="3425"/>
                </a:lnTo>
                <a:lnTo>
                  <a:pt x="4787" y="0"/>
                </a:lnTo>
                <a:lnTo>
                  <a:pt x="0" y="4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1" name="object 3661"/>
          <p:cNvSpPr/>
          <p:nvPr/>
        </p:nvSpPr>
        <p:spPr>
          <a:xfrm>
            <a:off x="2965697" y="3497323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90" y="1818"/>
                </a:moveTo>
                <a:lnTo>
                  <a:pt x="0" y="2053"/>
                </a:lnTo>
                <a:lnTo>
                  <a:pt x="632" y="2414"/>
                </a:lnTo>
                <a:lnTo>
                  <a:pt x="903" y="2707"/>
                </a:lnTo>
                <a:lnTo>
                  <a:pt x="1264" y="2116"/>
                </a:lnTo>
                <a:lnTo>
                  <a:pt x="1580" y="1525"/>
                </a:lnTo>
                <a:lnTo>
                  <a:pt x="1897" y="974"/>
                </a:lnTo>
                <a:lnTo>
                  <a:pt x="1535" y="591"/>
                </a:lnTo>
                <a:lnTo>
                  <a:pt x="1219" y="297"/>
                </a:lnTo>
                <a:lnTo>
                  <a:pt x="903" y="0"/>
                </a:lnTo>
                <a:lnTo>
                  <a:pt x="632" y="591"/>
                </a:lnTo>
                <a:lnTo>
                  <a:pt x="225" y="1186"/>
                </a:lnTo>
                <a:lnTo>
                  <a:pt x="90" y="18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2" name="object 3662"/>
          <p:cNvSpPr/>
          <p:nvPr/>
        </p:nvSpPr>
        <p:spPr>
          <a:xfrm>
            <a:off x="2964523" y="3495241"/>
            <a:ext cx="3681" cy="5479"/>
          </a:xfrm>
          <a:custGeom>
            <a:avLst/>
            <a:gdLst/>
            <a:ahLst/>
            <a:cxnLst/>
            <a:rect l="l" t="t" r="r" b="b"/>
            <a:pathLst>
              <a:path w="7362" h="10957">
                <a:moveTo>
                  <a:pt x="2574" y="0"/>
                </a:moveTo>
                <a:lnTo>
                  <a:pt x="813" y="3447"/>
                </a:lnTo>
                <a:lnTo>
                  <a:pt x="0" y="5433"/>
                </a:lnTo>
                <a:lnTo>
                  <a:pt x="858" y="8123"/>
                </a:lnTo>
                <a:lnTo>
                  <a:pt x="3839" y="10957"/>
                </a:lnTo>
                <a:lnTo>
                  <a:pt x="7362" y="4693"/>
                </a:lnTo>
                <a:lnTo>
                  <a:pt x="25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3" name="object 3663"/>
          <p:cNvSpPr/>
          <p:nvPr/>
        </p:nvSpPr>
        <p:spPr>
          <a:xfrm>
            <a:off x="2970734" y="3497249"/>
            <a:ext cx="1491" cy="1270"/>
          </a:xfrm>
          <a:custGeom>
            <a:avLst/>
            <a:gdLst/>
            <a:ahLst/>
            <a:cxnLst/>
            <a:rect l="l" t="t" r="r" b="b"/>
            <a:pathLst>
              <a:path w="2981" h="2540">
                <a:moveTo>
                  <a:pt x="1626" y="2540"/>
                </a:moveTo>
                <a:lnTo>
                  <a:pt x="2981" y="0"/>
                </a:lnTo>
                <a:lnTo>
                  <a:pt x="0" y="1588"/>
                </a:lnTo>
                <a:lnTo>
                  <a:pt x="1626" y="2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4" name="object 3664"/>
          <p:cNvSpPr/>
          <p:nvPr/>
        </p:nvSpPr>
        <p:spPr>
          <a:xfrm>
            <a:off x="2969853" y="3495927"/>
            <a:ext cx="3749" cy="3852"/>
          </a:xfrm>
          <a:custGeom>
            <a:avLst/>
            <a:gdLst/>
            <a:ahLst/>
            <a:cxnLst/>
            <a:rect l="l" t="t" r="r" b="b"/>
            <a:pathLst>
              <a:path w="7497" h="7703">
                <a:moveTo>
                  <a:pt x="496" y="6367"/>
                </a:moveTo>
                <a:lnTo>
                  <a:pt x="3432" y="7703"/>
                </a:lnTo>
                <a:lnTo>
                  <a:pt x="5510" y="6855"/>
                </a:lnTo>
                <a:lnTo>
                  <a:pt x="7497" y="3872"/>
                </a:lnTo>
                <a:lnTo>
                  <a:pt x="6730" y="1060"/>
                </a:lnTo>
                <a:lnTo>
                  <a:pt x="3477" y="0"/>
                </a:lnTo>
                <a:lnTo>
                  <a:pt x="0" y="2432"/>
                </a:lnTo>
                <a:lnTo>
                  <a:pt x="496" y="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5" name="object 3665"/>
          <p:cNvSpPr/>
          <p:nvPr/>
        </p:nvSpPr>
        <p:spPr>
          <a:xfrm>
            <a:off x="2684930" y="3500031"/>
            <a:ext cx="949" cy="1365"/>
          </a:xfrm>
          <a:custGeom>
            <a:avLst/>
            <a:gdLst/>
            <a:ahLst/>
            <a:cxnLst/>
            <a:rect l="l" t="t" r="r" b="b"/>
            <a:pathLst>
              <a:path w="1897" h="2730">
                <a:moveTo>
                  <a:pt x="0" y="1755"/>
                </a:moveTo>
                <a:lnTo>
                  <a:pt x="361" y="2116"/>
                </a:lnTo>
                <a:lnTo>
                  <a:pt x="677" y="2414"/>
                </a:lnTo>
                <a:lnTo>
                  <a:pt x="993" y="2730"/>
                </a:lnTo>
                <a:lnTo>
                  <a:pt x="1309" y="2116"/>
                </a:lnTo>
                <a:lnTo>
                  <a:pt x="1716" y="1543"/>
                </a:lnTo>
                <a:lnTo>
                  <a:pt x="1851" y="911"/>
                </a:lnTo>
                <a:lnTo>
                  <a:pt x="1897" y="676"/>
                </a:lnTo>
                <a:lnTo>
                  <a:pt x="1309" y="320"/>
                </a:lnTo>
                <a:lnTo>
                  <a:pt x="993" y="0"/>
                </a:lnTo>
                <a:lnTo>
                  <a:pt x="677" y="591"/>
                </a:lnTo>
                <a:lnTo>
                  <a:pt x="316" y="1186"/>
                </a:lnTo>
                <a:lnTo>
                  <a:pt x="0" y="1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6" name="object 3666"/>
          <p:cNvSpPr/>
          <p:nvPr/>
        </p:nvSpPr>
        <p:spPr>
          <a:xfrm>
            <a:off x="2683394" y="3498000"/>
            <a:ext cx="3681" cy="5470"/>
          </a:xfrm>
          <a:custGeom>
            <a:avLst/>
            <a:gdLst/>
            <a:ahLst/>
            <a:cxnLst/>
            <a:rect l="l" t="t" r="r" b="b"/>
            <a:pathLst>
              <a:path w="7362" h="10939">
                <a:moveTo>
                  <a:pt x="4742" y="10939"/>
                </a:moveTo>
                <a:lnTo>
                  <a:pt x="6504" y="7509"/>
                </a:lnTo>
                <a:lnTo>
                  <a:pt x="7362" y="5478"/>
                </a:lnTo>
                <a:lnTo>
                  <a:pt x="6459" y="2816"/>
                </a:lnTo>
                <a:lnTo>
                  <a:pt x="3477" y="0"/>
                </a:lnTo>
                <a:lnTo>
                  <a:pt x="0" y="6264"/>
                </a:lnTo>
                <a:lnTo>
                  <a:pt x="4742" y="1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7" name="object 3667"/>
          <p:cNvSpPr/>
          <p:nvPr/>
        </p:nvSpPr>
        <p:spPr>
          <a:xfrm>
            <a:off x="3016399" y="3501617"/>
            <a:ext cx="1378" cy="932"/>
          </a:xfrm>
          <a:custGeom>
            <a:avLst/>
            <a:gdLst/>
            <a:ahLst/>
            <a:cxnLst/>
            <a:rect l="l" t="t" r="r" b="b"/>
            <a:pathLst>
              <a:path w="2755" h="1863">
                <a:moveTo>
                  <a:pt x="903" y="63"/>
                </a:moveTo>
                <a:lnTo>
                  <a:pt x="677" y="0"/>
                </a:lnTo>
                <a:lnTo>
                  <a:pt x="316" y="595"/>
                </a:lnTo>
                <a:lnTo>
                  <a:pt x="0" y="911"/>
                </a:lnTo>
                <a:lnTo>
                  <a:pt x="587" y="1227"/>
                </a:lnTo>
                <a:lnTo>
                  <a:pt x="1174" y="1566"/>
                </a:lnTo>
                <a:lnTo>
                  <a:pt x="1761" y="1863"/>
                </a:lnTo>
                <a:lnTo>
                  <a:pt x="2122" y="1502"/>
                </a:lnTo>
                <a:lnTo>
                  <a:pt x="2439" y="1209"/>
                </a:lnTo>
                <a:lnTo>
                  <a:pt x="2755" y="911"/>
                </a:lnTo>
                <a:lnTo>
                  <a:pt x="2122" y="595"/>
                </a:lnTo>
                <a:lnTo>
                  <a:pt x="1535" y="189"/>
                </a:lnTo>
                <a:lnTo>
                  <a:pt x="903" y="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8" name="object 3668"/>
          <p:cNvSpPr/>
          <p:nvPr/>
        </p:nvSpPr>
        <p:spPr>
          <a:xfrm>
            <a:off x="3014321" y="3500433"/>
            <a:ext cx="5578" cy="3660"/>
          </a:xfrm>
          <a:custGeom>
            <a:avLst/>
            <a:gdLst/>
            <a:ahLst/>
            <a:cxnLst/>
            <a:rect l="l" t="t" r="r" b="b"/>
            <a:pathLst>
              <a:path w="11156" h="7320">
                <a:moveTo>
                  <a:pt x="6368" y="7320"/>
                </a:moveTo>
                <a:lnTo>
                  <a:pt x="11156" y="2603"/>
                </a:lnTo>
                <a:lnTo>
                  <a:pt x="7588" y="825"/>
                </a:lnTo>
                <a:lnTo>
                  <a:pt x="5555" y="0"/>
                </a:lnTo>
                <a:lnTo>
                  <a:pt x="2890" y="871"/>
                </a:lnTo>
                <a:lnTo>
                  <a:pt x="0" y="3872"/>
                </a:lnTo>
                <a:lnTo>
                  <a:pt x="6368" y="7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69" name="object 3669"/>
          <p:cNvSpPr/>
          <p:nvPr/>
        </p:nvSpPr>
        <p:spPr>
          <a:xfrm>
            <a:off x="2599652" y="3453936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89"/>
                </a:moveTo>
                <a:lnTo>
                  <a:pt x="180" y="1525"/>
                </a:lnTo>
                <a:lnTo>
                  <a:pt x="587" y="2094"/>
                </a:lnTo>
                <a:lnTo>
                  <a:pt x="903" y="2707"/>
                </a:lnTo>
                <a:lnTo>
                  <a:pt x="1174" y="2409"/>
                </a:lnTo>
                <a:lnTo>
                  <a:pt x="1535" y="2094"/>
                </a:lnTo>
                <a:lnTo>
                  <a:pt x="1851" y="1732"/>
                </a:lnTo>
                <a:lnTo>
                  <a:pt x="1535" y="1164"/>
                </a:lnTo>
                <a:lnTo>
                  <a:pt x="1219" y="591"/>
                </a:lnTo>
                <a:lnTo>
                  <a:pt x="903" y="0"/>
                </a:lnTo>
                <a:lnTo>
                  <a:pt x="587" y="297"/>
                </a:lnTo>
                <a:lnTo>
                  <a:pt x="0" y="654"/>
                </a:lnTo>
                <a:lnTo>
                  <a:pt x="45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0" name="object 3670"/>
          <p:cNvSpPr/>
          <p:nvPr/>
        </p:nvSpPr>
        <p:spPr>
          <a:xfrm>
            <a:off x="2598274" y="3451968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065" y="0"/>
                </a:moveTo>
                <a:lnTo>
                  <a:pt x="0" y="3705"/>
                </a:lnTo>
                <a:lnTo>
                  <a:pt x="1219" y="7342"/>
                </a:lnTo>
                <a:lnTo>
                  <a:pt x="2981" y="10831"/>
                </a:lnTo>
                <a:lnTo>
                  <a:pt x="7723" y="6115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1" name="object 3671"/>
          <p:cNvSpPr/>
          <p:nvPr/>
        </p:nvSpPr>
        <p:spPr>
          <a:xfrm>
            <a:off x="3022090" y="345529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51" y="889"/>
                </a:moveTo>
                <a:lnTo>
                  <a:pt x="1897" y="676"/>
                </a:lnTo>
                <a:lnTo>
                  <a:pt x="1309" y="297"/>
                </a:lnTo>
                <a:lnTo>
                  <a:pt x="993" y="0"/>
                </a:lnTo>
                <a:lnTo>
                  <a:pt x="632" y="591"/>
                </a:lnTo>
                <a:lnTo>
                  <a:pt x="316" y="1186"/>
                </a:lnTo>
                <a:lnTo>
                  <a:pt x="0" y="1755"/>
                </a:lnTo>
                <a:lnTo>
                  <a:pt x="361" y="2116"/>
                </a:lnTo>
                <a:lnTo>
                  <a:pt x="677" y="2409"/>
                </a:lnTo>
                <a:lnTo>
                  <a:pt x="993" y="2707"/>
                </a:lnTo>
                <a:lnTo>
                  <a:pt x="1309" y="2116"/>
                </a:lnTo>
                <a:lnTo>
                  <a:pt x="1716" y="1525"/>
                </a:lnTo>
                <a:lnTo>
                  <a:pt x="1851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2" name="object 3672"/>
          <p:cNvSpPr/>
          <p:nvPr/>
        </p:nvSpPr>
        <p:spPr>
          <a:xfrm>
            <a:off x="3020555" y="3453259"/>
            <a:ext cx="3659" cy="5470"/>
          </a:xfrm>
          <a:custGeom>
            <a:avLst/>
            <a:gdLst/>
            <a:ahLst/>
            <a:cxnLst/>
            <a:rect l="l" t="t" r="r" b="b"/>
            <a:pathLst>
              <a:path w="7317" h="10939">
                <a:moveTo>
                  <a:pt x="6459" y="2811"/>
                </a:moveTo>
                <a:lnTo>
                  <a:pt x="3477" y="0"/>
                </a:lnTo>
                <a:lnTo>
                  <a:pt x="0" y="6241"/>
                </a:lnTo>
                <a:lnTo>
                  <a:pt x="4742" y="10939"/>
                </a:lnTo>
                <a:lnTo>
                  <a:pt x="6504" y="7487"/>
                </a:lnTo>
                <a:lnTo>
                  <a:pt x="7317" y="5501"/>
                </a:lnTo>
                <a:lnTo>
                  <a:pt x="6459" y="2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3" name="object 3673"/>
          <p:cNvSpPr/>
          <p:nvPr/>
        </p:nvSpPr>
        <p:spPr>
          <a:xfrm>
            <a:off x="2914567" y="3444670"/>
            <a:ext cx="1378" cy="898"/>
          </a:xfrm>
          <a:custGeom>
            <a:avLst/>
            <a:gdLst/>
            <a:ahLst/>
            <a:cxnLst/>
            <a:rect l="l" t="t" r="r" b="b"/>
            <a:pathLst>
              <a:path w="2755" h="1796">
                <a:moveTo>
                  <a:pt x="1806" y="40"/>
                </a:moveTo>
                <a:lnTo>
                  <a:pt x="1174" y="189"/>
                </a:lnTo>
                <a:lnTo>
                  <a:pt x="587" y="591"/>
                </a:lnTo>
                <a:lnTo>
                  <a:pt x="0" y="907"/>
                </a:lnTo>
                <a:lnTo>
                  <a:pt x="271" y="1204"/>
                </a:lnTo>
                <a:lnTo>
                  <a:pt x="677" y="1796"/>
                </a:lnTo>
                <a:lnTo>
                  <a:pt x="858" y="1755"/>
                </a:lnTo>
                <a:lnTo>
                  <a:pt x="1535" y="1606"/>
                </a:lnTo>
                <a:lnTo>
                  <a:pt x="2122" y="1204"/>
                </a:lnTo>
                <a:lnTo>
                  <a:pt x="2755" y="907"/>
                </a:lnTo>
                <a:lnTo>
                  <a:pt x="2439" y="591"/>
                </a:lnTo>
                <a:lnTo>
                  <a:pt x="2032" y="0"/>
                </a:lnTo>
                <a:lnTo>
                  <a:pt x="1806" y="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4" name="object 3674"/>
          <p:cNvSpPr/>
          <p:nvPr/>
        </p:nvSpPr>
        <p:spPr>
          <a:xfrm>
            <a:off x="2912511" y="3443305"/>
            <a:ext cx="5465" cy="3480"/>
          </a:xfrm>
          <a:custGeom>
            <a:avLst/>
            <a:gdLst/>
            <a:ahLst/>
            <a:cxnLst/>
            <a:rect l="l" t="t" r="r" b="b"/>
            <a:pathLst>
              <a:path w="10930" h="6959">
                <a:moveTo>
                  <a:pt x="4968" y="6959"/>
                </a:moveTo>
                <a:lnTo>
                  <a:pt x="7543" y="6092"/>
                </a:lnTo>
                <a:lnTo>
                  <a:pt x="10930" y="4147"/>
                </a:lnTo>
                <a:lnTo>
                  <a:pt x="7046" y="0"/>
                </a:lnTo>
                <a:lnTo>
                  <a:pt x="3387" y="1186"/>
                </a:lnTo>
                <a:lnTo>
                  <a:pt x="0" y="3109"/>
                </a:lnTo>
                <a:lnTo>
                  <a:pt x="4968" y="6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5" name="object 3675"/>
          <p:cNvSpPr/>
          <p:nvPr/>
        </p:nvSpPr>
        <p:spPr>
          <a:xfrm>
            <a:off x="2534722" y="3446024"/>
            <a:ext cx="1378" cy="898"/>
          </a:xfrm>
          <a:custGeom>
            <a:avLst/>
            <a:gdLst/>
            <a:ahLst/>
            <a:cxnLst/>
            <a:rect l="l" t="t" r="r" b="b"/>
            <a:pathLst>
              <a:path w="2755" h="1796">
                <a:moveTo>
                  <a:pt x="1897" y="63"/>
                </a:moveTo>
                <a:lnTo>
                  <a:pt x="1219" y="189"/>
                </a:lnTo>
                <a:lnTo>
                  <a:pt x="632" y="613"/>
                </a:lnTo>
                <a:lnTo>
                  <a:pt x="0" y="907"/>
                </a:lnTo>
                <a:lnTo>
                  <a:pt x="316" y="1204"/>
                </a:lnTo>
                <a:lnTo>
                  <a:pt x="677" y="1796"/>
                </a:lnTo>
                <a:lnTo>
                  <a:pt x="948" y="1755"/>
                </a:lnTo>
                <a:lnTo>
                  <a:pt x="1580" y="1606"/>
                </a:lnTo>
                <a:lnTo>
                  <a:pt x="2168" y="1204"/>
                </a:lnTo>
                <a:lnTo>
                  <a:pt x="2755" y="907"/>
                </a:lnTo>
                <a:lnTo>
                  <a:pt x="2484" y="613"/>
                </a:lnTo>
                <a:lnTo>
                  <a:pt x="2077" y="0"/>
                </a:lnTo>
                <a:lnTo>
                  <a:pt x="1897" y="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6" name="object 3676"/>
          <p:cNvSpPr/>
          <p:nvPr/>
        </p:nvSpPr>
        <p:spPr>
          <a:xfrm>
            <a:off x="2532667" y="3444659"/>
            <a:ext cx="5488" cy="3491"/>
          </a:xfrm>
          <a:custGeom>
            <a:avLst/>
            <a:gdLst/>
            <a:ahLst/>
            <a:cxnLst/>
            <a:rect l="l" t="t" r="r" b="b"/>
            <a:pathLst>
              <a:path w="10975" h="6981">
                <a:moveTo>
                  <a:pt x="7091" y="0"/>
                </a:moveTo>
                <a:lnTo>
                  <a:pt x="3477" y="1186"/>
                </a:lnTo>
                <a:lnTo>
                  <a:pt x="0" y="3086"/>
                </a:lnTo>
                <a:lnTo>
                  <a:pt x="5013" y="6981"/>
                </a:lnTo>
                <a:lnTo>
                  <a:pt x="7543" y="6092"/>
                </a:lnTo>
                <a:lnTo>
                  <a:pt x="10975" y="4169"/>
                </a:lnTo>
                <a:lnTo>
                  <a:pt x="7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7" name="object 3677"/>
          <p:cNvSpPr/>
          <p:nvPr/>
        </p:nvSpPr>
        <p:spPr>
          <a:xfrm>
            <a:off x="2866575" y="3448509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0" y="1755"/>
                </a:moveTo>
                <a:lnTo>
                  <a:pt x="406" y="2116"/>
                </a:lnTo>
                <a:lnTo>
                  <a:pt x="677" y="2414"/>
                </a:lnTo>
                <a:lnTo>
                  <a:pt x="993" y="2707"/>
                </a:lnTo>
                <a:lnTo>
                  <a:pt x="1309" y="2116"/>
                </a:lnTo>
                <a:lnTo>
                  <a:pt x="1716" y="1525"/>
                </a:lnTo>
                <a:lnTo>
                  <a:pt x="1897" y="889"/>
                </a:lnTo>
                <a:lnTo>
                  <a:pt x="1897" y="676"/>
                </a:lnTo>
                <a:lnTo>
                  <a:pt x="1309" y="297"/>
                </a:lnTo>
                <a:lnTo>
                  <a:pt x="993" y="0"/>
                </a:lnTo>
                <a:lnTo>
                  <a:pt x="677" y="595"/>
                </a:lnTo>
                <a:lnTo>
                  <a:pt x="361" y="1186"/>
                </a:lnTo>
                <a:lnTo>
                  <a:pt x="0" y="1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8" name="object 3678"/>
          <p:cNvSpPr/>
          <p:nvPr/>
        </p:nvSpPr>
        <p:spPr>
          <a:xfrm>
            <a:off x="2865039" y="3446478"/>
            <a:ext cx="3681" cy="5470"/>
          </a:xfrm>
          <a:custGeom>
            <a:avLst/>
            <a:gdLst/>
            <a:ahLst/>
            <a:cxnLst/>
            <a:rect l="l" t="t" r="r" b="b"/>
            <a:pathLst>
              <a:path w="7362" h="10939">
                <a:moveTo>
                  <a:pt x="4742" y="10939"/>
                </a:moveTo>
                <a:lnTo>
                  <a:pt x="6549" y="7491"/>
                </a:lnTo>
                <a:lnTo>
                  <a:pt x="7362" y="5478"/>
                </a:lnTo>
                <a:lnTo>
                  <a:pt x="6459" y="2816"/>
                </a:lnTo>
                <a:lnTo>
                  <a:pt x="3523" y="0"/>
                </a:lnTo>
                <a:lnTo>
                  <a:pt x="0" y="6241"/>
                </a:lnTo>
                <a:lnTo>
                  <a:pt x="4742" y="1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79" name="object 3679"/>
          <p:cNvSpPr/>
          <p:nvPr/>
        </p:nvSpPr>
        <p:spPr>
          <a:xfrm>
            <a:off x="3038645" y="3457997"/>
            <a:ext cx="949" cy="1365"/>
          </a:xfrm>
          <a:custGeom>
            <a:avLst/>
            <a:gdLst/>
            <a:ahLst/>
            <a:cxnLst/>
            <a:rect l="l" t="t" r="r" b="b"/>
            <a:pathLst>
              <a:path w="1897" h="2730">
                <a:moveTo>
                  <a:pt x="1897" y="1755"/>
                </a:moveTo>
                <a:lnTo>
                  <a:pt x="1580" y="1186"/>
                </a:lnTo>
                <a:lnTo>
                  <a:pt x="1264" y="591"/>
                </a:lnTo>
                <a:lnTo>
                  <a:pt x="903" y="0"/>
                </a:lnTo>
                <a:lnTo>
                  <a:pt x="587" y="315"/>
                </a:lnTo>
                <a:lnTo>
                  <a:pt x="0" y="676"/>
                </a:lnTo>
                <a:lnTo>
                  <a:pt x="45" y="911"/>
                </a:lnTo>
                <a:lnTo>
                  <a:pt x="180" y="1543"/>
                </a:lnTo>
                <a:lnTo>
                  <a:pt x="587" y="2116"/>
                </a:lnTo>
                <a:lnTo>
                  <a:pt x="903" y="2730"/>
                </a:lnTo>
                <a:lnTo>
                  <a:pt x="1219" y="2409"/>
                </a:lnTo>
                <a:lnTo>
                  <a:pt x="1535" y="2116"/>
                </a:lnTo>
                <a:lnTo>
                  <a:pt x="1897" y="1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0" name="object 3680"/>
          <p:cNvSpPr/>
          <p:nvPr/>
        </p:nvSpPr>
        <p:spPr>
          <a:xfrm>
            <a:off x="3037267" y="3456030"/>
            <a:ext cx="3884" cy="5404"/>
          </a:xfrm>
          <a:custGeom>
            <a:avLst/>
            <a:gdLst/>
            <a:ahLst/>
            <a:cxnLst/>
            <a:rect l="l" t="t" r="r" b="b"/>
            <a:pathLst>
              <a:path w="7768" h="10808">
                <a:moveTo>
                  <a:pt x="2981" y="10808"/>
                </a:moveTo>
                <a:lnTo>
                  <a:pt x="7768" y="6137"/>
                </a:lnTo>
                <a:lnTo>
                  <a:pt x="4065" y="0"/>
                </a:lnTo>
                <a:lnTo>
                  <a:pt x="0" y="3705"/>
                </a:lnTo>
                <a:lnTo>
                  <a:pt x="1219" y="7360"/>
                </a:lnTo>
                <a:lnTo>
                  <a:pt x="2981" y="10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1" name="object 3681"/>
          <p:cNvSpPr/>
          <p:nvPr/>
        </p:nvSpPr>
        <p:spPr>
          <a:xfrm>
            <a:off x="3045217" y="3459469"/>
            <a:ext cx="1332" cy="1331"/>
          </a:xfrm>
          <a:custGeom>
            <a:avLst/>
            <a:gdLst/>
            <a:ahLst/>
            <a:cxnLst/>
            <a:rect l="l" t="t" r="r" b="b"/>
            <a:pathLst>
              <a:path w="2664" h="2662">
                <a:moveTo>
                  <a:pt x="1355" y="2450"/>
                </a:moveTo>
                <a:lnTo>
                  <a:pt x="1851" y="2030"/>
                </a:lnTo>
                <a:lnTo>
                  <a:pt x="2258" y="1435"/>
                </a:lnTo>
                <a:lnTo>
                  <a:pt x="2619" y="866"/>
                </a:lnTo>
                <a:lnTo>
                  <a:pt x="2077" y="315"/>
                </a:lnTo>
                <a:lnTo>
                  <a:pt x="1761" y="0"/>
                </a:lnTo>
                <a:lnTo>
                  <a:pt x="1219" y="419"/>
                </a:lnTo>
                <a:lnTo>
                  <a:pt x="632" y="803"/>
                </a:lnTo>
                <a:lnTo>
                  <a:pt x="180" y="1308"/>
                </a:lnTo>
                <a:lnTo>
                  <a:pt x="0" y="1543"/>
                </a:lnTo>
                <a:lnTo>
                  <a:pt x="0" y="2242"/>
                </a:lnTo>
                <a:lnTo>
                  <a:pt x="180" y="2450"/>
                </a:lnTo>
                <a:lnTo>
                  <a:pt x="406" y="2644"/>
                </a:lnTo>
                <a:lnTo>
                  <a:pt x="1084" y="2662"/>
                </a:lnTo>
                <a:lnTo>
                  <a:pt x="1355" y="2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2" name="object 3682"/>
          <p:cNvSpPr/>
          <p:nvPr/>
        </p:nvSpPr>
        <p:spPr>
          <a:xfrm>
            <a:off x="3043884" y="3457808"/>
            <a:ext cx="3884" cy="4208"/>
          </a:xfrm>
          <a:custGeom>
            <a:avLst/>
            <a:gdLst/>
            <a:ahLst/>
            <a:cxnLst/>
            <a:rect l="l" t="t" r="r" b="b"/>
            <a:pathLst>
              <a:path w="7768" h="8416">
                <a:moveTo>
                  <a:pt x="3432" y="8416"/>
                </a:moveTo>
                <a:lnTo>
                  <a:pt x="4245" y="8416"/>
                </a:lnTo>
                <a:lnTo>
                  <a:pt x="6910" y="6367"/>
                </a:lnTo>
                <a:lnTo>
                  <a:pt x="7768" y="2983"/>
                </a:lnTo>
                <a:lnTo>
                  <a:pt x="4607" y="0"/>
                </a:lnTo>
                <a:lnTo>
                  <a:pt x="948" y="3064"/>
                </a:lnTo>
                <a:lnTo>
                  <a:pt x="0" y="6449"/>
                </a:lnTo>
                <a:lnTo>
                  <a:pt x="3432" y="8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3" name="object 3683"/>
          <p:cNvSpPr/>
          <p:nvPr/>
        </p:nvSpPr>
        <p:spPr>
          <a:xfrm>
            <a:off x="3043681" y="3460737"/>
            <a:ext cx="1581" cy="794"/>
          </a:xfrm>
          <a:custGeom>
            <a:avLst/>
            <a:gdLst/>
            <a:ahLst/>
            <a:cxnLst/>
            <a:rect l="l" t="t" r="r" b="b"/>
            <a:pathLst>
              <a:path w="3161" h="1588">
                <a:moveTo>
                  <a:pt x="3161" y="0"/>
                </a:moveTo>
                <a:lnTo>
                  <a:pt x="0" y="1376"/>
                </a:lnTo>
                <a:lnTo>
                  <a:pt x="2710" y="1588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4" name="object 3684"/>
          <p:cNvSpPr/>
          <p:nvPr/>
        </p:nvSpPr>
        <p:spPr>
          <a:xfrm>
            <a:off x="3042800" y="3459320"/>
            <a:ext cx="3749" cy="3850"/>
          </a:xfrm>
          <a:custGeom>
            <a:avLst/>
            <a:gdLst/>
            <a:ahLst/>
            <a:cxnLst/>
            <a:rect l="l" t="t" r="r" b="b"/>
            <a:pathLst>
              <a:path w="7497" h="7699">
                <a:moveTo>
                  <a:pt x="496" y="6367"/>
                </a:moveTo>
                <a:lnTo>
                  <a:pt x="3432" y="7699"/>
                </a:lnTo>
                <a:lnTo>
                  <a:pt x="5510" y="6855"/>
                </a:lnTo>
                <a:lnTo>
                  <a:pt x="7497" y="3872"/>
                </a:lnTo>
                <a:lnTo>
                  <a:pt x="6684" y="1056"/>
                </a:lnTo>
                <a:lnTo>
                  <a:pt x="3477" y="0"/>
                </a:lnTo>
                <a:lnTo>
                  <a:pt x="0" y="2409"/>
                </a:lnTo>
                <a:lnTo>
                  <a:pt x="496" y="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5" name="object 3685"/>
          <p:cNvSpPr/>
          <p:nvPr/>
        </p:nvSpPr>
        <p:spPr>
          <a:xfrm>
            <a:off x="3032908" y="3462303"/>
            <a:ext cx="1378" cy="930"/>
          </a:xfrm>
          <a:custGeom>
            <a:avLst/>
            <a:gdLst/>
            <a:ahLst/>
            <a:cxnLst/>
            <a:rect l="l" t="t" r="r" b="b"/>
            <a:pathLst>
              <a:path w="2755" h="1859">
                <a:moveTo>
                  <a:pt x="2755" y="889"/>
                </a:moveTo>
                <a:lnTo>
                  <a:pt x="2439" y="591"/>
                </a:lnTo>
                <a:lnTo>
                  <a:pt x="2077" y="0"/>
                </a:lnTo>
                <a:lnTo>
                  <a:pt x="1851" y="40"/>
                </a:lnTo>
                <a:lnTo>
                  <a:pt x="1219" y="189"/>
                </a:lnTo>
                <a:lnTo>
                  <a:pt x="587" y="591"/>
                </a:lnTo>
                <a:lnTo>
                  <a:pt x="0" y="889"/>
                </a:lnTo>
                <a:lnTo>
                  <a:pt x="316" y="1182"/>
                </a:lnTo>
                <a:lnTo>
                  <a:pt x="587" y="1502"/>
                </a:lnTo>
                <a:lnTo>
                  <a:pt x="948" y="1859"/>
                </a:lnTo>
                <a:lnTo>
                  <a:pt x="1580" y="1543"/>
                </a:lnTo>
                <a:lnTo>
                  <a:pt x="2168" y="1227"/>
                </a:lnTo>
                <a:lnTo>
                  <a:pt x="2755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6" name="object 3686"/>
          <p:cNvSpPr/>
          <p:nvPr/>
        </p:nvSpPr>
        <p:spPr>
          <a:xfrm>
            <a:off x="3030785" y="3460928"/>
            <a:ext cx="5511" cy="3838"/>
          </a:xfrm>
          <a:custGeom>
            <a:avLst/>
            <a:gdLst/>
            <a:ahLst/>
            <a:cxnLst/>
            <a:rect l="l" t="t" r="r" b="b"/>
            <a:pathLst>
              <a:path w="11021" h="7676">
                <a:moveTo>
                  <a:pt x="4787" y="7676"/>
                </a:moveTo>
                <a:lnTo>
                  <a:pt x="11021" y="4061"/>
                </a:lnTo>
                <a:lnTo>
                  <a:pt x="7181" y="0"/>
                </a:lnTo>
                <a:lnTo>
                  <a:pt x="3568" y="1182"/>
                </a:lnTo>
                <a:lnTo>
                  <a:pt x="0" y="2937"/>
                </a:lnTo>
                <a:lnTo>
                  <a:pt x="4787" y="7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7" name="object 3687"/>
          <p:cNvSpPr/>
          <p:nvPr/>
        </p:nvSpPr>
        <p:spPr>
          <a:xfrm>
            <a:off x="2818425" y="3535286"/>
            <a:ext cx="949" cy="1364"/>
          </a:xfrm>
          <a:custGeom>
            <a:avLst/>
            <a:gdLst/>
            <a:ahLst/>
            <a:cxnLst/>
            <a:rect l="l" t="t" r="r" b="b"/>
            <a:pathLst>
              <a:path w="1897" h="2728">
                <a:moveTo>
                  <a:pt x="1851" y="1819"/>
                </a:moveTo>
                <a:lnTo>
                  <a:pt x="1671" y="1184"/>
                </a:lnTo>
                <a:lnTo>
                  <a:pt x="1309" y="613"/>
                </a:lnTo>
                <a:lnTo>
                  <a:pt x="993" y="0"/>
                </a:lnTo>
                <a:lnTo>
                  <a:pt x="677" y="317"/>
                </a:lnTo>
                <a:lnTo>
                  <a:pt x="361" y="613"/>
                </a:lnTo>
                <a:lnTo>
                  <a:pt x="0" y="973"/>
                </a:lnTo>
                <a:lnTo>
                  <a:pt x="316" y="1544"/>
                </a:lnTo>
                <a:lnTo>
                  <a:pt x="632" y="2136"/>
                </a:lnTo>
                <a:lnTo>
                  <a:pt x="993" y="2728"/>
                </a:lnTo>
                <a:lnTo>
                  <a:pt x="1309" y="2411"/>
                </a:lnTo>
                <a:lnTo>
                  <a:pt x="1897" y="2052"/>
                </a:lnTo>
                <a:lnTo>
                  <a:pt x="1851" y="1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8" name="object 3688"/>
          <p:cNvSpPr/>
          <p:nvPr/>
        </p:nvSpPr>
        <p:spPr>
          <a:xfrm>
            <a:off x="2816890" y="3533202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4742" y="0"/>
                </a:moveTo>
                <a:lnTo>
                  <a:pt x="0" y="4781"/>
                </a:lnTo>
                <a:lnTo>
                  <a:pt x="3613" y="10831"/>
                </a:lnTo>
                <a:lnTo>
                  <a:pt x="7723" y="7107"/>
                </a:lnTo>
                <a:lnTo>
                  <a:pt x="6504" y="3469"/>
                </a:lnTo>
                <a:lnTo>
                  <a:pt x="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89" name="object 3689"/>
          <p:cNvSpPr/>
          <p:nvPr/>
        </p:nvSpPr>
        <p:spPr>
          <a:xfrm>
            <a:off x="2850111" y="353665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88"/>
                </a:moveTo>
                <a:lnTo>
                  <a:pt x="180" y="1523"/>
                </a:lnTo>
                <a:lnTo>
                  <a:pt x="587" y="2094"/>
                </a:lnTo>
                <a:lnTo>
                  <a:pt x="903" y="2707"/>
                </a:lnTo>
                <a:lnTo>
                  <a:pt x="1219" y="2411"/>
                </a:lnTo>
                <a:lnTo>
                  <a:pt x="1535" y="2094"/>
                </a:lnTo>
                <a:lnTo>
                  <a:pt x="1897" y="1734"/>
                </a:lnTo>
                <a:lnTo>
                  <a:pt x="1580" y="1163"/>
                </a:lnTo>
                <a:lnTo>
                  <a:pt x="1264" y="592"/>
                </a:lnTo>
                <a:lnTo>
                  <a:pt x="903" y="0"/>
                </a:lnTo>
                <a:lnTo>
                  <a:pt x="587" y="296"/>
                </a:lnTo>
                <a:lnTo>
                  <a:pt x="0" y="655"/>
                </a:lnTo>
                <a:lnTo>
                  <a:pt x="45" y="8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0" name="object 3690"/>
          <p:cNvSpPr/>
          <p:nvPr/>
        </p:nvSpPr>
        <p:spPr>
          <a:xfrm>
            <a:off x="2848734" y="3534683"/>
            <a:ext cx="3862" cy="5395"/>
          </a:xfrm>
          <a:custGeom>
            <a:avLst/>
            <a:gdLst/>
            <a:ahLst/>
            <a:cxnLst/>
            <a:rect l="l" t="t" r="r" b="b"/>
            <a:pathLst>
              <a:path w="7723" h="10789">
                <a:moveTo>
                  <a:pt x="4065" y="0"/>
                </a:moveTo>
                <a:lnTo>
                  <a:pt x="0" y="3701"/>
                </a:lnTo>
                <a:lnTo>
                  <a:pt x="1219" y="7340"/>
                </a:lnTo>
                <a:lnTo>
                  <a:pt x="2981" y="10789"/>
                </a:lnTo>
                <a:lnTo>
                  <a:pt x="7723" y="6113"/>
                </a:lnTo>
                <a:lnTo>
                  <a:pt x="4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1" name="object 3691"/>
          <p:cNvSpPr/>
          <p:nvPr/>
        </p:nvSpPr>
        <p:spPr>
          <a:xfrm>
            <a:off x="2743084" y="3513358"/>
            <a:ext cx="790" cy="1577"/>
          </a:xfrm>
          <a:custGeom>
            <a:avLst/>
            <a:gdLst/>
            <a:ahLst/>
            <a:cxnLst/>
            <a:rect l="l" t="t" r="r" b="b"/>
            <a:pathLst>
              <a:path w="1580" h="3154">
                <a:moveTo>
                  <a:pt x="1580" y="3154"/>
                </a:moveTo>
                <a:lnTo>
                  <a:pt x="225" y="0"/>
                </a:lnTo>
                <a:lnTo>
                  <a:pt x="0" y="2644"/>
                </a:lnTo>
                <a:lnTo>
                  <a:pt x="1580" y="3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2" name="object 3692"/>
          <p:cNvSpPr/>
          <p:nvPr/>
        </p:nvSpPr>
        <p:spPr>
          <a:xfrm>
            <a:off x="2741120" y="3512471"/>
            <a:ext cx="4201" cy="3755"/>
          </a:xfrm>
          <a:custGeom>
            <a:avLst/>
            <a:gdLst/>
            <a:ahLst/>
            <a:cxnLst/>
            <a:rect l="l" t="t" r="r" b="b"/>
            <a:pathLst>
              <a:path w="8401" h="7509">
                <a:moveTo>
                  <a:pt x="5871" y="0"/>
                </a:moveTo>
                <a:lnTo>
                  <a:pt x="1987" y="505"/>
                </a:lnTo>
                <a:lnTo>
                  <a:pt x="0" y="3867"/>
                </a:lnTo>
                <a:lnTo>
                  <a:pt x="2393" y="6494"/>
                </a:lnTo>
                <a:lnTo>
                  <a:pt x="5149" y="7509"/>
                </a:lnTo>
                <a:lnTo>
                  <a:pt x="7272" y="6683"/>
                </a:lnTo>
                <a:lnTo>
                  <a:pt x="8401" y="3447"/>
                </a:lnTo>
                <a:lnTo>
                  <a:pt x="5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3" name="object 3693"/>
          <p:cNvSpPr/>
          <p:nvPr/>
        </p:nvSpPr>
        <p:spPr>
          <a:xfrm>
            <a:off x="2743830" y="3514872"/>
            <a:ext cx="1355" cy="1311"/>
          </a:xfrm>
          <a:custGeom>
            <a:avLst/>
            <a:gdLst/>
            <a:ahLst/>
            <a:cxnLst/>
            <a:rect l="l" t="t" r="r" b="b"/>
            <a:pathLst>
              <a:path w="2710" h="2622">
                <a:moveTo>
                  <a:pt x="1355" y="189"/>
                </a:moveTo>
                <a:lnTo>
                  <a:pt x="1129" y="0"/>
                </a:lnTo>
                <a:lnTo>
                  <a:pt x="406" y="0"/>
                </a:lnTo>
                <a:lnTo>
                  <a:pt x="180" y="212"/>
                </a:lnTo>
                <a:lnTo>
                  <a:pt x="0" y="401"/>
                </a:lnTo>
                <a:lnTo>
                  <a:pt x="0" y="1101"/>
                </a:lnTo>
                <a:lnTo>
                  <a:pt x="180" y="1331"/>
                </a:lnTo>
                <a:lnTo>
                  <a:pt x="632" y="1841"/>
                </a:lnTo>
                <a:lnTo>
                  <a:pt x="1219" y="2242"/>
                </a:lnTo>
                <a:lnTo>
                  <a:pt x="1806" y="2558"/>
                </a:lnTo>
                <a:lnTo>
                  <a:pt x="1942" y="2622"/>
                </a:lnTo>
                <a:lnTo>
                  <a:pt x="2393" y="2048"/>
                </a:lnTo>
                <a:lnTo>
                  <a:pt x="2710" y="1732"/>
                </a:lnTo>
                <a:lnTo>
                  <a:pt x="2258" y="1204"/>
                </a:lnTo>
                <a:lnTo>
                  <a:pt x="1897" y="613"/>
                </a:lnTo>
                <a:lnTo>
                  <a:pt x="1355" y="1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4" name="object 3694"/>
          <p:cNvSpPr/>
          <p:nvPr/>
        </p:nvSpPr>
        <p:spPr>
          <a:xfrm>
            <a:off x="2742497" y="3513507"/>
            <a:ext cx="3478" cy="3904"/>
          </a:xfrm>
          <a:custGeom>
            <a:avLst/>
            <a:gdLst/>
            <a:ahLst/>
            <a:cxnLst/>
            <a:rect l="l" t="t" r="r" b="b"/>
            <a:pathLst>
              <a:path w="6955" h="7807">
                <a:moveTo>
                  <a:pt x="4471" y="7807"/>
                </a:moveTo>
                <a:lnTo>
                  <a:pt x="6865" y="6494"/>
                </a:lnTo>
                <a:lnTo>
                  <a:pt x="6955" y="2495"/>
                </a:lnTo>
                <a:lnTo>
                  <a:pt x="4336" y="0"/>
                </a:lnTo>
                <a:lnTo>
                  <a:pt x="0" y="2283"/>
                </a:lnTo>
                <a:lnTo>
                  <a:pt x="1535" y="6367"/>
                </a:lnTo>
                <a:lnTo>
                  <a:pt x="4471" y="7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5" name="object 3695"/>
          <p:cNvSpPr/>
          <p:nvPr/>
        </p:nvSpPr>
        <p:spPr>
          <a:xfrm>
            <a:off x="2862171" y="3515062"/>
            <a:ext cx="1332" cy="1334"/>
          </a:xfrm>
          <a:custGeom>
            <a:avLst/>
            <a:gdLst/>
            <a:ahLst/>
            <a:cxnLst/>
            <a:rect l="l" t="t" r="r" b="b"/>
            <a:pathLst>
              <a:path w="2664" h="2667">
                <a:moveTo>
                  <a:pt x="1355" y="2455"/>
                </a:moveTo>
                <a:lnTo>
                  <a:pt x="1897" y="2030"/>
                </a:lnTo>
                <a:lnTo>
                  <a:pt x="2303" y="1439"/>
                </a:lnTo>
                <a:lnTo>
                  <a:pt x="2619" y="866"/>
                </a:lnTo>
                <a:lnTo>
                  <a:pt x="2122" y="315"/>
                </a:lnTo>
                <a:lnTo>
                  <a:pt x="1761" y="0"/>
                </a:lnTo>
                <a:lnTo>
                  <a:pt x="1219" y="424"/>
                </a:lnTo>
                <a:lnTo>
                  <a:pt x="632" y="785"/>
                </a:lnTo>
                <a:lnTo>
                  <a:pt x="225" y="1313"/>
                </a:lnTo>
                <a:lnTo>
                  <a:pt x="0" y="1543"/>
                </a:lnTo>
                <a:lnTo>
                  <a:pt x="0" y="2242"/>
                </a:lnTo>
                <a:lnTo>
                  <a:pt x="225" y="2455"/>
                </a:lnTo>
                <a:lnTo>
                  <a:pt x="451" y="2644"/>
                </a:lnTo>
                <a:lnTo>
                  <a:pt x="1129" y="2667"/>
                </a:lnTo>
                <a:lnTo>
                  <a:pt x="1355" y="2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6" name="object 3696"/>
          <p:cNvSpPr/>
          <p:nvPr/>
        </p:nvSpPr>
        <p:spPr>
          <a:xfrm>
            <a:off x="2860861" y="3513401"/>
            <a:ext cx="3884" cy="4211"/>
          </a:xfrm>
          <a:custGeom>
            <a:avLst/>
            <a:gdLst/>
            <a:ahLst/>
            <a:cxnLst/>
            <a:rect l="l" t="t" r="r" b="b"/>
            <a:pathLst>
              <a:path w="7768" h="8421">
                <a:moveTo>
                  <a:pt x="3432" y="8421"/>
                </a:moveTo>
                <a:lnTo>
                  <a:pt x="4200" y="8421"/>
                </a:lnTo>
                <a:lnTo>
                  <a:pt x="6910" y="6367"/>
                </a:lnTo>
                <a:lnTo>
                  <a:pt x="7768" y="2960"/>
                </a:lnTo>
                <a:lnTo>
                  <a:pt x="4562" y="0"/>
                </a:lnTo>
                <a:lnTo>
                  <a:pt x="903" y="3068"/>
                </a:lnTo>
                <a:lnTo>
                  <a:pt x="0" y="6453"/>
                </a:lnTo>
                <a:lnTo>
                  <a:pt x="3432" y="84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7" name="object 3697"/>
          <p:cNvSpPr/>
          <p:nvPr/>
        </p:nvSpPr>
        <p:spPr>
          <a:xfrm>
            <a:off x="2855622" y="3519017"/>
            <a:ext cx="926" cy="1354"/>
          </a:xfrm>
          <a:custGeom>
            <a:avLst/>
            <a:gdLst/>
            <a:ahLst/>
            <a:cxnLst/>
            <a:rect l="l" t="t" r="r" b="b"/>
            <a:pathLst>
              <a:path w="1851" h="2707">
                <a:moveTo>
                  <a:pt x="45" y="889"/>
                </a:moveTo>
                <a:lnTo>
                  <a:pt x="180" y="1525"/>
                </a:lnTo>
                <a:lnTo>
                  <a:pt x="587" y="2116"/>
                </a:lnTo>
                <a:lnTo>
                  <a:pt x="903" y="2707"/>
                </a:lnTo>
                <a:lnTo>
                  <a:pt x="1174" y="2414"/>
                </a:lnTo>
                <a:lnTo>
                  <a:pt x="1490" y="2116"/>
                </a:lnTo>
                <a:lnTo>
                  <a:pt x="1851" y="1755"/>
                </a:lnTo>
                <a:lnTo>
                  <a:pt x="1535" y="1186"/>
                </a:lnTo>
                <a:lnTo>
                  <a:pt x="1219" y="595"/>
                </a:lnTo>
                <a:lnTo>
                  <a:pt x="903" y="0"/>
                </a:lnTo>
                <a:lnTo>
                  <a:pt x="587" y="297"/>
                </a:lnTo>
                <a:lnTo>
                  <a:pt x="0" y="676"/>
                </a:lnTo>
                <a:lnTo>
                  <a:pt x="45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8" name="object 3698"/>
          <p:cNvSpPr/>
          <p:nvPr/>
        </p:nvSpPr>
        <p:spPr>
          <a:xfrm>
            <a:off x="2854244" y="3517061"/>
            <a:ext cx="3862" cy="5395"/>
          </a:xfrm>
          <a:custGeom>
            <a:avLst/>
            <a:gdLst/>
            <a:ahLst/>
            <a:cxnLst/>
            <a:rect l="l" t="t" r="r" b="b"/>
            <a:pathLst>
              <a:path w="7723" h="10789">
                <a:moveTo>
                  <a:pt x="2981" y="10789"/>
                </a:moveTo>
                <a:lnTo>
                  <a:pt x="7723" y="6115"/>
                </a:lnTo>
                <a:lnTo>
                  <a:pt x="4065" y="0"/>
                </a:lnTo>
                <a:lnTo>
                  <a:pt x="0" y="3682"/>
                </a:lnTo>
                <a:lnTo>
                  <a:pt x="1174" y="7342"/>
                </a:lnTo>
                <a:lnTo>
                  <a:pt x="2981" y="10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99" name="object 3699"/>
          <p:cNvSpPr/>
          <p:nvPr/>
        </p:nvSpPr>
        <p:spPr>
          <a:xfrm>
            <a:off x="2914792" y="3504104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45" y="889"/>
                </a:moveTo>
                <a:lnTo>
                  <a:pt x="180" y="1520"/>
                </a:lnTo>
                <a:lnTo>
                  <a:pt x="587" y="2116"/>
                </a:lnTo>
                <a:lnTo>
                  <a:pt x="903" y="2707"/>
                </a:lnTo>
                <a:lnTo>
                  <a:pt x="1219" y="2409"/>
                </a:lnTo>
                <a:lnTo>
                  <a:pt x="1535" y="2116"/>
                </a:lnTo>
                <a:lnTo>
                  <a:pt x="1897" y="1732"/>
                </a:lnTo>
                <a:lnTo>
                  <a:pt x="1580" y="1182"/>
                </a:lnTo>
                <a:lnTo>
                  <a:pt x="1219" y="591"/>
                </a:lnTo>
                <a:lnTo>
                  <a:pt x="903" y="0"/>
                </a:lnTo>
                <a:lnTo>
                  <a:pt x="587" y="293"/>
                </a:lnTo>
                <a:lnTo>
                  <a:pt x="0" y="676"/>
                </a:lnTo>
                <a:lnTo>
                  <a:pt x="45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0" name="object 3700"/>
          <p:cNvSpPr/>
          <p:nvPr/>
        </p:nvSpPr>
        <p:spPr>
          <a:xfrm>
            <a:off x="2913415" y="3502136"/>
            <a:ext cx="3862" cy="5404"/>
          </a:xfrm>
          <a:custGeom>
            <a:avLst/>
            <a:gdLst/>
            <a:ahLst/>
            <a:cxnLst/>
            <a:rect l="l" t="t" r="r" b="b"/>
            <a:pathLst>
              <a:path w="7723" h="10808">
                <a:moveTo>
                  <a:pt x="2981" y="10808"/>
                </a:moveTo>
                <a:lnTo>
                  <a:pt x="7723" y="6115"/>
                </a:lnTo>
                <a:lnTo>
                  <a:pt x="4065" y="0"/>
                </a:lnTo>
                <a:lnTo>
                  <a:pt x="0" y="3700"/>
                </a:lnTo>
                <a:lnTo>
                  <a:pt x="1219" y="7360"/>
                </a:lnTo>
                <a:lnTo>
                  <a:pt x="2981" y="10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1" name="object 3701"/>
          <p:cNvSpPr/>
          <p:nvPr/>
        </p:nvSpPr>
        <p:spPr>
          <a:xfrm>
            <a:off x="2676483" y="3507044"/>
            <a:ext cx="1378" cy="898"/>
          </a:xfrm>
          <a:custGeom>
            <a:avLst/>
            <a:gdLst/>
            <a:ahLst/>
            <a:cxnLst/>
            <a:rect l="l" t="t" r="r" b="b"/>
            <a:pathLst>
              <a:path w="2755" h="1796">
                <a:moveTo>
                  <a:pt x="903" y="1732"/>
                </a:moveTo>
                <a:lnTo>
                  <a:pt x="1535" y="1606"/>
                </a:lnTo>
                <a:lnTo>
                  <a:pt x="2122" y="1204"/>
                </a:lnTo>
                <a:lnTo>
                  <a:pt x="2755" y="911"/>
                </a:lnTo>
                <a:lnTo>
                  <a:pt x="2439" y="591"/>
                </a:lnTo>
                <a:lnTo>
                  <a:pt x="2077" y="0"/>
                </a:lnTo>
                <a:lnTo>
                  <a:pt x="1851" y="40"/>
                </a:lnTo>
                <a:lnTo>
                  <a:pt x="1174" y="189"/>
                </a:lnTo>
                <a:lnTo>
                  <a:pt x="632" y="591"/>
                </a:lnTo>
                <a:lnTo>
                  <a:pt x="0" y="911"/>
                </a:lnTo>
                <a:lnTo>
                  <a:pt x="316" y="1204"/>
                </a:lnTo>
                <a:lnTo>
                  <a:pt x="677" y="1796"/>
                </a:lnTo>
                <a:lnTo>
                  <a:pt x="903" y="1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2" name="object 3702"/>
          <p:cNvSpPr/>
          <p:nvPr/>
        </p:nvSpPr>
        <p:spPr>
          <a:xfrm>
            <a:off x="2674428" y="3505670"/>
            <a:ext cx="5488" cy="3500"/>
          </a:xfrm>
          <a:custGeom>
            <a:avLst/>
            <a:gdLst/>
            <a:ahLst/>
            <a:cxnLst/>
            <a:rect l="l" t="t" r="r" b="b"/>
            <a:pathLst>
              <a:path w="10975" h="6999">
                <a:moveTo>
                  <a:pt x="7046" y="0"/>
                </a:moveTo>
                <a:lnTo>
                  <a:pt x="3387" y="1204"/>
                </a:lnTo>
                <a:lnTo>
                  <a:pt x="0" y="3127"/>
                </a:lnTo>
                <a:lnTo>
                  <a:pt x="4968" y="6999"/>
                </a:lnTo>
                <a:lnTo>
                  <a:pt x="7497" y="6110"/>
                </a:lnTo>
                <a:lnTo>
                  <a:pt x="10975" y="4188"/>
                </a:lnTo>
                <a:lnTo>
                  <a:pt x="7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3" name="object 3703"/>
          <p:cNvSpPr/>
          <p:nvPr/>
        </p:nvSpPr>
        <p:spPr>
          <a:xfrm>
            <a:off x="2753767" y="3506812"/>
            <a:ext cx="949" cy="1365"/>
          </a:xfrm>
          <a:custGeom>
            <a:avLst/>
            <a:gdLst/>
            <a:ahLst/>
            <a:cxnLst/>
            <a:rect l="l" t="t" r="r" b="b"/>
            <a:pathLst>
              <a:path w="1897" h="2730">
                <a:moveTo>
                  <a:pt x="90" y="907"/>
                </a:moveTo>
                <a:lnTo>
                  <a:pt x="225" y="1543"/>
                </a:lnTo>
                <a:lnTo>
                  <a:pt x="632" y="2116"/>
                </a:lnTo>
                <a:lnTo>
                  <a:pt x="903" y="2730"/>
                </a:lnTo>
                <a:lnTo>
                  <a:pt x="1219" y="2409"/>
                </a:lnTo>
                <a:lnTo>
                  <a:pt x="1535" y="2116"/>
                </a:lnTo>
                <a:lnTo>
                  <a:pt x="1897" y="1755"/>
                </a:lnTo>
                <a:lnTo>
                  <a:pt x="1580" y="1182"/>
                </a:lnTo>
                <a:lnTo>
                  <a:pt x="1264" y="591"/>
                </a:lnTo>
                <a:lnTo>
                  <a:pt x="903" y="0"/>
                </a:lnTo>
                <a:lnTo>
                  <a:pt x="632" y="315"/>
                </a:lnTo>
                <a:lnTo>
                  <a:pt x="0" y="676"/>
                </a:lnTo>
                <a:lnTo>
                  <a:pt x="90" y="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4" name="object 3704"/>
          <p:cNvSpPr/>
          <p:nvPr/>
        </p:nvSpPr>
        <p:spPr>
          <a:xfrm>
            <a:off x="2752412" y="3504844"/>
            <a:ext cx="3862" cy="5416"/>
          </a:xfrm>
          <a:custGeom>
            <a:avLst/>
            <a:gdLst/>
            <a:ahLst/>
            <a:cxnLst/>
            <a:rect l="l" t="t" r="r" b="b"/>
            <a:pathLst>
              <a:path w="7723" h="10831">
                <a:moveTo>
                  <a:pt x="2935" y="10831"/>
                </a:moveTo>
                <a:lnTo>
                  <a:pt x="7723" y="6133"/>
                </a:lnTo>
                <a:lnTo>
                  <a:pt x="4065" y="0"/>
                </a:lnTo>
                <a:lnTo>
                  <a:pt x="0" y="3723"/>
                </a:lnTo>
                <a:lnTo>
                  <a:pt x="1219" y="7360"/>
                </a:lnTo>
                <a:lnTo>
                  <a:pt x="2935" y="108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5" name="object 3705"/>
          <p:cNvSpPr/>
          <p:nvPr/>
        </p:nvSpPr>
        <p:spPr>
          <a:xfrm>
            <a:off x="2713635" y="3530060"/>
            <a:ext cx="1378" cy="931"/>
          </a:xfrm>
          <a:custGeom>
            <a:avLst/>
            <a:gdLst/>
            <a:ahLst/>
            <a:cxnLst/>
            <a:rect l="l" t="t" r="r" b="b"/>
            <a:pathLst>
              <a:path w="2755" h="1861">
                <a:moveTo>
                  <a:pt x="2755" y="972"/>
                </a:moveTo>
                <a:lnTo>
                  <a:pt x="2168" y="634"/>
                </a:lnTo>
                <a:lnTo>
                  <a:pt x="1535" y="317"/>
                </a:lnTo>
                <a:lnTo>
                  <a:pt x="993" y="0"/>
                </a:lnTo>
                <a:lnTo>
                  <a:pt x="632" y="359"/>
                </a:lnTo>
                <a:lnTo>
                  <a:pt x="316" y="676"/>
                </a:lnTo>
                <a:lnTo>
                  <a:pt x="0" y="972"/>
                </a:lnTo>
                <a:lnTo>
                  <a:pt x="587" y="1269"/>
                </a:lnTo>
                <a:lnTo>
                  <a:pt x="1219" y="1671"/>
                </a:lnTo>
                <a:lnTo>
                  <a:pt x="1851" y="1819"/>
                </a:lnTo>
                <a:lnTo>
                  <a:pt x="2077" y="1861"/>
                </a:lnTo>
                <a:lnTo>
                  <a:pt x="2439" y="1269"/>
                </a:lnTo>
                <a:lnTo>
                  <a:pt x="2755" y="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6" name="object 3706"/>
          <p:cNvSpPr/>
          <p:nvPr/>
        </p:nvSpPr>
        <p:spPr>
          <a:xfrm>
            <a:off x="2711512" y="3528527"/>
            <a:ext cx="5578" cy="3691"/>
          </a:xfrm>
          <a:custGeom>
            <a:avLst/>
            <a:gdLst/>
            <a:ahLst/>
            <a:cxnLst/>
            <a:rect l="l" t="t" r="r" b="b"/>
            <a:pathLst>
              <a:path w="11156" h="7382">
                <a:moveTo>
                  <a:pt x="6142" y="7382"/>
                </a:moveTo>
                <a:lnTo>
                  <a:pt x="8311" y="6346"/>
                </a:lnTo>
                <a:lnTo>
                  <a:pt x="11156" y="3448"/>
                </a:lnTo>
                <a:lnTo>
                  <a:pt x="4787" y="0"/>
                </a:lnTo>
                <a:lnTo>
                  <a:pt x="0" y="4738"/>
                </a:lnTo>
                <a:lnTo>
                  <a:pt x="3568" y="6494"/>
                </a:lnTo>
                <a:lnTo>
                  <a:pt x="6142" y="7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7" name="object 3707"/>
          <p:cNvSpPr/>
          <p:nvPr/>
        </p:nvSpPr>
        <p:spPr>
          <a:xfrm>
            <a:off x="2851263" y="3530060"/>
            <a:ext cx="1355" cy="931"/>
          </a:xfrm>
          <a:custGeom>
            <a:avLst/>
            <a:gdLst/>
            <a:ahLst/>
            <a:cxnLst/>
            <a:rect l="l" t="t" r="r" b="b"/>
            <a:pathLst>
              <a:path w="2710" h="1861">
                <a:moveTo>
                  <a:pt x="0" y="972"/>
                </a:moveTo>
                <a:lnTo>
                  <a:pt x="271" y="1269"/>
                </a:lnTo>
                <a:lnTo>
                  <a:pt x="677" y="1861"/>
                </a:lnTo>
                <a:lnTo>
                  <a:pt x="903" y="1819"/>
                </a:lnTo>
                <a:lnTo>
                  <a:pt x="1535" y="1671"/>
                </a:lnTo>
                <a:lnTo>
                  <a:pt x="2122" y="1269"/>
                </a:lnTo>
                <a:lnTo>
                  <a:pt x="2710" y="972"/>
                </a:lnTo>
                <a:lnTo>
                  <a:pt x="2393" y="676"/>
                </a:lnTo>
                <a:lnTo>
                  <a:pt x="2122" y="359"/>
                </a:lnTo>
                <a:lnTo>
                  <a:pt x="1761" y="0"/>
                </a:lnTo>
                <a:lnTo>
                  <a:pt x="1174" y="317"/>
                </a:lnTo>
                <a:lnTo>
                  <a:pt x="587" y="634"/>
                </a:lnTo>
                <a:lnTo>
                  <a:pt x="0" y="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8" name="object 3708"/>
          <p:cNvSpPr/>
          <p:nvPr/>
        </p:nvSpPr>
        <p:spPr>
          <a:xfrm>
            <a:off x="2849253" y="3528527"/>
            <a:ext cx="5488" cy="3691"/>
          </a:xfrm>
          <a:custGeom>
            <a:avLst/>
            <a:gdLst/>
            <a:ahLst/>
            <a:cxnLst/>
            <a:rect l="l" t="t" r="r" b="b"/>
            <a:pathLst>
              <a:path w="10975" h="7382">
                <a:moveTo>
                  <a:pt x="4833" y="7382"/>
                </a:moveTo>
                <a:lnTo>
                  <a:pt x="7407" y="6494"/>
                </a:lnTo>
                <a:lnTo>
                  <a:pt x="10975" y="4738"/>
                </a:lnTo>
                <a:lnTo>
                  <a:pt x="6188" y="0"/>
                </a:lnTo>
                <a:lnTo>
                  <a:pt x="0" y="3596"/>
                </a:lnTo>
                <a:lnTo>
                  <a:pt x="4833" y="73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09" name="object 3709"/>
          <p:cNvSpPr/>
          <p:nvPr/>
        </p:nvSpPr>
        <p:spPr>
          <a:xfrm>
            <a:off x="2912037" y="3529870"/>
            <a:ext cx="949" cy="1354"/>
          </a:xfrm>
          <a:custGeom>
            <a:avLst/>
            <a:gdLst/>
            <a:ahLst/>
            <a:cxnLst/>
            <a:rect l="l" t="t" r="r" b="b"/>
            <a:pathLst>
              <a:path w="1897" h="2707">
                <a:moveTo>
                  <a:pt x="1897" y="1734"/>
                </a:moveTo>
                <a:lnTo>
                  <a:pt x="1580" y="1163"/>
                </a:lnTo>
                <a:lnTo>
                  <a:pt x="1219" y="592"/>
                </a:lnTo>
                <a:lnTo>
                  <a:pt x="903" y="0"/>
                </a:lnTo>
                <a:lnTo>
                  <a:pt x="587" y="296"/>
                </a:lnTo>
                <a:lnTo>
                  <a:pt x="0" y="655"/>
                </a:lnTo>
                <a:lnTo>
                  <a:pt x="45" y="888"/>
                </a:lnTo>
                <a:lnTo>
                  <a:pt x="180" y="1523"/>
                </a:lnTo>
                <a:lnTo>
                  <a:pt x="587" y="2094"/>
                </a:lnTo>
                <a:lnTo>
                  <a:pt x="903" y="2707"/>
                </a:lnTo>
                <a:lnTo>
                  <a:pt x="1219" y="2411"/>
                </a:lnTo>
                <a:lnTo>
                  <a:pt x="1535" y="2094"/>
                </a:lnTo>
                <a:lnTo>
                  <a:pt x="1897" y="1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10" name="object 3710"/>
          <p:cNvSpPr/>
          <p:nvPr/>
        </p:nvSpPr>
        <p:spPr>
          <a:xfrm>
            <a:off x="2910660" y="3527892"/>
            <a:ext cx="3862" cy="5405"/>
          </a:xfrm>
          <a:custGeom>
            <a:avLst/>
            <a:gdLst/>
            <a:ahLst/>
            <a:cxnLst/>
            <a:rect l="l" t="t" r="r" b="b"/>
            <a:pathLst>
              <a:path w="7723" h="10809">
                <a:moveTo>
                  <a:pt x="2981" y="10809"/>
                </a:moveTo>
                <a:lnTo>
                  <a:pt x="7723" y="6134"/>
                </a:lnTo>
                <a:lnTo>
                  <a:pt x="4110" y="0"/>
                </a:lnTo>
                <a:lnTo>
                  <a:pt x="0" y="3723"/>
                </a:lnTo>
                <a:lnTo>
                  <a:pt x="1219" y="7361"/>
                </a:lnTo>
                <a:lnTo>
                  <a:pt x="2981" y="10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11" name="object 3711"/>
          <p:cNvSpPr/>
          <p:nvPr/>
        </p:nvSpPr>
        <p:spPr>
          <a:xfrm>
            <a:off x="2814338" y="3524444"/>
            <a:ext cx="903" cy="1354"/>
          </a:xfrm>
          <a:custGeom>
            <a:avLst/>
            <a:gdLst/>
            <a:ahLst/>
            <a:cxnLst/>
            <a:rect l="l" t="t" r="r" b="b"/>
            <a:pathLst>
              <a:path w="1806" h="2707">
                <a:moveTo>
                  <a:pt x="1761" y="1819"/>
                </a:moveTo>
                <a:lnTo>
                  <a:pt x="1626" y="1185"/>
                </a:lnTo>
                <a:lnTo>
                  <a:pt x="1219" y="592"/>
                </a:lnTo>
                <a:lnTo>
                  <a:pt x="903" y="0"/>
                </a:lnTo>
                <a:lnTo>
                  <a:pt x="587" y="296"/>
                </a:lnTo>
                <a:lnTo>
                  <a:pt x="0" y="656"/>
                </a:lnTo>
                <a:lnTo>
                  <a:pt x="0" y="888"/>
                </a:lnTo>
                <a:lnTo>
                  <a:pt x="180" y="1523"/>
                </a:lnTo>
                <a:lnTo>
                  <a:pt x="587" y="2094"/>
                </a:lnTo>
                <a:lnTo>
                  <a:pt x="903" y="2707"/>
                </a:lnTo>
                <a:lnTo>
                  <a:pt x="1174" y="2411"/>
                </a:lnTo>
                <a:lnTo>
                  <a:pt x="1806" y="2030"/>
                </a:lnTo>
                <a:lnTo>
                  <a:pt x="1761" y="18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12" name="object 3712"/>
          <p:cNvSpPr/>
          <p:nvPr/>
        </p:nvSpPr>
        <p:spPr>
          <a:xfrm>
            <a:off x="2812960" y="3522424"/>
            <a:ext cx="3659" cy="5384"/>
          </a:xfrm>
          <a:custGeom>
            <a:avLst/>
            <a:gdLst/>
            <a:ahLst/>
            <a:cxnLst/>
            <a:rect l="l" t="t" r="r" b="b"/>
            <a:pathLst>
              <a:path w="7317" h="10767">
                <a:moveTo>
                  <a:pt x="4155" y="0"/>
                </a:moveTo>
                <a:lnTo>
                  <a:pt x="0" y="3808"/>
                </a:lnTo>
                <a:lnTo>
                  <a:pt x="1219" y="7467"/>
                </a:lnTo>
                <a:lnTo>
                  <a:pt x="3116" y="10767"/>
                </a:lnTo>
                <a:lnTo>
                  <a:pt x="7317" y="6981"/>
                </a:lnTo>
                <a:lnTo>
                  <a:pt x="6097" y="3300"/>
                </a:lnTo>
                <a:lnTo>
                  <a:pt x="41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14" name="object 3714"/>
          <p:cNvSpPr/>
          <p:nvPr/>
        </p:nvSpPr>
        <p:spPr>
          <a:xfrm>
            <a:off x="2787879" y="2499849"/>
            <a:ext cx="256380" cy="256551"/>
          </a:xfrm>
          <a:custGeom>
            <a:avLst/>
            <a:gdLst/>
            <a:ahLst/>
            <a:cxnLst/>
            <a:rect l="l" t="t" r="r" b="b"/>
            <a:pathLst>
              <a:path w="512759" h="513102">
                <a:moveTo>
                  <a:pt x="3486" y="483259"/>
                </a:moveTo>
                <a:lnTo>
                  <a:pt x="0" y="490490"/>
                </a:lnTo>
                <a:lnTo>
                  <a:pt x="251" y="499396"/>
                </a:lnTo>
                <a:lnTo>
                  <a:pt x="4544" y="506944"/>
                </a:lnTo>
                <a:lnTo>
                  <a:pt x="11663" y="511919"/>
                </a:lnTo>
                <a:lnTo>
                  <a:pt x="20389" y="513102"/>
                </a:lnTo>
                <a:lnTo>
                  <a:pt x="29507" y="509279"/>
                </a:lnTo>
                <a:lnTo>
                  <a:pt x="232014" y="356150"/>
                </a:lnTo>
                <a:lnTo>
                  <a:pt x="512759" y="75424"/>
                </a:lnTo>
                <a:lnTo>
                  <a:pt x="510867" y="73741"/>
                </a:lnTo>
                <a:lnTo>
                  <a:pt x="501514" y="65276"/>
                </a:lnTo>
                <a:lnTo>
                  <a:pt x="492235" y="56637"/>
                </a:lnTo>
                <a:lnTo>
                  <a:pt x="483036" y="47824"/>
                </a:lnTo>
                <a:lnTo>
                  <a:pt x="473921" y="38838"/>
                </a:lnTo>
                <a:lnTo>
                  <a:pt x="472108" y="37021"/>
                </a:lnTo>
                <a:lnTo>
                  <a:pt x="463155" y="27885"/>
                </a:lnTo>
                <a:lnTo>
                  <a:pt x="454377" y="18667"/>
                </a:lnTo>
                <a:lnTo>
                  <a:pt x="445778" y="9371"/>
                </a:lnTo>
                <a:lnTo>
                  <a:pt x="437358" y="0"/>
                </a:lnTo>
                <a:lnTo>
                  <a:pt x="156616" y="280744"/>
                </a:lnTo>
                <a:lnTo>
                  <a:pt x="3486" y="483259"/>
                </a:lnTo>
                <a:close/>
              </a:path>
            </a:pathLst>
          </a:custGeom>
          <a:solidFill>
            <a:srgbClr val="B7C8F8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16" name="object 3716"/>
          <p:cNvSpPr/>
          <p:nvPr/>
        </p:nvSpPr>
        <p:spPr>
          <a:xfrm>
            <a:off x="3469981" y="1827282"/>
            <a:ext cx="128944" cy="128886"/>
          </a:xfrm>
          <a:custGeom>
            <a:avLst/>
            <a:gdLst/>
            <a:ahLst/>
            <a:cxnLst/>
            <a:rect l="l" t="t" r="r" b="b"/>
            <a:pathLst>
              <a:path w="257887" h="257771">
                <a:moveTo>
                  <a:pt x="720" y="5853"/>
                </a:moveTo>
                <a:lnTo>
                  <a:pt x="2160" y="9593"/>
                </a:lnTo>
                <a:lnTo>
                  <a:pt x="4065" y="13101"/>
                </a:lnTo>
                <a:lnTo>
                  <a:pt x="5505" y="16864"/>
                </a:lnTo>
                <a:lnTo>
                  <a:pt x="7781" y="20185"/>
                </a:lnTo>
                <a:lnTo>
                  <a:pt x="10058" y="23507"/>
                </a:lnTo>
                <a:lnTo>
                  <a:pt x="11684" y="27177"/>
                </a:lnTo>
                <a:lnTo>
                  <a:pt x="13797" y="30406"/>
                </a:lnTo>
                <a:lnTo>
                  <a:pt x="13890" y="30546"/>
                </a:lnTo>
                <a:lnTo>
                  <a:pt x="15516" y="34239"/>
                </a:lnTo>
                <a:lnTo>
                  <a:pt x="17491" y="37723"/>
                </a:lnTo>
                <a:lnTo>
                  <a:pt x="19883" y="40952"/>
                </a:lnTo>
                <a:lnTo>
                  <a:pt x="22021" y="44344"/>
                </a:lnTo>
                <a:lnTo>
                  <a:pt x="23856" y="47921"/>
                </a:lnTo>
                <a:lnTo>
                  <a:pt x="26202" y="51196"/>
                </a:lnTo>
                <a:lnTo>
                  <a:pt x="28827" y="54262"/>
                </a:lnTo>
                <a:lnTo>
                  <a:pt x="30429" y="58025"/>
                </a:lnTo>
                <a:lnTo>
                  <a:pt x="33031" y="61092"/>
                </a:lnTo>
                <a:lnTo>
                  <a:pt x="35563" y="64228"/>
                </a:lnTo>
                <a:lnTo>
                  <a:pt x="37514" y="67735"/>
                </a:lnTo>
                <a:lnTo>
                  <a:pt x="39582" y="71196"/>
                </a:lnTo>
                <a:lnTo>
                  <a:pt x="42160" y="74286"/>
                </a:lnTo>
                <a:lnTo>
                  <a:pt x="44227" y="77747"/>
                </a:lnTo>
                <a:lnTo>
                  <a:pt x="46620" y="80976"/>
                </a:lnTo>
                <a:lnTo>
                  <a:pt x="49361" y="83926"/>
                </a:lnTo>
                <a:lnTo>
                  <a:pt x="51754" y="87131"/>
                </a:lnTo>
                <a:lnTo>
                  <a:pt x="54123" y="90383"/>
                </a:lnTo>
                <a:lnTo>
                  <a:pt x="56817" y="93357"/>
                </a:lnTo>
                <a:lnTo>
                  <a:pt x="59651" y="96237"/>
                </a:lnTo>
                <a:lnTo>
                  <a:pt x="61719" y="99721"/>
                </a:lnTo>
                <a:lnTo>
                  <a:pt x="64158" y="102927"/>
                </a:lnTo>
                <a:lnTo>
                  <a:pt x="66969" y="105807"/>
                </a:lnTo>
                <a:lnTo>
                  <a:pt x="69500" y="108920"/>
                </a:lnTo>
                <a:lnTo>
                  <a:pt x="72334" y="111777"/>
                </a:lnTo>
                <a:lnTo>
                  <a:pt x="74402" y="115308"/>
                </a:lnTo>
                <a:lnTo>
                  <a:pt x="77538" y="117886"/>
                </a:lnTo>
                <a:lnTo>
                  <a:pt x="80302" y="120813"/>
                </a:lnTo>
                <a:lnTo>
                  <a:pt x="82671" y="124065"/>
                </a:lnTo>
                <a:lnTo>
                  <a:pt x="85180" y="127224"/>
                </a:lnTo>
                <a:lnTo>
                  <a:pt x="88316" y="129803"/>
                </a:lnTo>
                <a:lnTo>
                  <a:pt x="90476" y="133287"/>
                </a:lnTo>
                <a:lnTo>
                  <a:pt x="93542" y="135912"/>
                </a:lnTo>
                <a:lnTo>
                  <a:pt x="96237" y="138862"/>
                </a:lnTo>
                <a:lnTo>
                  <a:pt x="99396" y="141394"/>
                </a:lnTo>
                <a:lnTo>
                  <a:pt x="101765" y="144693"/>
                </a:lnTo>
                <a:lnTo>
                  <a:pt x="104623" y="147526"/>
                </a:lnTo>
                <a:lnTo>
                  <a:pt x="107503" y="150314"/>
                </a:lnTo>
                <a:lnTo>
                  <a:pt x="110360" y="153148"/>
                </a:lnTo>
                <a:lnTo>
                  <a:pt x="113241" y="155935"/>
                </a:lnTo>
                <a:lnTo>
                  <a:pt x="116307" y="158537"/>
                </a:lnTo>
                <a:lnTo>
                  <a:pt x="119257" y="161278"/>
                </a:lnTo>
                <a:lnTo>
                  <a:pt x="122044" y="164182"/>
                </a:lnTo>
                <a:lnTo>
                  <a:pt x="124948" y="166946"/>
                </a:lnTo>
                <a:lnTo>
                  <a:pt x="127550" y="170059"/>
                </a:lnTo>
                <a:lnTo>
                  <a:pt x="130569" y="172707"/>
                </a:lnTo>
                <a:lnTo>
                  <a:pt x="134100" y="174774"/>
                </a:lnTo>
                <a:lnTo>
                  <a:pt x="136818" y="177747"/>
                </a:lnTo>
                <a:lnTo>
                  <a:pt x="140000" y="180210"/>
                </a:lnTo>
                <a:lnTo>
                  <a:pt x="143020" y="182834"/>
                </a:lnTo>
                <a:lnTo>
                  <a:pt x="145691" y="185877"/>
                </a:lnTo>
                <a:lnTo>
                  <a:pt x="148874" y="188316"/>
                </a:lnTo>
                <a:lnTo>
                  <a:pt x="151708" y="191197"/>
                </a:lnTo>
                <a:lnTo>
                  <a:pt x="155238" y="193218"/>
                </a:lnTo>
                <a:lnTo>
                  <a:pt x="157817" y="196400"/>
                </a:lnTo>
                <a:lnTo>
                  <a:pt x="161022" y="198816"/>
                </a:lnTo>
                <a:lnTo>
                  <a:pt x="164460" y="200930"/>
                </a:lnTo>
                <a:lnTo>
                  <a:pt x="167712" y="203299"/>
                </a:lnTo>
                <a:lnTo>
                  <a:pt x="170825" y="205808"/>
                </a:lnTo>
                <a:lnTo>
                  <a:pt x="173775" y="208572"/>
                </a:lnTo>
                <a:lnTo>
                  <a:pt x="176841" y="211127"/>
                </a:lnTo>
                <a:lnTo>
                  <a:pt x="180093" y="213473"/>
                </a:lnTo>
                <a:lnTo>
                  <a:pt x="183438" y="215727"/>
                </a:lnTo>
                <a:lnTo>
                  <a:pt x="186574" y="218212"/>
                </a:lnTo>
                <a:lnTo>
                  <a:pt x="189943" y="220419"/>
                </a:lnTo>
                <a:lnTo>
                  <a:pt x="193380" y="222486"/>
                </a:lnTo>
                <a:lnTo>
                  <a:pt x="196632" y="224809"/>
                </a:lnTo>
                <a:lnTo>
                  <a:pt x="199675" y="227457"/>
                </a:lnTo>
                <a:lnTo>
                  <a:pt x="203253" y="229316"/>
                </a:lnTo>
                <a:lnTo>
                  <a:pt x="206505" y="231662"/>
                </a:lnTo>
                <a:lnTo>
                  <a:pt x="210221" y="233288"/>
                </a:lnTo>
                <a:lnTo>
                  <a:pt x="213288" y="235913"/>
                </a:lnTo>
                <a:lnTo>
                  <a:pt x="216563" y="238235"/>
                </a:lnTo>
                <a:lnTo>
                  <a:pt x="220256" y="239861"/>
                </a:lnTo>
                <a:lnTo>
                  <a:pt x="223369" y="242463"/>
                </a:lnTo>
                <a:lnTo>
                  <a:pt x="226993" y="244205"/>
                </a:lnTo>
                <a:lnTo>
                  <a:pt x="227132" y="244298"/>
                </a:lnTo>
                <a:lnTo>
                  <a:pt x="230314" y="246505"/>
                </a:lnTo>
                <a:lnTo>
                  <a:pt x="234170" y="247806"/>
                </a:lnTo>
                <a:lnTo>
                  <a:pt x="237330" y="250407"/>
                </a:lnTo>
                <a:lnTo>
                  <a:pt x="240930" y="252150"/>
                </a:lnTo>
                <a:lnTo>
                  <a:pt x="244321" y="254310"/>
                </a:lnTo>
                <a:lnTo>
                  <a:pt x="248201" y="255541"/>
                </a:lnTo>
                <a:lnTo>
                  <a:pt x="251685" y="257539"/>
                </a:lnTo>
                <a:lnTo>
                  <a:pt x="253567" y="257771"/>
                </a:lnTo>
                <a:lnTo>
                  <a:pt x="257539" y="255773"/>
                </a:lnTo>
                <a:lnTo>
                  <a:pt x="257887" y="252359"/>
                </a:lnTo>
                <a:lnTo>
                  <a:pt x="255518" y="249896"/>
                </a:lnTo>
                <a:lnTo>
                  <a:pt x="251708" y="248503"/>
                </a:lnTo>
                <a:lnTo>
                  <a:pt x="248177" y="246575"/>
                </a:lnTo>
                <a:lnTo>
                  <a:pt x="244670" y="244577"/>
                </a:lnTo>
                <a:lnTo>
                  <a:pt x="241162" y="242602"/>
                </a:lnTo>
                <a:lnTo>
                  <a:pt x="237701" y="240535"/>
                </a:lnTo>
                <a:lnTo>
                  <a:pt x="233915" y="239025"/>
                </a:lnTo>
                <a:lnTo>
                  <a:pt x="230640" y="236633"/>
                </a:lnTo>
                <a:lnTo>
                  <a:pt x="227225" y="234472"/>
                </a:lnTo>
                <a:lnTo>
                  <a:pt x="223764" y="232382"/>
                </a:lnTo>
                <a:lnTo>
                  <a:pt x="220233" y="230431"/>
                </a:lnTo>
                <a:lnTo>
                  <a:pt x="216888" y="228177"/>
                </a:lnTo>
                <a:lnTo>
                  <a:pt x="213450" y="226063"/>
                </a:lnTo>
                <a:lnTo>
                  <a:pt x="210245" y="223578"/>
                </a:lnTo>
                <a:lnTo>
                  <a:pt x="206528" y="221859"/>
                </a:lnTo>
                <a:lnTo>
                  <a:pt x="203415" y="219257"/>
                </a:lnTo>
                <a:lnTo>
                  <a:pt x="199931" y="217144"/>
                </a:lnTo>
                <a:lnTo>
                  <a:pt x="196516" y="215007"/>
                </a:lnTo>
                <a:lnTo>
                  <a:pt x="193520" y="212242"/>
                </a:lnTo>
                <a:lnTo>
                  <a:pt x="190337" y="209757"/>
                </a:lnTo>
                <a:lnTo>
                  <a:pt x="186900" y="207620"/>
                </a:lnTo>
                <a:lnTo>
                  <a:pt x="183787" y="205041"/>
                </a:lnTo>
                <a:lnTo>
                  <a:pt x="180163" y="203160"/>
                </a:lnTo>
                <a:lnTo>
                  <a:pt x="177167" y="200396"/>
                </a:lnTo>
                <a:lnTo>
                  <a:pt x="173845" y="198096"/>
                </a:lnTo>
                <a:lnTo>
                  <a:pt x="171011" y="195146"/>
                </a:lnTo>
                <a:lnTo>
                  <a:pt x="167666" y="192869"/>
                </a:lnTo>
                <a:lnTo>
                  <a:pt x="164367" y="190500"/>
                </a:lnTo>
                <a:lnTo>
                  <a:pt x="161650" y="187457"/>
                </a:lnTo>
                <a:lnTo>
                  <a:pt x="158537" y="184879"/>
                </a:lnTo>
                <a:lnTo>
                  <a:pt x="154844" y="182974"/>
                </a:lnTo>
                <a:lnTo>
                  <a:pt x="152242" y="179791"/>
                </a:lnTo>
                <a:lnTo>
                  <a:pt x="148967" y="177422"/>
                </a:lnTo>
                <a:lnTo>
                  <a:pt x="145784" y="174890"/>
                </a:lnTo>
                <a:lnTo>
                  <a:pt x="143020" y="171917"/>
                </a:lnTo>
                <a:lnTo>
                  <a:pt x="139907" y="169338"/>
                </a:lnTo>
                <a:lnTo>
                  <a:pt x="136818" y="166714"/>
                </a:lnTo>
                <a:lnTo>
                  <a:pt x="133682" y="164135"/>
                </a:lnTo>
                <a:lnTo>
                  <a:pt x="131080" y="160976"/>
                </a:lnTo>
                <a:lnTo>
                  <a:pt x="127666" y="158723"/>
                </a:lnTo>
                <a:lnTo>
                  <a:pt x="124878" y="155796"/>
                </a:lnTo>
                <a:lnTo>
                  <a:pt x="121905" y="153055"/>
                </a:lnTo>
                <a:lnTo>
                  <a:pt x="119536" y="149687"/>
                </a:lnTo>
                <a:lnTo>
                  <a:pt x="116655" y="146853"/>
                </a:lnTo>
                <a:lnTo>
                  <a:pt x="113635" y="144158"/>
                </a:lnTo>
                <a:lnTo>
                  <a:pt x="110500" y="141557"/>
                </a:lnTo>
                <a:lnTo>
                  <a:pt x="108061" y="138281"/>
                </a:lnTo>
                <a:lnTo>
                  <a:pt x="104646" y="135935"/>
                </a:lnTo>
                <a:lnTo>
                  <a:pt x="102253" y="132637"/>
                </a:lnTo>
                <a:lnTo>
                  <a:pt x="99048" y="130105"/>
                </a:lnTo>
                <a:lnTo>
                  <a:pt x="96771" y="126690"/>
                </a:lnTo>
                <a:lnTo>
                  <a:pt x="93589" y="124088"/>
                </a:lnTo>
                <a:lnTo>
                  <a:pt x="90894" y="121092"/>
                </a:lnTo>
                <a:lnTo>
                  <a:pt x="88153" y="118119"/>
                </a:lnTo>
                <a:lnTo>
                  <a:pt x="85343" y="115215"/>
                </a:lnTo>
                <a:lnTo>
                  <a:pt x="83345" y="111591"/>
                </a:lnTo>
                <a:lnTo>
                  <a:pt x="80557" y="108641"/>
                </a:lnTo>
                <a:lnTo>
                  <a:pt x="77863" y="105621"/>
                </a:lnTo>
                <a:lnTo>
                  <a:pt x="75470" y="102346"/>
                </a:lnTo>
                <a:lnTo>
                  <a:pt x="72706" y="99419"/>
                </a:lnTo>
                <a:lnTo>
                  <a:pt x="69849" y="96539"/>
                </a:lnTo>
                <a:lnTo>
                  <a:pt x="67363" y="93357"/>
                </a:lnTo>
                <a:lnTo>
                  <a:pt x="64599" y="90383"/>
                </a:lnTo>
                <a:lnTo>
                  <a:pt x="62741" y="86713"/>
                </a:lnTo>
                <a:lnTo>
                  <a:pt x="59930" y="83763"/>
                </a:lnTo>
                <a:lnTo>
                  <a:pt x="57770" y="80348"/>
                </a:lnTo>
                <a:lnTo>
                  <a:pt x="54913" y="77445"/>
                </a:lnTo>
                <a:lnTo>
                  <a:pt x="52195" y="74425"/>
                </a:lnTo>
                <a:lnTo>
                  <a:pt x="50128" y="70917"/>
                </a:lnTo>
                <a:lnTo>
                  <a:pt x="48107" y="67410"/>
                </a:lnTo>
                <a:lnTo>
                  <a:pt x="45528" y="64274"/>
                </a:lnTo>
                <a:lnTo>
                  <a:pt x="43252" y="60952"/>
                </a:lnTo>
                <a:lnTo>
                  <a:pt x="41068" y="57538"/>
                </a:lnTo>
                <a:lnTo>
                  <a:pt x="38815" y="54193"/>
                </a:lnTo>
                <a:lnTo>
                  <a:pt x="36260" y="51057"/>
                </a:lnTo>
                <a:lnTo>
                  <a:pt x="34448" y="47433"/>
                </a:lnTo>
                <a:lnTo>
                  <a:pt x="32032" y="44204"/>
                </a:lnTo>
                <a:lnTo>
                  <a:pt x="29733" y="40882"/>
                </a:lnTo>
                <a:lnTo>
                  <a:pt x="27433" y="37561"/>
                </a:lnTo>
                <a:lnTo>
                  <a:pt x="24994" y="34332"/>
                </a:lnTo>
                <a:lnTo>
                  <a:pt x="23693" y="30406"/>
                </a:lnTo>
                <a:lnTo>
                  <a:pt x="21440" y="27061"/>
                </a:lnTo>
                <a:lnTo>
                  <a:pt x="19187" y="23670"/>
                </a:lnTo>
                <a:lnTo>
                  <a:pt x="17468" y="20023"/>
                </a:lnTo>
                <a:lnTo>
                  <a:pt x="15725" y="16376"/>
                </a:lnTo>
                <a:lnTo>
                  <a:pt x="13054" y="13217"/>
                </a:lnTo>
                <a:lnTo>
                  <a:pt x="11777" y="9338"/>
                </a:lnTo>
                <a:lnTo>
                  <a:pt x="9872" y="5784"/>
                </a:lnTo>
                <a:lnTo>
                  <a:pt x="8060" y="2183"/>
                </a:lnTo>
                <a:lnTo>
                  <a:pt x="5412" y="0"/>
                </a:lnTo>
                <a:lnTo>
                  <a:pt x="2322" y="696"/>
                </a:lnTo>
                <a:lnTo>
                  <a:pt x="0" y="2880"/>
                </a:lnTo>
                <a:lnTo>
                  <a:pt x="720" y="5853"/>
                </a:lnTo>
                <a:close/>
              </a:path>
            </a:pathLst>
          </a:custGeom>
          <a:solidFill>
            <a:srgbClr val="1B1B2B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17" name="object 3717"/>
          <p:cNvSpPr/>
          <p:nvPr/>
        </p:nvSpPr>
        <p:spPr>
          <a:xfrm>
            <a:off x="3083074" y="2292542"/>
            <a:ext cx="168549" cy="168328"/>
          </a:xfrm>
          <a:custGeom>
            <a:avLst/>
            <a:gdLst/>
            <a:ahLst/>
            <a:cxnLst/>
            <a:rect l="l" t="t" r="r" b="b"/>
            <a:pathLst>
              <a:path w="337098" h="336656">
                <a:moveTo>
                  <a:pt x="2299" y="627"/>
                </a:moveTo>
                <a:lnTo>
                  <a:pt x="0" y="3182"/>
                </a:lnTo>
                <a:lnTo>
                  <a:pt x="1347" y="6248"/>
                </a:lnTo>
                <a:lnTo>
                  <a:pt x="3135" y="9825"/>
                </a:lnTo>
                <a:lnTo>
                  <a:pt x="5203" y="13217"/>
                </a:lnTo>
                <a:lnTo>
                  <a:pt x="7502" y="16469"/>
                </a:lnTo>
                <a:lnTo>
                  <a:pt x="9547" y="19883"/>
                </a:lnTo>
                <a:lnTo>
                  <a:pt x="11916" y="23089"/>
                </a:lnTo>
                <a:lnTo>
                  <a:pt x="13937" y="26527"/>
                </a:lnTo>
                <a:lnTo>
                  <a:pt x="16515" y="29593"/>
                </a:lnTo>
                <a:lnTo>
                  <a:pt x="18304" y="33194"/>
                </a:lnTo>
                <a:lnTo>
                  <a:pt x="20418" y="36562"/>
                </a:lnTo>
                <a:lnTo>
                  <a:pt x="22996" y="39628"/>
                </a:lnTo>
                <a:lnTo>
                  <a:pt x="25365" y="42834"/>
                </a:lnTo>
                <a:lnTo>
                  <a:pt x="26550" y="46829"/>
                </a:lnTo>
                <a:lnTo>
                  <a:pt x="29129" y="49918"/>
                </a:lnTo>
                <a:lnTo>
                  <a:pt x="31544" y="53078"/>
                </a:lnTo>
                <a:lnTo>
                  <a:pt x="33496" y="56585"/>
                </a:lnTo>
                <a:lnTo>
                  <a:pt x="36515" y="59326"/>
                </a:lnTo>
                <a:lnTo>
                  <a:pt x="38165" y="63043"/>
                </a:lnTo>
                <a:lnTo>
                  <a:pt x="41254" y="65714"/>
                </a:lnTo>
                <a:lnTo>
                  <a:pt x="43019" y="69361"/>
                </a:lnTo>
                <a:lnTo>
                  <a:pt x="45389" y="72567"/>
                </a:lnTo>
                <a:lnTo>
                  <a:pt x="47805" y="75749"/>
                </a:lnTo>
                <a:lnTo>
                  <a:pt x="50569" y="78653"/>
                </a:lnTo>
                <a:lnTo>
                  <a:pt x="52799" y="81974"/>
                </a:lnTo>
                <a:lnTo>
                  <a:pt x="54773" y="85459"/>
                </a:lnTo>
                <a:lnTo>
                  <a:pt x="58049" y="87967"/>
                </a:lnTo>
                <a:lnTo>
                  <a:pt x="60093" y="91429"/>
                </a:lnTo>
                <a:lnTo>
                  <a:pt x="62485" y="94634"/>
                </a:lnTo>
                <a:lnTo>
                  <a:pt x="64762" y="97886"/>
                </a:lnTo>
                <a:lnTo>
                  <a:pt x="67874" y="100511"/>
                </a:lnTo>
                <a:lnTo>
                  <a:pt x="70104" y="103833"/>
                </a:lnTo>
                <a:lnTo>
                  <a:pt x="72474" y="107038"/>
                </a:lnTo>
                <a:lnTo>
                  <a:pt x="75029" y="110081"/>
                </a:lnTo>
                <a:lnTo>
                  <a:pt x="77631" y="113124"/>
                </a:lnTo>
                <a:lnTo>
                  <a:pt x="80395" y="115982"/>
                </a:lnTo>
                <a:lnTo>
                  <a:pt x="82091" y="119768"/>
                </a:lnTo>
                <a:lnTo>
                  <a:pt x="84739" y="122741"/>
                </a:lnTo>
                <a:lnTo>
                  <a:pt x="87410" y="125714"/>
                </a:lnTo>
                <a:lnTo>
                  <a:pt x="90244" y="128525"/>
                </a:lnTo>
                <a:lnTo>
                  <a:pt x="92520" y="131824"/>
                </a:lnTo>
                <a:lnTo>
                  <a:pt x="95331" y="134658"/>
                </a:lnTo>
                <a:lnTo>
                  <a:pt x="97677" y="137910"/>
                </a:lnTo>
                <a:lnTo>
                  <a:pt x="100279" y="140929"/>
                </a:lnTo>
                <a:lnTo>
                  <a:pt x="103275" y="143601"/>
                </a:lnTo>
                <a:lnTo>
                  <a:pt x="106434" y="146133"/>
                </a:lnTo>
                <a:lnTo>
                  <a:pt x="108711" y="149431"/>
                </a:lnTo>
                <a:lnTo>
                  <a:pt x="111522" y="152265"/>
                </a:lnTo>
                <a:lnTo>
                  <a:pt x="113566" y="155796"/>
                </a:lnTo>
                <a:lnTo>
                  <a:pt x="116586" y="158444"/>
                </a:lnTo>
                <a:lnTo>
                  <a:pt x="118978" y="161673"/>
                </a:lnTo>
                <a:lnTo>
                  <a:pt x="121649" y="164623"/>
                </a:lnTo>
                <a:lnTo>
                  <a:pt x="124809" y="167132"/>
                </a:lnTo>
                <a:lnTo>
                  <a:pt x="127689" y="169896"/>
                </a:lnTo>
                <a:lnTo>
                  <a:pt x="130337" y="172892"/>
                </a:lnTo>
                <a:lnTo>
                  <a:pt x="133241" y="175610"/>
                </a:lnTo>
                <a:lnTo>
                  <a:pt x="136051" y="178444"/>
                </a:lnTo>
                <a:lnTo>
                  <a:pt x="138607" y="181534"/>
                </a:lnTo>
                <a:lnTo>
                  <a:pt x="141766" y="183996"/>
                </a:lnTo>
                <a:lnTo>
                  <a:pt x="144460" y="186946"/>
                </a:lnTo>
                <a:lnTo>
                  <a:pt x="146946" y="190082"/>
                </a:lnTo>
                <a:lnTo>
                  <a:pt x="149966" y="192707"/>
                </a:lnTo>
                <a:lnTo>
                  <a:pt x="152916" y="195401"/>
                </a:lnTo>
                <a:lnTo>
                  <a:pt x="155726" y="198235"/>
                </a:lnTo>
                <a:lnTo>
                  <a:pt x="158026" y="201603"/>
                </a:lnTo>
                <a:lnTo>
                  <a:pt x="161185" y="204066"/>
                </a:lnTo>
                <a:lnTo>
                  <a:pt x="163833" y="207085"/>
                </a:lnTo>
                <a:lnTo>
                  <a:pt x="166923" y="209617"/>
                </a:lnTo>
                <a:lnTo>
                  <a:pt x="169664" y="212498"/>
                </a:lnTo>
                <a:lnTo>
                  <a:pt x="172730" y="215076"/>
                </a:lnTo>
                <a:lnTo>
                  <a:pt x="176191" y="217190"/>
                </a:lnTo>
                <a:lnTo>
                  <a:pt x="178537" y="220535"/>
                </a:lnTo>
                <a:lnTo>
                  <a:pt x="181905" y="222742"/>
                </a:lnTo>
                <a:lnTo>
                  <a:pt x="184228" y="226110"/>
                </a:lnTo>
                <a:lnTo>
                  <a:pt x="187387" y="228572"/>
                </a:lnTo>
                <a:lnTo>
                  <a:pt x="190523" y="231058"/>
                </a:lnTo>
                <a:lnTo>
                  <a:pt x="193334" y="233868"/>
                </a:lnTo>
                <a:lnTo>
                  <a:pt x="196725" y="236052"/>
                </a:lnTo>
                <a:lnTo>
                  <a:pt x="199536" y="238886"/>
                </a:lnTo>
                <a:lnTo>
                  <a:pt x="202324" y="241766"/>
                </a:lnTo>
                <a:lnTo>
                  <a:pt x="205413" y="244298"/>
                </a:lnTo>
                <a:lnTo>
                  <a:pt x="208340" y="246993"/>
                </a:lnTo>
                <a:lnTo>
                  <a:pt x="211197" y="249803"/>
                </a:lnTo>
                <a:lnTo>
                  <a:pt x="214170" y="252452"/>
                </a:lnTo>
                <a:lnTo>
                  <a:pt x="217933" y="254171"/>
                </a:lnTo>
                <a:lnTo>
                  <a:pt x="220767" y="256981"/>
                </a:lnTo>
                <a:lnTo>
                  <a:pt x="223555" y="259862"/>
                </a:lnTo>
                <a:lnTo>
                  <a:pt x="226853" y="262115"/>
                </a:lnTo>
                <a:lnTo>
                  <a:pt x="229641" y="264995"/>
                </a:lnTo>
                <a:lnTo>
                  <a:pt x="232870" y="267341"/>
                </a:lnTo>
                <a:lnTo>
                  <a:pt x="235982" y="269850"/>
                </a:lnTo>
                <a:lnTo>
                  <a:pt x="239490" y="271824"/>
                </a:lnTo>
                <a:lnTo>
                  <a:pt x="242533" y="274403"/>
                </a:lnTo>
                <a:lnTo>
                  <a:pt x="245297" y="277330"/>
                </a:lnTo>
                <a:lnTo>
                  <a:pt x="248340" y="279908"/>
                </a:lnTo>
                <a:lnTo>
                  <a:pt x="251801" y="281952"/>
                </a:lnTo>
                <a:lnTo>
                  <a:pt x="254705" y="284717"/>
                </a:lnTo>
                <a:lnTo>
                  <a:pt x="258189" y="286714"/>
                </a:lnTo>
                <a:lnTo>
                  <a:pt x="261302" y="289200"/>
                </a:lnTo>
                <a:lnTo>
                  <a:pt x="264484" y="291616"/>
                </a:lnTo>
                <a:lnTo>
                  <a:pt x="267829" y="293776"/>
                </a:lnTo>
                <a:lnTo>
                  <a:pt x="270710" y="296587"/>
                </a:lnTo>
                <a:lnTo>
                  <a:pt x="274031" y="298793"/>
                </a:lnTo>
                <a:lnTo>
                  <a:pt x="277214" y="301209"/>
                </a:lnTo>
                <a:lnTo>
                  <a:pt x="280907" y="302858"/>
                </a:lnTo>
                <a:lnTo>
                  <a:pt x="284345" y="304903"/>
                </a:lnTo>
                <a:lnTo>
                  <a:pt x="287039" y="308015"/>
                </a:lnTo>
                <a:lnTo>
                  <a:pt x="290756" y="309618"/>
                </a:lnTo>
                <a:lnTo>
                  <a:pt x="293660" y="312429"/>
                </a:lnTo>
                <a:lnTo>
                  <a:pt x="297121" y="314426"/>
                </a:lnTo>
                <a:lnTo>
                  <a:pt x="300698" y="316238"/>
                </a:lnTo>
                <a:lnTo>
                  <a:pt x="303788" y="318770"/>
                </a:lnTo>
                <a:lnTo>
                  <a:pt x="307249" y="320768"/>
                </a:lnTo>
                <a:lnTo>
                  <a:pt x="310570" y="322951"/>
                </a:lnTo>
                <a:lnTo>
                  <a:pt x="313381" y="325925"/>
                </a:lnTo>
                <a:lnTo>
                  <a:pt x="317307" y="327179"/>
                </a:lnTo>
                <a:lnTo>
                  <a:pt x="320350" y="329827"/>
                </a:lnTo>
                <a:lnTo>
                  <a:pt x="323671" y="332034"/>
                </a:lnTo>
                <a:lnTo>
                  <a:pt x="327202" y="333892"/>
                </a:lnTo>
                <a:lnTo>
                  <a:pt x="330292" y="336494"/>
                </a:lnTo>
                <a:lnTo>
                  <a:pt x="332754" y="336656"/>
                </a:lnTo>
                <a:lnTo>
                  <a:pt x="335983" y="334473"/>
                </a:lnTo>
                <a:lnTo>
                  <a:pt x="337098" y="331453"/>
                </a:lnTo>
                <a:lnTo>
                  <a:pt x="335007" y="328852"/>
                </a:lnTo>
                <a:lnTo>
                  <a:pt x="331662" y="326645"/>
                </a:lnTo>
                <a:lnTo>
                  <a:pt x="327899" y="325065"/>
                </a:lnTo>
                <a:lnTo>
                  <a:pt x="324996" y="322138"/>
                </a:lnTo>
                <a:lnTo>
                  <a:pt x="321140" y="320768"/>
                </a:lnTo>
                <a:lnTo>
                  <a:pt x="317887" y="318352"/>
                </a:lnTo>
                <a:lnTo>
                  <a:pt x="314868" y="315634"/>
                </a:lnTo>
                <a:lnTo>
                  <a:pt x="311453" y="313520"/>
                </a:lnTo>
                <a:lnTo>
                  <a:pt x="307597" y="312080"/>
                </a:lnTo>
                <a:lnTo>
                  <a:pt x="304670" y="309223"/>
                </a:lnTo>
                <a:lnTo>
                  <a:pt x="301534" y="306714"/>
                </a:lnTo>
                <a:lnTo>
                  <a:pt x="298027" y="304740"/>
                </a:lnTo>
                <a:lnTo>
                  <a:pt x="294310" y="303044"/>
                </a:lnTo>
                <a:lnTo>
                  <a:pt x="291360" y="300257"/>
                </a:lnTo>
                <a:lnTo>
                  <a:pt x="288015" y="298027"/>
                </a:lnTo>
                <a:lnTo>
                  <a:pt x="284647" y="295820"/>
                </a:lnTo>
                <a:lnTo>
                  <a:pt x="281139" y="293822"/>
                </a:lnTo>
                <a:lnTo>
                  <a:pt x="278607" y="290477"/>
                </a:lnTo>
                <a:lnTo>
                  <a:pt x="275007" y="288573"/>
                </a:lnTo>
                <a:lnTo>
                  <a:pt x="271917" y="285994"/>
                </a:lnTo>
                <a:lnTo>
                  <a:pt x="268712" y="283578"/>
                </a:lnTo>
                <a:lnTo>
                  <a:pt x="265320" y="281395"/>
                </a:lnTo>
                <a:lnTo>
                  <a:pt x="262347" y="278654"/>
                </a:lnTo>
                <a:lnTo>
                  <a:pt x="258514" y="277074"/>
                </a:lnTo>
                <a:lnTo>
                  <a:pt x="255402" y="274542"/>
                </a:lnTo>
                <a:lnTo>
                  <a:pt x="252521" y="271662"/>
                </a:lnTo>
                <a:lnTo>
                  <a:pt x="248990" y="269664"/>
                </a:lnTo>
                <a:lnTo>
                  <a:pt x="246180" y="266737"/>
                </a:lnTo>
                <a:lnTo>
                  <a:pt x="242719" y="264624"/>
                </a:lnTo>
                <a:lnTo>
                  <a:pt x="239908" y="261697"/>
                </a:lnTo>
                <a:lnTo>
                  <a:pt x="236284" y="259792"/>
                </a:lnTo>
                <a:lnTo>
                  <a:pt x="233288" y="257121"/>
                </a:lnTo>
                <a:lnTo>
                  <a:pt x="230245" y="254472"/>
                </a:lnTo>
                <a:lnTo>
                  <a:pt x="227062" y="252010"/>
                </a:lnTo>
                <a:lnTo>
                  <a:pt x="224066" y="249316"/>
                </a:lnTo>
                <a:lnTo>
                  <a:pt x="221371" y="246249"/>
                </a:lnTo>
                <a:lnTo>
                  <a:pt x="218351" y="243625"/>
                </a:lnTo>
                <a:lnTo>
                  <a:pt x="215007" y="241348"/>
                </a:lnTo>
                <a:lnTo>
                  <a:pt x="212010" y="238677"/>
                </a:lnTo>
                <a:lnTo>
                  <a:pt x="208897" y="236145"/>
                </a:lnTo>
                <a:lnTo>
                  <a:pt x="205436" y="233985"/>
                </a:lnTo>
                <a:lnTo>
                  <a:pt x="202626" y="231081"/>
                </a:lnTo>
                <a:lnTo>
                  <a:pt x="199420" y="228619"/>
                </a:lnTo>
                <a:lnTo>
                  <a:pt x="197190" y="225088"/>
                </a:lnTo>
                <a:lnTo>
                  <a:pt x="194100" y="222509"/>
                </a:lnTo>
                <a:lnTo>
                  <a:pt x="190918" y="220047"/>
                </a:lnTo>
                <a:lnTo>
                  <a:pt x="187689" y="217608"/>
                </a:lnTo>
                <a:lnTo>
                  <a:pt x="184739" y="214867"/>
                </a:lnTo>
                <a:lnTo>
                  <a:pt x="182138" y="211754"/>
                </a:lnTo>
                <a:lnTo>
                  <a:pt x="179048" y="209176"/>
                </a:lnTo>
                <a:lnTo>
                  <a:pt x="175959" y="206598"/>
                </a:lnTo>
                <a:lnTo>
                  <a:pt x="173102" y="203764"/>
                </a:lnTo>
                <a:lnTo>
                  <a:pt x="170128" y="201046"/>
                </a:lnTo>
                <a:lnTo>
                  <a:pt x="167689" y="197771"/>
                </a:lnTo>
                <a:lnTo>
                  <a:pt x="164112" y="195680"/>
                </a:lnTo>
                <a:lnTo>
                  <a:pt x="161859" y="192242"/>
                </a:lnTo>
                <a:lnTo>
                  <a:pt x="158421" y="189989"/>
                </a:lnTo>
                <a:lnTo>
                  <a:pt x="155610" y="187132"/>
                </a:lnTo>
                <a:lnTo>
                  <a:pt x="152590" y="184460"/>
                </a:lnTo>
                <a:lnTo>
                  <a:pt x="150082" y="181255"/>
                </a:lnTo>
                <a:lnTo>
                  <a:pt x="147155" y="178491"/>
                </a:lnTo>
                <a:lnTo>
                  <a:pt x="144205" y="175750"/>
                </a:lnTo>
                <a:lnTo>
                  <a:pt x="142068" y="172219"/>
                </a:lnTo>
                <a:lnTo>
                  <a:pt x="139164" y="169408"/>
                </a:lnTo>
                <a:lnTo>
                  <a:pt x="135587" y="167271"/>
                </a:lnTo>
                <a:lnTo>
                  <a:pt x="133519" y="163671"/>
                </a:lnTo>
                <a:lnTo>
                  <a:pt x="130802" y="160744"/>
                </a:lnTo>
                <a:lnTo>
                  <a:pt x="128061" y="157770"/>
                </a:lnTo>
                <a:lnTo>
                  <a:pt x="125180" y="154960"/>
                </a:lnTo>
                <a:lnTo>
                  <a:pt x="122439" y="152033"/>
                </a:lnTo>
                <a:lnTo>
                  <a:pt x="119303" y="149431"/>
                </a:lnTo>
                <a:lnTo>
                  <a:pt x="116934" y="146156"/>
                </a:lnTo>
                <a:lnTo>
                  <a:pt x="113845" y="143554"/>
                </a:lnTo>
                <a:lnTo>
                  <a:pt x="111824" y="139954"/>
                </a:lnTo>
                <a:lnTo>
                  <a:pt x="109059" y="137027"/>
                </a:lnTo>
                <a:lnTo>
                  <a:pt x="105831" y="134518"/>
                </a:lnTo>
                <a:lnTo>
                  <a:pt x="103995" y="130802"/>
                </a:lnTo>
                <a:lnTo>
                  <a:pt x="101022" y="128061"/>
                </a:lnTo>
                <a:lnTo>
                  <a:pt x="98513" y="124901"/>
                </a:lnTo>
                <a:lnTo>
                  <a:pt x="96005" y="121766"/>
                </a:lnTo>
                <a:lnTo>
                  <a:pt x="93333" y="118769"/>
                </a:lnTo>
                <a:lnTo>
                  <a:pt x="90964" y="115494"/>
                </a:lnTo>
                <a:lnTo>
                  <a:pt x="87712" y="112985"/>
                </a:lnTo>
                <a:lnTo>
                  <a:pt x="85389" y="109687"/>
                </a:lnTo>
                <a:lnTo>
                  <a:pt x="82996" y="106458"/>
                </a:lnTo>
                <a:lnTo>
                  <a:pt x="79791" y="103879"/>
                </a:lnTo>
                <a:lnTo>
                  <a:pt x="77584" y="100511"/>
                </a:lnTo>
                <a:lnTo>
                  <a:pt x="75703" y="96864"/>
                </a:lnTo>
                <a:lnTo>
                  <a:pt x="72590" y="94193"/>
                </a:lnTo>
                <a:lnTo>
                  <a:pt x="70639" y="90616"/>
                </a:lnTo>
                <a:lnTo>
                  <a:pt x="67410" y="88037"/>
                </a:lnTo>
                <a:lnTo>
                  <a:pt x="65226" y="84646"/>
                </a:lnTo>
                <a:lnTo>
                  <a:pt x="63322" y="81022"/>
                </a:lnTo>
                <a:lnTo>
                  <a:pt x="60441" y="78188"/>
                </a:lnTo>
                <a:lnTo>
                  <a:pt x="58142" y="74890"/>
                </a:lnTo>
                <a:lnTo>
                  <a:pt x="55168" y="72079"/>
                </a:lnTo>
                <a:lnTo>
                  <a:pt x="53124" y="68595"/>
                </a:lnTo>
                <a:lnTo>
                  <a:pt x="50964" y="65203"/>
                </a:lnTo>
                <a:lnTo>
                  <a:pt x="48641" y="61928"/>
                </a:lnTo>
                <a:lnTo>
                  <a:pt x="46225" y="58722"/>
                </a:lnTo>
                <a:lnTo>
                  <a:pt x="43763" y="55540"/>
                </a:lnTo>
                <a:lnTo>
                  <a:pt x="41417" y="52288"/>
                </a:lnTo>
                <a:lnTo>
                  <a:pt x="38838" y="49175"/>
                </a:lnTo>
                <a:lnTo>
                  <a:pt x="36934" y="45621"/>
                </a:lnTo>
                <a:lnTo>
                  <a:pt x="33937" y="42810"/>
                </a:lnTo>
                <a:lnTo>
                  <a:pt x="32543" y="38885"/>
                </a:lnTo>
                <a:lnTo>
                  <a:pt x="30011" y="35749"/>
                </a:lnTo>
                <a:lnTo>
                  <a:pt x="27874" y="32357"/>
                </a:lnTo>
                <a:lnTo>
                  <a:pt x="25087" y="29384"/>
                </a:lnTo>
                <a:lnTo>
                  <a:pt x="23763" y="25435"/>
                </a:lnTo>
                <a:lnTo>
                  <a:pt x="21208" y="22323"/>
                </a:lnTo>
                <a:lnTo>
                  <a:pt x="18861" y="19047"/>
                </a:lnTo>
                <a:lnTo>
                  <a:pt x="16539" y="15749"/>
                </a:lnTo>
                <a:lnTo>
                  <a:pt x="14657" y="12195"/>
                </a:lnTo>
                <a:lnTo>
                  <a:pt x="12195" y="8989"/>
                </a:lnTo>
                <a:lnTo>
                  <a:pt x="10429" y="5365"/>
                </a:lnTo>
                <a:lnTo>
                  <a:pt x="8548" y="1811"/>
                </a:lnTo>
                <a:lnTo>
                  <a:pt x="5574" y="0"/>
                </a:lnTo>
                <a:lnTo>
                  <a:pt x="2299" y="627"/>
                </a:lnTo>
                <a:close/>
              </a:path>
            </a:pathLst>
          </a:custGeom>
          <a:solidFill>
            <a:srgbClr val="1B1B2B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" name="object 24"/>
          <p:cNvSpPr/>
          <p:nvPr/>
        </p:nvSpPr>
        <p:spPr>
          <a:xfrm>
            <a:off x="4576663" y="28628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" name="object 25"/>
          <p:cNvSpPr/>
          <p:nvPr/>
        </p:nvSpPr>
        <p:spPr>
          <a:xfrm>
            <a:off x="4576663" y="3220936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" name="object 23"/>
          <p:cNvSpPr/>
          <p:nvPr/>
        </p:nvSpPr>
        <p:spPr>
          <a:xfrm>
            <a:off x="4555327" y="379246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2" name="object 22"/>
          <p:cNvSpPr/>
          <p:nvPr/>
        </p:nvSpPr>
        <p:spPr>
          <a:xfrm>
            <a:off x="4555327" y="43487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544441" y="1806129"/>
            <a:ext cx="1589632" cy="139954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000" b="1" spc="-49" dirty="0">
                <a:solidFill>
                  <a:srgbClr val="52555A"/>
                </a:solidFill>
                <a:latin typeface="Tahoma"/>
                <a:cs typeface="Tahoma"/>
              </a:rPr>
              <a:t>W H I S T L E B L O W I N 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4441" y="2112993"/>
            <a:ext cx="3573518" cy="933176"/>
          </a:xfrm>
          <a:prstGeom prst="rect">
            <a:avLst/>
          </a:prstGeom>
        </p:spPr>
        <p:txBody>
          <a:bodyPr wrap="square" lIns="0" tIns="25210" rIns="0" bIns="0" rtlCol="0">
            <a:noAutofit/>
          </a:bodyPr>
          <a:lstStyle/>
          <a:p>
            <a:pPr marL="6350" marR="20917">
              <a:lnSpc>
                <a:spcPts val="3970"/>
              </a:lnSpc>
            </a:pPr>
            <a:r>
              <a:rPr sz="3750" b="1" dirty="0">
                <a:latin typeface="Tahoma"/>
                <a:cs typeface="Tahoma"/>
              </a:rPr>
              <a:t>SANZIONI</a:t>
            </a:r>
            <a:endParaRPr sz="3750">
              <a:latin typeface="Tahoma"/>
              <a:cs typeface="Tahoma"/>
            </a:endParaRPr>
          </a:p>
          <a:p>
            <a:pPr marL="369252">
              <a:lnSpc>
                <a:spcPct val="110839"/>
              </a:lnSpc>
              <a:spcBef>
                <a:spcPts val="1717"/>
              </a:spcBef>
            </a:pPr>
            <a:r>
              <a:rPr sz="1100" spc="49" dirty="0">
                <a:latin typeface="Segoe UI"/>
                <a:cs typeface="Segoe UI"/>
              </a:rPr>
              <a:t>Non sono stati  istituiti </a:t>
            </a:r>
            <a:r>
              <a:rPr sz="1100" b="1" spc="49" dirty="0">
                <a:latin typeface="Segoe UI"/>
                <a:cs typeface="Segoe UI"/>
              </a:rPr>
              <a:t>canali di segnalazione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7344" y="3236923"/>
            <a:ext cx="3331637" cy="3807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sz="1100" spc="65" dirty="0">
                <a:latin typeface="Segoe UI"/>
                <a:cs typeface="Segoe UI"/>
              </a:rPr>
              <a:t>Non sono state adottate procedure per</a:t>
            </a:r>
            <a:endParaRPr sz="1100">
              <a:latin typeface="Segoe UI"/>
              <a:cs typeface="Segoe UI"/>
            </a:endParaRPr>
          </a:p>
          <a:p>
            <a:pPr marL="6350">
              <a:lnSpc>
                <a:spcPct val="110839"/>
              </a:lnSpc>
              <a:spcBef>
                <a:spcPts val="277"/>
              </a:spcBef>
            </a:pPr>
            <a:r>
              <a:rPr sz="1100" spc="49" dirty="0">
                <a:latin typeface="Segoe UI"/>
                <a:cs typeface="Segoe UI"/>
              </a:rPr>
              <a:t>l'effettuazione e la </a:t>
            </a:r>
            <a:r>
              <a:rPr sz="1100" b="1" spc="49" dirty="0">
                <a:latin typeface="Segoe UI"/>
                <a:cs typeface="Segoe UI"/>
              </a:rPr>
              <a:t>gestione delle  segnalazioni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7344" y="3808614"/>
            <a:ext cx="3267840" cy="3807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9" dirty="0">
                <a:latin typeface="Segoe UI"/>
                <a:cs typeface="Segoe UI"/>
              </a:rPr>
              <a:t>L'adozione di tali procedure non è </a:t>
            </a:r>
            <a:r>
              <a:rPr sz="1100" b="1" spc="59" dirty="0">
                <a:latin typeface="Segoe UI"/>
                <a:cs typeface="Segoe UI"/>
              </a:rPr>
              <a:t>conforme </a:t>
            </a:r>
            <a:r>
              <a:rPr sz="1100" spc="59" dirty="0">
                <a:latin typeface="Segoe UI"/>
                <a:cs typeface="Segoe UI"/>
              </a:rPr>
              <a:t>a</a:t>
            </a:r>
            <a:endParaRPr sz="110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277"/>
              </a:spcBef>
            </a:pPr>
            <a:r>
              <a:rPr sz="1100" spc="49" dirty="0">
                <a:latin typeface="Segoe UI"/>
                <a:cs typeface="Segoe UI"/>
              </a:rPr>
              <a:t>quelle di cui agli articoli 4 e 5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7344" y="4380114"/>
            <a:ext cx="3242067" cy="380777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42" dirty="0">
                <a:latin typeface="Segoe UI"/>
                <a:cs typeface="Segoe UI"/>
              </a:rPr>
              <a:t>Non è stata svolta  l'attività di </a:t>
            </a:r>
            <a:r>
              <a:rPr sz="1100" b="1" spc="42" dirty="0">
                <a:latin typeface="Segoe UI"/>
                <a:cs typeface="Segoe UI"/>
              </a:rPr>
              <a:t>verifica e analisi</a:t>
            </a:r>
            <a:endParaRPr sz="1100" dirty="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277"/>
              </a:spcBef>
            </a:pPr>
            <a:r>
              <a:rPr sz="1100" spc="52" dirty="0">
                <a:latin typeface="Segoe UI"/>
                <a:cs typeface="Segoe UI"/>
              </a:rPr>
              <a:t>delle  segnalazioni ricevute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1916" y="2969041"/>
            <a:ext cx="32679" cy="141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  <p:pic>
        <p:nvPicPr>
          <p:cNvPr id="26" name="Picture 4" descr="EU sanctions: A key foreign and security policy instrument">
            <a:extLst>
              <a:ext uri="{FF2B5EF4-FFF2-40B4-BE49-F238E27FC236}">
                <a16:creationId xmlns:a16="http://schemas.microsoft.com/office/drawing/2014/main" id="{2FD90F35-0EE4-8F31-56B8-731B3D36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3" y="2455279"/>
            <a:ext cx="1781209" cy="11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3" name="object 3713"/>
          <p:cNvSpPr/>
          <p:nvPr/>
        </p:nvSpPr>
        <p:spPr>
          <a:xfrm>
            <a:off x="2757314" y="1924891"/>
            <a:ext cx="696088" cy="696255"/>
          </a:xfrm>
          <a:custGeom>
            <a:avLst/>
            <a:gdLst/>
            <a:ahLst/>
            <a:cxnLst/>
            <a:rect l="l" t="t" r="r" b="b"/>
            <a:pathLst>
              <a:path w="1392176" h="1392510">
                <a:moveTo>
                  <a:pt x="3486" y="1362666"/>
                </a:moveTo>
                <a:lnTo>
                  <a:pt x="0" y="1369897"/>
                </a:lnTo>
                <a:lnTo>
                  <a:pt x="251" y="1378803"/>
                </a:lnTo>
                <a:lnTo>
                  <a:pt x="4544" y="1386351"/>
                </a:lnTo>
                <a:lnTo>
                  <a:pt x="11663" y="1391326"/>
                </a:lnTo>
                <a:lnTo>
                  <a:pt x="20389" y="1392510"/>
                </a:lnTo>
                <a:lnTo>
                  <a:pt x="29507" y="1388686"/>
                </a:lnTo>
                <a:lnTo>
                  <a:pt x="232014" y="1235557"/>
                </a:lnTo>
                <a:lnTo>
                  <a:pt x="512759" y="954831"/>
                </a:lnTo>
                <a:lnTo>
                  <a:pt x="526970" y="967160"/>
                </a:lnTo>
                <a:lnTo>
                  <a:pt x="541328" y="979085"/>
                </a:lnTo>
                <a:lnTo>
                  <a:pt x="555824" y="990605"/>
                </a:lnTo>
                <a:lnTo>
                  <a:pt x="570446" y="1001718"/>
                </a:lnTo>
                <a:lnTo>
                  <a:pt x="585184" y="1012420"/>
                </a:lnTo>
                <a:lnTo>
                  <a:pt x="600026" y="1022711"/>
                </a:lnTo>
                <a:lnTo>
                  <a:pt x="614962" y="1032587"/>
                </a:lnTo>
                <a:lnTo>
                  <a:pt x="629980" y="1042046"/>
                </a:lnTo>
                <a:lnTo>
                  <a:pt x="645069" y="1051087"/>
                </a:lnTo>
                <a:lnTo>
                  <a:pt x="660220" y="1059707"/>
                </a:lnTo>
                <a:lnTo>
                  <a:pt x="675419" y="1067903"/>
                </a:lnTo>
                <a:lnTo>
                  <a:pt x="690658" y="1075675"/>
                </a:lnTo>
                <a:lnTo>
                  <a:pt x="705924" y="1083018"/>
                </a:lnTo>
                <a:lnTo>
                  <a:pt x="721208" y="1089932"/>
                </a:lnTo>
                <a:lnTo>
                  <a:pt x="736496" y="1096414"/>
                </a:lnTo>
                <a:lnTo>
                  <a:pt x="751780" y="1102462"/>
                </a:lnTo>
                <a:lnTo>
                  <a:pt x="767048" y="1108073"/>
                </a:lnTo>
                <a:lnTo>
                  <a:pt x="782289" y="1113245"/>
                </a:lnTo>
                <a:lnTo>
                  <a:pt x="797491" y="1117977"/>
                </a:lnTo>
                <a:lnTo>
                  <a:pt x="812645" y="1122265"/>
                </a:lnTo>
                <a:lnTo>
                  <a:pt x="836588" y="1125075"/>
                </a:lnTo>
                <a:lnTo>
                  <a:pt x="848973" y="1123764"/>
                </a:lnTo>
                <a:lnTo>
                  <a:pt x="872236" y="1115762"/>
                </a:lnTo>
                <a:lnTo>
                  <a:pt x="892180" y="1101165"/>
                </a:lnTo>
                <a:lnTo>
                  <a:pt x="907233" y="1080662"/>
                </a:lnTo>
                <a:lnTo>
                  <a:pt x="914728" y="1065397"/>
                </a:lnTo>
                <a:lnTo>
                  <a:pt x="921494" y="1049829"/>
                </a:lnTo>
                <a:lnTo>
                  <a:pt x="927531" y="1033980"/>
                </a:lnTo>
                <a:lnTo>
                  <a:pt x="932841" y="1017874"/>
                </a:lnTo>
                <a:lnTo>
                  <a:pt x="937425" y="1001537"/>
                </a:lnTo>
                <a:lnTo>
                  <a:pt x="941284" y="984992"/>
                </a:lnTo>
                <a:lnTo>
                  <a:pt x="944420" y="968263"/>
                </a:lnTo>
                <a:lnTo>
                  <a:pt x="946833" y="951374"/>
                </a:lnTo>
                <a:lnTo>
                  <a:pt x="948525" y="934349"/>
                </a:lnTo>
                <a:lnTo>
                  <a:pt x="949498" y="917212"/>
                </a:lnTo>
                <a:lnTo>
                  <a:pt x="949752" y="899987"/>
                </a:lnTo>
                <a:lnTo>
                  <a:pt x="949289" y="882699"/>
                </a:lnTo>
                <a:lnTo>
                  <a:pt x="948110" y="865371"/>
                </a:lnTo>
                <a:lnTo>
                  <a:pt x="946217" y="848027"/>
                </a:lnTo>
                <a:lnTo>
                  <a:pt x="943610" y="830691"/>
                </a:lnTo>
                <a:lnTo>
                  <a:pt x="940290" y="813388"/>
                </a:lnTo>
                <a:lnTo>
                  <a:pt x="936260" y="796142"/>
                </a:lnTo>
                <a:lnTo>
                  <a:pt x="931520" y="778975"/>
                </a:lnTo>
                <a:lnTo>
                  <a:pt x="926072" y="761914"/>
                </a:lnTo>
                <a:lnTo>
                  <a:pt x="919916" y="744981"/>
                </a:lnTo>
                <a:lnTo>
                  <a:pt x="1101404" y="524213"/>
                </a:lnTo>
                <a:lnTo>
                  <a:pt x="1193088" y="412737"/>
                </a:lnTo>
                <a:lnTo>
                  <a:pt x="1196248" y="414944"/>
                </a:lnTo>
                <a:lnTo>
                  <a:pt x="1200127" y="416222"/>
                </a:lnTo>
                <a:lnTo>
                  <a:pt x="1203263" y="418847"/>
                </a:lnTo>
                <a:lnTo>
                  <a:pt x="1206863" y="420589"/>
                </a:lnTo>
                <a:lnTo>
                  <a:pt x="1210278" y="422749"/>
                </a:lnTo>
                <a:lnTo>
                  <a:pt x="1214157" y="423980"/>
                </a:lnTo>
                <a:lnTo>
                  <a:pt x="1217618" y="425978"/>
                </a:lnTo>
                <a:lnTo>
                  <a:pt x="1219500" y="426187"/>
                </a:lnTo>
                <a:lnTo>
                  <a:pt x="1223472" y="424212"/>
                </a:lnTo>
                <a:lnTo>
                  <a:pt x="1236554" y="430210"/>
                </a:lnTo>
                <a:lnTo>
                  <a:pt x="1251137" y="436226"/>
                </a:lnTo>
                <a:lnTo>
                  <a:pt x="1265325" y="441250"/>
                </a:lnTo>
                <a:lnTo>
                  <a:pt x="1292291" y="448237"/>
                </a:lnTo>
                <a:lnTo>
                  <a:pt x="1317012" y="450997"/>
                </a:lnTo>
                <a:lnTo>
                  <a:pt x="1328393" y="450737"/>
                </a:lnTo>
                <a:lnTo>
                  <a:pt x="1348921" y="446827"/>
                </a:lnTo>
                <a:lnTo>
                  <a:pt x="1366101" y="438250"/>
                </a:lnTo>
                <a:lnTo>
                  <a:pt x="1380013" y="424072"/>
                </a:lnTo>
                <a:lnTo>
                  <a:pt x="1388973" y="404470"/>
                </a:lnTo>
                <a:lnTo>
                  <a:pt x="1392176" y="380800"/>
                </a:lnTo>
                <a:lnTo>
                  <a:pt x="1391694" y="367630"/>
                </a:lnTo>
                <a:lnTo>
                  <a:pt x="1386710" y="339003"/>
                </a:lnTo>
                <a:lnTo>
                  <a:pt x="1382269" y="323698"/>
                </a:lnTo>
                <a:lnTo>
                  <a:pt x="1376568" y="307836"/>
                </a:lnTo>
                <a:lnTo>
                  <a:pt x="1369638" y="291490"/>
                </a:lnTo>
                <a:lnTo>
                  <a:pt x="1361507" y="274739"/>
                </a:lnTo>
                <a:lnTo>
                  <a:pt x="1352208" y="257659"/>
                </a:lnTo>
                <a:lnTo>
                  <a:pt x="1341768" y="240325"/>
                </a:lnTo>
                <a:lnTo>
                  <a:pt x="1330219" y="222815"/>
                </a:lnTo>
                <a:lnTo>
                  <a:pt x="1317590" y="205205"/>
                </a:lnTo>
                <a:lnTo>
                  <a:pt x="1303911" y="187571"/>
                </a:lnTo>
                <a:lnTo>
                  <a:pt x="1289212" y="169990"/>
                </a:lnTo>
                <a:lnTo>
                  <a:pt x="1273524" y="152538"/>
                </a:lnTo>
                <a:lnTo>
                  <a:pt x="1256875" y="135291"/>
                </a:lnTo>
                <a:lnTo>
                  <a:pt x="1239628" y="118642"/>
                </a:lnTo>
                <a:lnTo>
                  <a:pt x="1222176" y="102954"/>
                </a:lnTo>
                <a:lnTo>
                  <a:pt x="1204595" y="88255"/>
                </a:lnTo>
                <a:lnTo>
                  <a:pt x="1186961" y="74576"/>
                </a:lnTo>
                <a:lnTo>
                  <a:pt x="1169351" y="61947"/>
                </a:lnTo>
                <a:lnTo>
                  <a:pt x="1151841" y="50398"/>
                </a:lnTo>
                <a:lnTo>
                  <a:pt x="1134507" y="39959"/>
                </a:lnTo>
                <a:lnTo>
                  <a:pt x="1117427" y="30660"/>
                </a:lnTo>
                <a:lnTo>
                  <a:pt x="1100676" y="22531"/>
                </a:lnTo>
                <a:lnTo>
                  <a:pt x="1084331" y="15601"/>
                </a:lnTo>
                <a:lnTo>
                  <a:pt x="1068468" y="9901"/>
                </a:lnTo>
                <a:lnTo>
                  <a:pt x="1053163" y="5461"/>
                </a:lnTo>
                <a:lnTo>
                  <a:pt x="1024536" y="480"/>
                </a:lnTo>
                <a:lnTo>
                  <a:pt x="1011366" y="0"/>
                </a:lnTo>
                <a:lnTo>
                  <a:pt x="999061" y="898"/>
                </a:lnTo>
                <a:lnTo>
                  <a:pt x="977348" y="6955"/>
                </a:lnTo>
                <a:lnTo>
                  <a:pt x="960009" y="18891"/>
                </a:lnTo>
                <a:lnTo>
                  <a:pt x="949404" y="33510"/>
                </a:lnTo>
                <a:lnTo>
                  <a:pt x="942996" y="52256"/>
                </a:lnTo>
                <a:lnTo>
                  <a:pt x="941164" y="74144"/>
                </a:lnTo>
                <a:lnTo>
                  <a:pt x="941909" y="86129"/>
                </a:lnTo>
                <a:lnTo>
                  <a:pt x="946612" y="111904"/>
                </a:lnTo>
                <a:lnTo>
                  <a:pt x="955452" y="139720"/>
                </a:lnTo>
                <a:lnTo>
                  <a:pt x="961369" y="154255"/>
                </a:lnTo>
                <a:lnTo>
                  <a:pt x="968256" y="169136"/>
                </a:lnTo>
                <a:lnTo>
                  <a:pt x="965933" y="171319"/>
                </a:lnTo>
                <a:lnTo>
                  <a:pt x="966653" y="174292"/>
                </a:lnTo>
                <a:lnTo>
                  <a:pt x="968093" y="178055"/>
                </a:lnTo>
                <a:lnTo>
                  <a:pt x="969998" y="181563"/>
                </a:lnTo>
                <a:lnTo>
                  <a:pt x="971438" y="185326"/>
                </a:lnTo>
                <a:lnTo>
                  <a:pt x="973691" y="188648"/>
                </a:lnTo>
                <a:lnTo>
                  <a:pt x="975991" y="191946"/>
                </a:lnTo>
                <a:lnTo>
                  <a:pt x="977617" y="195617"/>
                </a:lnTo>
                <a:lnTo>
                  <a:pt x="979731" y="198845"/>
                </a:lnTo>
                <a:lnTo>
                  <a:pt x="867953" y="290762"/>
                </a:lnTo>
                <a:lnTo>
                  <a:pt x="647232" y="472273"/>
                </a:lnTo>
                <a:lnTo>
                  <a:pt x="630302" y="466114"/>
                </a:lnTo>
                <a:lnTo>
                  <a:pt x="613242" y="460663"/>
                </a:lnTo>
                <a:lnTo>
                  <a:pt x="596077" y="455920"/>
                </a:lnTo>
                <a:lnTo>
                  <a:pt x="578831" y="451888"/>
                </a:lnTo>
                <a:lnTo>
                  <a:pt x="561527" y="448566"/>
                </a:lnTo>
                <a:lnTo>
                  <a:pt x="544190" y="445957"/>
                </a:lnTo>
                <a:lnTo>
                  <a:pt x="526845" y="444062"/>
                </a:lnTo>
                <a:lnTo>
                  <a:pt x="509514" y="442882"/>
                </a:lnTo>
                <a:lnTo>
                  <a:pt x="492223" y="442418"/>
                </a:lnTo>
                <a:lnTo>
                  <a:pt x="474995" y="442671"/>
                </a:lnTo>
                <a:lnTo>
                  <a:pt x="457854" y="443643"/>
                </a:lnTo>
                <a:lnTo>
                  <a:pt x="440825" y="445334"/>
                </a:lnTo>
                <a:lnTo>
                  <a:pt x="423932" y="447747"/>
                </a:lnTo>
                <a:lnTo>
                  <a:pt x="407199" y="450883"/>
                </a:lnTo>
                <a:lnTo>
                  <a:pt x="390649" y="454741"/>
                </a:lnTo>
                <a:lnTo>
                  <a:pt x="374308" y="459325"/>
                </a:lnTo>
                <a:lnTo>
                  <a:pt x="358198" y="464635"/>
                </a:lnTo>
                <a:lnTo>
                  <a:pt x="342345" y="470672"/>
                </a:lnTo>
                <a:lnTo>
                  <a:pt x="326772" y="477438"/>
                </a:lnTo>
                <a:lnTo>
                  <a:pt x="311504" y="484933"/>
                </a:lnTo>
                <a:lnTo>
                  <a:pt x="291946" y="499051"/>
                </a:lnTo>
                <a:lnTo>
                  <a:pt x="277022" y="518773"/>
                </a:lnTo>
                <a:lnTo>
                  <a:pt x="268658" y="541897"/>
                </a:lnTo>
                <a:lnTo>
                  <a:pt x="267152" y="554243"/>
                </a:lnTo>
                <a:lnTo>
                  <a:pt x="267545" y="566850"/>
                </a:lnTo>
                <a:lnTo>
                  <a:pt x="274209" y="594675"/>
                </a:lnTo>
                <a:lnTo>
                  <a:pt x="278938" y="609878"/>
                </a:lnTo>
                <a:lnTo>
                  <a:pt x="284108" y="625119"/>
                </a:lnTo>
                <a:lnTo>
                  <a:pt x="289717" y="640388"/>
                </a:lnTo>
                <a:lnTo>
                  <a:pt x="295762" y="655673"/>
                </a:lnTo>
                <a:lnTo>
                  <a:pt x="302242" y="670963"/>
                </a:lnTo>
                <a:lnTo>
                  <a:pt x="309155" y="686247"/>
                </a:lnTo>
                <a:lnTo>
                  <a:pt x="316498" y="701515"/>
                </a:lnTo>
                <a:lnTo>
                  <a:pt x="324269" y="716754"/>
                </a:lnTo>
                <a:lnTo>
                  <a:pt x="332465" y="731955"/>
                </a:lnTo>
                <a:lnTo>
                  <a:pt x="341085" y="747106"/>
                </a:lnTo>
                <a:lnTo>
                  <a:pt x="350126" y="762196"/>
                </a:lnTo>
                <a:lnTo>
                  <a:pt x="359587" y="777215"/>
                </a:lnTo>
                <a:lnTo>
                  <a:pt x="369464" y="792150"/>
                </a:lnTo>
                <a:lnTo>
                  <a:pt x="379756" y="806992"/>
                </a:lnTo>
                <a:lnTo>
                  <a:pt x="390460" y="821729"/>
                </a:lnTo>
                <a:lnTo>
                  <a:pt x="401575" y="836350"/>
                </a:lnTo>
                <a:lnTo>
                  <a:pt x="413098" y="850844"/>
                </a:lnTo>
                <a:lnTo>
                  <a:pt x="425026" y="865200"/>
                </a:lnTo>
                <a:lnTo>
                  <a:pt x="437358" y="879407"/>
                </a:lnTo>
                <a:lnTo>
                  <a:pt x="156616" y="1160152"/>
                </a:lnTo>
                <a:lnTo>
                  <a:pt x="3486" y="1362666"/>
                </a:lnTo>
                <a:close/>
              </a:path>
            </a:pathLst>
          </a:custGeom>
          <a:solidFill>
            <a:srgbClr val="E11A1A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A448BFE7-EF51-1A27-12DC-8A202B964E29}"/>
              </a:ext>
            </a:extLst>
          </p:cNvPr>
          <p:cNvSpPr txBox="1"/>
          <p:nvPr/>
        </p:nvSpPr>
        <p:spPr>
          <a:xfrm>
            <a:off x="2047494" y="4006180"/>
            <a:ext cx="3242067" cy="380777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400" spc="42" dirty="0">
                <a:solidFill>
                  <a:schemeClr val="bg1"/>
                </a:solidFill>
                <a:latin typeface="Segoe UI"/>
                <a:cs typeface="Segoe UI"/>
              </a:rPr>
              <a:t>&gt; 10KEU &lt; 50KEU </a:t>
            </a:r>
            <a:endParaRPr sz="14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5903976" y="1752600"/>
            <a:ext cx="3240024" cy="2887980"/>
          </a:xfrm>
          <a:custGeom>
            <a:avLst/>
            <a:gdLst/>
            <a:ahLst/>
            <a:cxnLst/>
            <a:rect l="l" t="t" r="r" b="b"/>
            <a:pathLst>
              <a:path w="6480048" h="5775959">
                <a:moveTo>
                  <a:pt x="0" y="5775960"/>
                </a:moveTo>
                <a:lnTo>
                  <a:pt x="6480048" y="5775960"/>
                </a:lnTo>
                <a:lnTo>
                  <a:pt x="6480048" y="0"/>
                </a:lnTo>
                <a:lnTo>
                  <a:pt x="0" y="0"/>
                </a:lnTo>
                <a:lnTo>
                  <a:pt x="0" y="577596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6" name="object 26"/>
          <p:cNvSpPr/>
          <p:nvPr/>
        </p:nvSpPr>
        <p:spPr>
          <a:xfrm>
            <a:off x="5638800" y="1943100"/>
            <a:ext cx="3505200" cy="258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4" name="object 24"/>
          <p:cNvSpPr/>
          <p:nvPr/>
        </p:nvSpPr>
        <p:spPr>
          <a:xfrm>
            <a:off x="3721862" y="2630170"/>
            <a:ext cx="766813" cy="935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" name="object 18"/>
          <p:cNvSpPr/>
          <p:nvPr/>
        </p:nvSpPr>
        <p:spPr>
          <a:xfrm>
            <a:off x="1047441" y="3079317"/>
            <a:ext cx="129626" cy="97436"/>
          </a:xfrm>
          <a:custGeom>
            <a:avLst/>
            <a:gdLst/>
            <a:ahLst/>
            <a:cxnLst/>
            <a:rect l="l" t="t" r="r" b="b"/>
            <a:pathLst>
              <a:path w="259251" h="194871">
                <a:moveTo>
                  <a:pt x="82335" y="153761"/>
                </a:moveTo>
                <a:lnTo>
                  <a:pt x="20861" y="93184"/>
                </a:lnTo>
                <a:lnTo>
                  <a:pt x="0" y="113741"/>
                </a:lnTo>
                <a:lnTo>
                  <a:pt x="82335" y="194871"/>
                </a:lnTo>
                <a:lnTo>
                  <a:pt x="259251" y="20550"/>
                </a:lnTo>
                <a:lnTo>
                  <a:pt x="238388" y="0"/>
                </a:lnTo>
                <a:lnTo>
                  <a:pt x="82335" y="153761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7" name="object 17"/>
          <p:cNvSpPr/>
          <p:nvPr/>
        </p:nvSpPr>
        <p:spPr>
          <a:xfrm>
            <a:off x="1035964" y="3253746"/>
            <a:ext cx="127404" cy="95271"/>
          </a:xfrm>
          <a:custGeom>
            <a:avLst/>
            <a:gdLst/>
            <a:ahLst/>
            <a:cxnLst/>
            <a:rect l="l" t="t" r="r" b="b"/>
            <a:pathLst>
              <a:path w="254807" h="190541">
                <a:moveTo>
                  <a:pt x="80923" y="150344"/>
                </a:moveTo>
                <a:lnTo>
                  <a:pt x="20503" y="91114"/>
                </a:lnTo>
                <a:lnTo>
                  <a:pt x="0" y="111214"/>
                </a:lnTo>
                <a:lnTo>
                  <a:pt x="80923" y="190541"/>
                </a:lnTo>
                <a:lnTo>
                  <a:pt x="254807" y="20094"/>
                </a:lnTo>
                <a:lnTo>
                  <a:pt x="234301" y="0"/>
                </a:lnTo>
                <a:lnTo>
                  <a:pt x="80923" y="150344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" name="object 16"/>
          <p:cNvSpPr/>
          <p:nvPr/>
        </p:nvSpPr>
        <p:spPr>
          <a:xfrm>
            <a:off x="1031439" y="3619575"/>
            <a:ext cx="129626" cy="97436"/>
          </a:xfrm>
          <a:custGeom>
            <a:avLst/>
            <a:gdLst/>
            <a:ahLst/>
            <a:cxnLst/>
            <a:rect l="l" t="t" r="r" b="b"/>
            <a:pathLst>
              <a:path w="259251" h="194871">
                <a:moveTo>
                  <a:pt x="82335" y="153761"/>
                </a:moveTo>
                <a:lnTo>
                  <a:pt x="20861" y="93184"/>
                </a:lnTo>
                <a:lnTo>
                  <a:pt x="0" y="113741"/>
                </a:lnTo>
                <a:lnTo>
                  <a:pt x="82335" y="194871"/>
                </a:lnTo>
                <a:lnTo>
                  <a:pt x="259251" y="20550"/>
                </a:lnTo>
                <a:lnTo>
                  <a:pt x="238388" y="0"/>
                </a:lnTo>
                <a:lnTo>
                  <a:pt x="82335" y="153761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5" name="object 15"/>
          <p:cNvSpPr/>
          <p:nvPr/>
        </p:nvSpPr>
        <p:spPr>
          <a:xfrm>
            <a:off x="1044393" y="4035605"/>
            <a:ext cx="129626" cy="96713"/>
          </a:xfrm>
          <a:custGeom>
            <a:avLst/>
            <a:gdLst/>
            <a:ahLst/>
            <a:cxnLst/>
            <a:rect l="l" t="t" r="r" b="b"/>
            <a:pathLst>
              <a:path w="259251" h="193425">
                <a:moveTo>
                  <a:pt x="82335" y="152620"/>
                </a:moveTo>
                <a:lnTo>
                  <a:pt x="20861" y="92493"/>
                </a:lnTo>
                <a:lnTo>
                  <a:pt x="0" y="112897"/>
                </a:lnTo>
                <a:lnTo>
                  <a:pt x="82335" y="193425"/>
                </a:lnTo>
                <a:lnTo>
                  <a:pt x="259251" y="20398"/>
                </a:lnTo>
                <a:lnTo>
                  <a:pt x="238388" y="0"/>
                </a:lnTo>
                <a:lnTo>
                  <a:pt x="82335" y="152620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4" name="object 14"/>
          <p:cNvSpPr/>
          <p:nvPr/>
        </p:nvSpPr>
        <p:spPr>
          <a:xfrm>
            <a:off x="1038297" y="4422723"/>
            <a:ext cx="129626" cy="97436"/>
          </a:xfrm>
          <a:custGeom>
            <a:avLst/>
            <a:gdLst/>
            <a:ahLst/>
            <a:cxnLst/>
            <a:rect l="l" t="t" r="r" b="b"/>
            <a:pathLst>
              <a:path w="259251" h="194871">
                <a:moveTo>
                  <a:pt x="82335" y="153761"/>
                </a:moveTo>
                <a:lnTo>
                  <a:pt x="20861" y="93184"/>
                </a:lnTo>
                <a:lnTo>
                  <a:pt x="0" y="113741"/>
                </a:lnTo>
                <a:lnTo>
                  <a:pt x="82335" y="194871"/>
                </a:lnTo>
                <a:lnTo>
                  <a:pt x="259251" y="20550"/>
                </a:lnTo>
                <a:lnTo>
                  <a:pt x="238388" y="0"/>
                </a:lnTo>
                <a:lnTo>
                  <a:pt x="82335" y="153761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3" name="object 13"/>
          <p:cNvSpPr/>
          <p:nvPr/>
        </p:nvSpPr>
        <p:spPr>
          <a:xfrm>
            <a:off x="1050034" y="4583986"/>
            <a:ext cx="129626" cy="97436"/>
          </a:xfrm>
          <a:custGeom>
            <a:avLst/>
            <a:gdLst/>
            <a:ahLst/>
            <a:cxnLst/>
            <a:rect l="l" t="t" r="r" b="b"/>
            <a:pathLst>
              <a:path w="259251" h="194871">
                <a:moveTo>
                  <a:pt x="82335" y="153761"/>
                </a:moveTo>
                <a:lnTo>
                  <a:pt x="20861" y="93184"/>
                </a:lnTo>
                <a:lnTo>
                  <a:pt x="0" y="113741"/>
                </a:lnTo>
                <a:lnTo>
                  <a:pt x="82335" y="194871"/>
                </a:lnTo>
                <a:lnTo>
                  <a:pt x="259251" y="20550"/>
                </a:lnTo>
                <a:lnTo>
                  <a:pt x="238388" y="0"/>
                </a:lnTo>
                <a:lnTo>
                  <a:pt x="82335" y="153761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869950" y="1788191"/>
            <a:ext cx="717776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117" dirty="0">
                <a:latin typeface="Tahoma"/>
                <a:cs typeface="Tahoma"/>
              </a:rPr>
              <a:t>LA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4091" y="1788191"/>
            <a:ext cx="3691956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50" dirty="0">
                <a:latin typeface="Tahoma"/>
                <a:cs typeface="Tahoma"/>
              </a:rPr>
              <a:t>PIATTAFORMA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950" y="2360009"/>
            <a:ext cx="4422383" cy="2742258"/>
          </a:xfrm>
          <a:prstGeom prst="rect">
            <a:avLst/>
          </a:prstGeom>
        </p:spPr>
        <p:txBody>
          <a:bodyPr wrap="square" lIns="0" tIns="25194" rIns="0" bIns="0" rtlCol="0">
            <a:noAutofit/>
          </a:bodyPr>
          <a:lstStyle/>
          <a:p>
            <a:pPr marL="6350" marR="21522">
              <a:lnSpc>
                <a:spcPts val="3967"/>
              </a:lnSpc>
            </a:pPr>
            <a:r>
              <a:rPr lang="it-IT" sz="3750" b="1" spc="110" dirty="0">
                <a:latin typeface="Tahoma"/>
                <a:cs typeface="Tahoma"/>
              </a:rPr>
              <a:t>INFORMATICA</a:t>
            </a:r>
            <a:endParaRPr lang="it-IT" sz="3750" dirty="0">
              <a:latin typeface="Tahoma"/>
              <a:cs typeface="Tahoma"/>
            </a:endParaRPr>
          </a:p>
          <a:p>
            <a:pPr marL="387032" marR="183089">
              <a:lnSpc>
                <a:spcPct val="113610"/>
              </a:lnSpc>
              <a:spcBef>
                <a:spcPts val="961"/>
              </a:spcBef>
            </a:pPr>
            <a:r>
              <a:rPr lang="it-IT" sz="1100" spc="61" dirty="0">
                <a:latin typeface="Segoe UI"/>
                <a:cs typeface="Segoe UI"/>
              </a:rPr>
              <a:t>Ottempera in modo nativo alla </a:t>
            </a:r>
            <a:r>
              <a:rPr lang="it-IT" sz="1100" b="1" spc="61" dirty="0">
                <a:latin typeface="Segoe UI"/>
                <a:cs typeface="Segoe UI"/>
              </a:rPr>
              <a:t>normativa </a:t>
            </a:r>
            <a:r>
              <a:rPr lang="it-IT" sz="1100" spc="61" dirty="0">
                <a:latin typeface="Segoe UI"/>
                <a:cs typeface="Segoe UI"/>
              </a:rPr>
              <a:t>vigente Separazione logica e fisica  dei dati del segnalante dalla segnalazione</a:t>
            </a:r>
            <a:endParaRPr lang="it-IT" sz="1100" dirty="0">
              <a:latin typeface="Segoe UI"/>
              <a:cs typeface="Segoe UI"/>
            </a:endParaRPr>
          </a:p>
          <a:p>
            <a:pPr marL="387032" marR="21522">
              <a:lnSpc>
                <a:spcPct val="110839"/>
              </a:lnSpc>
            </a:pPr>
            <a:r>
              <a:rPr sz="1100" spc="45" dirty="0" err="1">
                <a:latin typeface="Segoe UI"/>
                <a:cs typeface="Segoe UI"/>
              </a:rPr>
              <a:t>Adotta</a:t>
            </a:r>
            <a:r>
              <a:rPr sz="1100" spc="45" dirty="0">
                <a:latin typeface="Segoe UI"/>
                <a:cs typeface="Segoe UI"/>
              </a:rPr>
              <a:t> </a:t>
            </a:r>
            <a:r>
              <a:rPr sz="1100" b="1" spc="45" dirty="0">
                <a:latin typeface="Segoe UI"/>
                <a:cs typeface="Segoe UI"/>
              </a:rPr>
              <a:t>protocolli sicuri e cifrati  </a:t>
            </a:r>
            <a:r>
              <a:rPr sz="1100" spc="45" dirty="0">
                <a:latin typeface="Segoe UI"/>
                <a:cs typeface="Segoe UI"/>
              </a:rPr>
              <a:t>per il trasporto dei dati</a:t>
            </a:r>
            <a:endParaRPr sz="1100" dirty="0">
              <a:latin typeface="Segoe UI"/>
              <a:cs typeface="Segoe UI"/>
            </a:endParaRPr>
          </a:p>
          <a:p>
            <a:pPr marL="387032" marR="21522">
              <a:lnSpc>
                <a:spcPct val="110839"/>
              </a:lnSpc>
              <a:spcBef>
                <a:spcPts val="35"/>
              </a:spcBef>
            </a:pPr>
            <a:r>
              <a:rPr sz="1100" spc="58" dirty="0">
                <a:latin typeface="Segoe UI"/>
                <a:cs typeface="Segoe UI"/>
              </a:rPr>
              <a:t>in rete e utilizza tecniche di crittografia</a:t>
            </a:r>
            <a:endParaRPr sz="1100" dirty="0">
              <a:latin typeface="Segoe UI"/>
              <a:cs typeface="Segoe UI"/>
            </a:endParaRPr>
          </a:p>
          <a:p>
            <a:pPr marL="387032">
              <a:lnSpc>
                <a:spcPct val="113610"/>
              </a:lnSpc>
              <a:spcBef>
                <a:spcPts val="35"/>
              </a:spcBef>
            </a:pPr>
            <a:r>
              <a:rPr sz="1100" b="1" spc="58" dirty="0" err="1">
                <a:latin typeface="Segoe UI"/>
                <a:cs typeface="Segoe UI"/>
              </a:rPr>
              <a:t>Semplifica</a:t>
            </a:r>
            <a:r>
              <a:rPr sz="1100" b="1" spc="58" dirty="0">
                <a:latin typeface="Segoe UI"/>
                <a:cs typeface="Segoe UI"/>
              </a:rPr>
              <a:t> </a:t>
            </a:r>
            <a:r>
              <a:rPr sz="1100" spc="58" dirty="0">
                <a:latin typeface="Segoe UI"/>
                <a:cs typeface="Segoe UI"/>
              </a:rPr>
              <a:t>le procedure di inserimento, di gestione e monitoraggio delle  segnalazioni durante tutto il processo </a:t>
            </a:r>
            <a:r>
              <a:rPr sz="1100" b="1" spc="58" dirty="0">
                <a:latin typeface="Segoe UI"/>
                <a:cs typeface="Segoe UI"/>
              </a:rPr>
              <a:t>Multilingua</a:t>
            </a:r>
            <a:endParaRPr sz="1100" dirty="0">
              <a:latin typeface="Segoe UI"/>
              <a:cs typeface="Segoe UI"/>
            </a:endParaRPr>
          </a:p>
          <a:p>
            <a:pPr marL="387032" marR="21522">
              <a:lnSpc>
                <a:spcPct val="110839"/>
              </a:lnSpc>
            </a:pPr>
            <a:r>
              <a:rPr sz="1100" spc="52" dirty="0">
                <a:latin typeface="Segoe UI"/>
                <a:cs typeface="Segoe UI"/>
              </a:rPr>
              <a:t>Gestione nativa per la </a:t>
            </a:r>
            <a:r>
              <a:rPr sz="1100" b="1" spc="52" dirty="0">
                <a:latin typeface="Segoe UI"/>
                <a:cs typeface="Segoe UI"/>
              </a:rPr>
              <a:t>Data  Retention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8398" y="1534668"/>
            <a:ext cx="95250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071569" y="2283143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1103183" y="3234425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" name="object 29"/>
          <p:cNvSpPr/>
          <p:nvPr/>
        </p:nvSpPr>
        <p:spPr>
          <a:xfrm>
            <a:off x="1103184" y="2566389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1103183" y="2880761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1268602" y="749870"/>
            <a:ext cx="7169719" cy="623882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 marR="71460">
              <a:lnSpc>
                <a:spcPts val="1098"/>
              </a:lnSpc>
            </a:pPr>
            <a:r>
              <a:rPr sz="1000" b="1" spc="-45" dirty="0">
                <a:solidFill>
                  <a:srgbClr val="52555A"/>
                </a:solidFill>
                <a:latin typeface="Tahoma"/>
                <a:cs typeface="Tahoma"/>
              </a:rPr>
              <a:t>G E S T I O N E</a:t>
            </a:r>
            <a:endParaRPr sz="1000" dirty="0">
              <a:latin typeface="Tahoma"/>
              <a:cs typeface="Tahoma"/>
            </a:endParaRPr>
          </a:p>
          <a:p>
            <a:pPr marL="6350">
              <a:lnSpc>
                <a:spcPts val="3815"/>
              </a:lnSpc>
              <a:spcBef>
                <a:spcPts val="136"/>
              </a:spcBef>
            </a:pPr>
            <a:r>
              <a:rPr lang="it-IT" sz="3750" b="1" dirty="0">
                <a:solidFill>
                  <a:srgbClr val="2B2B2B"/>
                </a:solidFill>
                <a:latin typeface="Tahoma"/>
                <a:cs typeface="Tahoma"/>
              </a:rPr>
              <a:t>ATTIVITA PRIVACY </a:t>
            </a:r>
            <a:r>
              <a:rPr lang="it-IT" sz="1000" b="1" spc="-45" dirty="0">
                <a:solidFill>
                  <a:srgbClr val="52555A"/>
                </a:solidFill>
                <a:latin typeface="Tahoma"/>
                <a:cs typeface="Tahoma"/>
              </a:rPr>
              <a:t>(ZUCCHI)</a:t>
            </a:r>
            <a:endParaRPr sz="1000" b="1" spc="-45" dirty="0">
              <a:solidFill>
                <a:srgbClr val="52555A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2790" y="2013132"/>
            <a:ext cx="373925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54" dirty="0" err="1">
                <a:latin typeface="Segoe UI"/>
                <a:cs typeface="Segoe UI"/>
              </a:rPr>
              <a:t>Recap</a:t>
            </a:r>
            <a:r>
              <a:rPr lang="it-IT" sz="1100" spc="54" dirty="0">
                <a:latin typeface="Segoe UI"/>
                <a:cs typeface="Segoe UI"/>
              </a:rPr>
              <a:t> pratico operativo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2985" y="2319436"/>
            <a:ext cx="566876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42" dirty="0">
                <a:latin typeface="Segoe UI"/>
                <a:cs typeface="Segoe UI"/>
              </a:rPr>
              <a:t>Adeguare le informative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8957" y="2586794"/>
            <a:ext cx="484580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67" dirty="0">
                <a:latin typeface="Segoe UI"/>
                <a:cs typeface="Segoe UI"/>
              </a:rPr>
              <a:t>Aggiornare il registro dei trattamenti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0304" y="2873052"/>
            <a:ext cx="338873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55" dirty="0">
                <a:latin typeface="Segoe UI"/>
                <a:cs typeface="Segoe UI"/>
              </a:rPr>
              <a:t>Sottoscrivere i Data Protection Agreements </a:t>
            </a:r>
            <a:r>
              <a:rPr lang="it-IT" sz="1100" b="1" spc="55" dirty="0">
                <a:latin typeface="Segoe UI"/>
                <a:cs typeface="Segoe UI"/>
              </a:rPr>
              <a:t>(DPA) </a:t>
            </a:r>
            <a:endParaRPr sz="1100" b="1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2984" y="3296544"/>
            <a:ext cx="6249481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Effettuare un Data Privacy Impact </a:t>
            </a:r>
            <a:r>
              <a:rPr lang="it-IT" sz="1100" spc="53" dirty="0" err="1">
                <a:latin typeface="Segoe UI"/>
                <a:cs typeface="Segoe UI"/>
              </a:rPr>
              <a:t>Assessment</a:t>
            </a:r>
            <a:r>
              <a:rPr lang="it-IT" sz="1100" spc="53" dirty="0">
                <a:latin typeface="Segoe UI"/>
                <a:cs typeface="Segoe UI"/>
              </a:rPr>
              <a:t> </a:t>
            </a:r>
          </a:p>
          <a:p>
            <a:pPr marL="6350" marR="20917">
              <a:lnSpc>
                <a:spcPts val="1198"/>
              </a:lnSpc>
            </a:pPr>
            <a:r>
              <a:rPr lang="it-IT" sz="1100" b="1" spc="53" dirty="0">
                <a:latin typeface="Segoe UI"/>
                <a:cs typeface="Segoe UI"/>
              </a:rPr>
              <a:t>(DPIA)  </a:t>
            </a:r>
            <a:endParaRPr sz="1100" b="1" dirty="0">
              <a:latin typeface="Segoe UI"/>
              <a:cs typeface="Segoe UI"/>
            </a:endParaRPr>
          </a:p>
        </p:txBody>
      </p:sp>
      <p:sp>
        <p:nvSpPr>
          <p:cNvPr id="2" name="object 30">
            <a:extLst>
              <a:ext uri="{FF2B5EF4-FFF2-40B4-BE49-F238E27FC236}">
                <a16:creationId xmlns:a16="http://schemas.microsoft.com/office/drawing/2014/main" id="{B3DE6C7E-9933-B0EA-6F2A-CDD9E764E6E6}"/>
              </a:ext>
            </a:extLst>
          </p:cNvPr>
          <p:cNvSpPr/>
          <p:nvPr/>
        </p:nvSpPr>
        <p:spPr>
          <a:xfrm>
            <a:off x="1103921" y="3650639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C588AEF9-2032-523B-927D-0838E2D92D0D}"/>
              </a:ext>
            </a:extLst>
          </p:cNvPr>
          <p:cNvSpPr txBox="1"/>
          <p:nvPr/>
        </p:nvSpPr>
        <p:spPr>
          <a:xfrm>
            <a:off x="1473232" y="3726740"/>
            <a:ext cx="3098768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Nominare con specifici atti i soggetti delegati a ricevere la segnalazione 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302E08AC-9850-916C-80DF-820A54D65072}"/>
              </a:ext>
            </a:extLst>
          </p:cNvPr>
          <p:cNvSpPr txBox="1"/>
          <p:nvPr/>
        </p:nvSpPr>
        <p:spPr>
          <a:xfrm>
            <a:off x="1447259" y="4166290"/>
            <a:ext cx="6249481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Training (tutti) , addestramento (ai soggetti </a:t>
            </a:r>
          </a:p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delegati)</a:t>
            </a:r>
          </a:p>
          <a:p>
            <a:pPr marL="6350" marR="20917">
              <a:lnSpc>
                <a:spcPts val="1198"/>
              </a:lnSpc>
            </a:pPr>
            <a:endParaRPr lang="it-IT" sz="1100" spc="53" dirty="0">
              <a:latin typeface="Segoe UI"/>
              <a:cs typeface="Segoe UI"/>
            </a:endParaRP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B60F9101-649B-CB43-CFE2-73ED6654DB92}"/>
              </a:ext>
            </a:extLst>
          </p:cNvPr>
          <p:cNvSpPr/>
          <p:nvPr/>
        </p:nvSpPr>
        <p:spPr>
          <a:xfrm>
            <a:off x="1123498" y="4134750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6" name="object 30">
            <a:extLst>
              <a:ext uri="{FF2B5EF4-FFF2-40B4-BE49-F238E27FC236}">
                <a16:creationId xmlns:a16="http://schemas.microsoft.com/office/drawing/2014/main" id="{78AD200D-14C0-84A5-B39E-4149B8207B98}"/>
              </a:ext>
            </a:extLst>
          </p:cNvPr>
          <p:cNvSpPr/>
          <p:nvPr/>
        </p:nvSpPr>
        <p:spPr>
          <a:xfrm>
            <a:off x="1158235" y="4618861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1EE72914-FC2D-377B-6ED1-840C86C905A0}"/>
              </a:ext>
            </a:extLst>
          </p:cNvPr>
          <p:cNvSpPr txBox="1"/>
          <p:nvPr/>
        </p:nvSpPr>
        <p:spPr>
          <a:xfrm>
            <a:off x="1473232" y="4612938"/>
            <a:ext cx="6249481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dirty="0">
                <a:latin typeface="Segoe UI"/>
                <a:cs typeface="Segoe UI"/>
              </a:rPr>
              <a:t>Altre attività conseguenti ed inerenti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CFE04171-180E-5D4D-BE1E-F5C0DF700856}"/>
              </a:ext>
            </a:extLst>
          </p:cNvPr>
          <p:cNvSpPr/>
          <p:nvPr/>
        </p:nvSpPr>
        <p:spPr>
          <a:xfrm>
            <a:off x="5197043" y="2175262"/>
            <a:ext cx="3235771" cy="2864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403400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1037053" y="2341716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1104122" y="4118289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9" name="object 29"/>
          <p:cNvSpPr/>
          <p:nvPr/>
        </p:nvSpPr>
        <p:spPr>
          <a:xfrm>
            <a:off x="1086587" y="2676199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8" name="object 28"/>
          <p:cNvSpPr/>
          <p:nvPr/>
        </p:nvSpPr>
        <p:spPr>
          <a:xfrm>
            <a:off x="1104123" y="3018637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1268602" y="749870"/>
            <a:ext cx="7169719" cy="623882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 marR="71460">
              <a:lnSpc>
                <a:spcPts val="1098"/>
              </a:lnSpc>
            </a:pPr>
            <a:r>
              <a:rPr sz="1000" b="1" spc="-45" dirty="0">
                <a:solidFill>
                  <a:srgbClr val="52555A"/>
                </a:solidFill>
                <a:latin typeface="Tahoma"/>
                <a:cs typeface="Tahoma"/>
              </a:rPr>
              <a:t>G E S T I O N E</a:t>
            </a:r>
            <a:endParaRPr sz="1000" dirty="0">
              <a:latin typeface="Tahoma"/>
              <a:cs typeface="Tahoma"/>
            </a:endParaRPr>
          </a:p>
          <a:p>
            <a:pPr marL="6350">
              <a:lnSpc>
                <a:spcPts val="3815"/>
              </a:lnSpc>
              <a:spcBef>
                <a:spcPts val="136"/>
              </a:spcBef>
            </a:pPr>
            <a:r>
              <a:rPr lang="it-IT" sz="3750" b="1" dirty="0">
                <a:solidFill>
                  <a:srgbClr val="2B2B2B"/>
                </a:solidFill>
                <a:latin typeface="Tahoma"/>
                <a:cs typeface="Tahoma"/>
              </a:rPr>
              <a:t>ATTIVITA 231/01 </a:t>
            </a:r>
            <a:r>
              <a:rPr lang="it-IT" sz="1000" b="1" spc="-45" dirty="0">
                <a:solidFill>
                  <a:srgbClr val="52555A"/>
                </a:solidFill>
                <a:latin typeface="Tahoma"/>
                <a:cs typeface="Tahoma"/>
              </a:rPr>
              <a:t>(ZUCCHI)</a:t>
            </a:r>
            <a:endParaRPr sz="1000" b="1" spc="-45" dirty="0">
              <a:solidFill>
                <a:srgbClr val="52555A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2790" y="2013132"/>
            <a:ext cx="373925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54" dirty="0" err="1">
                <a:latin typeface="Segoe UI"/>
                <a:cs typeface="Segoe UI"/>
              </a:rPr>
              <a:t>Recap</a:t>
            </a:r>
            <a:r>
              <a:rPr lang="it-IT" sz="1100" spc="54" dirty="0">
                <a:latin typeface="Segoe UI"/>
                <a:cs typeface="Segoe UI"/>
              </a:rPr>
              <a:t> pratico operativo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8957" y="2322519"/>
            <a:ext cx="566876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42" dirty="0">
                <a:latin typeface="Segoe UI"/>
                <a:cs typeface="Segoe UI"/>
              </a:rPr>
              <a:t>Adeguare MOG 231 e Codice Etico  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8192" y="4079269"/>
            <a:ext cx="484580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67" dirty="0">
                <a:latin typeface="Segoe UI"/>
                <a:cs typeface="Segoe UI"/>
              </a:rPr>
              <a:t>Approvazione MOG (</a:t>
            </a:r>
            <a:r>
              <a:rPr lang="it-IT" sz="1100" spc="67" dirty="0" err="1">
                <a:latin typeface="Segoe UI"/>
                <a:cs typeface="Segoe UI"/>
              </a:rPr>
              <a:t>CdA</a:t>
            </a:r>
            <a:r>
              <a:rPr lang="it-IT" sz="1100" spc="67" dirty="0">
                <a:latin typeface="Segoe UI"/>
                <a:cs typeface="Segoe UI"/>
              </a:rPr>
              <a:t>)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0659" y="2674453"/>
            <a:ext cx="338873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54" dirty="0">
                <a:latin typeface="Segoe UI"/>
                <a:cs typeface="Segoe UI"/>
              </a:rPr>
              <a:t>Redigere procedura </a:t>
            </a:r>
            <a:r>
              <a:rPr lang="it-IT" sz="1100" spc="55" dirty="0">
                <a:latin typeface="Segoe UI"/>
                <a:cs typeface="Segoe UI"/>
              </a:rPr>
              <a:t>di segnalazione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8957" y="3037999"/>
            <a:ext cx="6249481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Dare diffusione del canale interno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4F691190-236B-3F46-2FD0-8FB15976729C}"/>
              </a:ext>
            </a:extLst>
          </p:cNvPr>
          <p:cNvSpPr txBox="1"/>
          <p:nvPr/>
        </p:nvSpPr>
        <p:spPr>
          <a:xfrm>
            <a:off x="1540657" y="3717372"/>
            <a:ext cx="6249481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Altre attività inerenti e conseguenti</a:t>
            </a:r>
          </a:p>
          <a:p>
            <a:pPr marL="6350" marR="20917">
              <a:lnSpc>
                <a:spcPts val="1198"/>
              </a:lnSpc>
            </a:pPr>
            <a:endParaRPr sz="1100" dirty="0">
              <a:latin typeface="Segoe UI"/>
              <a:cs typeface="Segoe UI"/>
            </a:endParaRP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AD4B1A42-127B-14F3-8070-05A2B56626BE}"/>
              </a:ext>
            </a:extLst>
          </p:cNvPr>
          <p:cNvSpPr/>
          <p:nvPr/>
        </p:nvSpPr>
        <p:spPr>
          <a:xfrm>
            <a:off x="1086587" y="3761557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pic>
        <p:nvPicPr>
          <p:cNvPr id="2" name="Picture 2" descr="Lab 231 - Servizi e consulenze per imprese, sul Decreto 231.">
            <a:extLst>
              <a:ext uri="{FF2B5EF4-FFF2-40B4-BE49-F238E27FC236}">
                <a16:creationId xmlns:a16="http://schemas.microsoft.com/office/drawing/2014/main" id="{95063830-E6EA-0A23-13C5-5A165598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02" y="1922180"/>
            <a:ext cx="2952294" cy="32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0">
            <a:extLst>
              <a:ext uri="{FF2B5EF4-FFF2-40B4-BE49-F238E27FC236}">
                <a16:creationId xmlns:a16="http://schemas.microsoft.com/office/drawing/2014/main" id="{E31DBDA1-1D0E-7231-07D5-7FEC58FDFC80}"/>
              </a:ext>
            </a:extLst>
          </p:cNvPr>
          <p:cNvSpPr/>
          <p:nvPr/>
        </p:nvSpPr>
        <p:spPr>
          <a:xfrm>
            <a:off x="1104122" y="3375369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8C74F80-66C4-C2C4-F038-623924CE13E6}"/>
              </a:ext>
            </a:extLst>
          </p:cNvPr>
          <p:cNvSpPr txBox="1"/>
          <p:nvPr/>
        </p:nvSpPr>
        <p:spPr>
          <a:xfrm>
            <a:off x="1540658" y="3348449"/>
            <a:ext cx="6249481" cy="42037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 marR="20917">
              <a:lnSpc>
                <a:spcPts val="1198"/>
              </a:lnSpc>
            </a:pPr>
            <a:r>
              <a:rPr lang="it-IT" sz="1100" spc="53" dirty="0">
                <a:latin typeface="Segoe UI"/>
                <a:cs typeface="Segoe UI"/>
              </a:rPr>
              <a:t>Indicare e guidare modifiche ai siti internet aziendali </a:t>
            </a:r>
            <a:endParaRPr sz="11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8125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6">
            <a:extLst>
              <a:ext uri="{FF2B5EF4-FFF2-40B4-BE49-F238E27FC236}">
                <a16:creationId xmlns:a16="http://schemas.microsoft.com/office/drawing/2014/main" id="{C489AE65-ACC5-EA4B-F9BC-AE3D91040F32}"/>
              </a:ext>
            </a:extLst>
          </p:cNvPr>
          <p:cNvSpPr txBox="1"/>
          <p:nvPr/>
        </p:nvSpPr>
        <p:spPr>
          <a:xfrm>
            <a:off x="490444" y="334427"/>
            <a:ext cx="7304816" cy="381381"/>
          </a:xfrm>
          <a:prstGeom prst="rect">
            <a:avLst/>
          </a:prstGeom>
        </p:spPr>
        <p:txBody>
          <a:bodyPr wrap="square" lIns="0" tIns="19073" rIns="0" bIns="0" rtlCol="0">
            <a:noAutofit/>
          </a:bodyPr>
          <a:lstStyle/>
          <a:p>
            <a:pPr marL="9525">
              <a:lnSpc>
                <a:spcPts val="3003"/>
              </a:lnSpc>
            </a:pPr>
            <a:r>
              <a:rPr lang="it-IT" sz="3750" b="1" dirty="0">
                <a:solidFill>
                  <a:srgbClr val="2B2B2B"/>
                </a:solidFill>
                <a:latin typeface="Tahoma"/>
                <a:cs typeface="Tahoma"/>
              </a:rPr>
              <a:t>Deadlines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0C1534F4-7C38-2DB3-8434-54662AD9F950}"/>
              </a:ext>
            </a:extLst>
          </p:cNvPr>
          <p:cNvSpPr txBox="1"/>
          <p:nvPr/>
        </p:nvSpPr>
        <p:spPr>
          <a:xfrm>
            <a:off x="6006109" y="3429350"/>
            <a:ext cx="2399923" cy="660218"/>
          </a:xfrm>
          <a:prstGeom prst="rect">
            <a:avLst/>
          </a:prstGeom>
        </p:spPr>
        <p:txBody>
          <a:bodyPr wrap="square" lIns="0" tIns="4763" rIns="0" bIns="0" rtlCol="0">
            <a:noAutofit/>
          </a:bodyPr>
          <a:lstStyle/>
          <a:p>
            <a:pPr indent="634" algn="ctr">
              <a:lnSpc>
                <a:spcPts val="1138"/>
              </a:lnSpc>
            </a:pPr>
            <a:r>
              <a:rPr sz="975" spc="-2" dirty="0">
                <a:solidFill>
                  <a:srgbClr val="FFFFFF"/>
                </a:solidFill>
                <a:latin typeface="Trebuchet MS"/>
                <a:cs typeface="Trebuchet MS"/>
              </a:rPr>
              <a:t>La finalità della Direttiva è </a:t>
            </a:r>
            <a:r>
              <a:rPr sz="975" b="1" spc="-2" dirty="0">
                <a:solidFill>
                  <a:srgbClr val="FFFFFF"/>
                </a:solidFill>
                <a:latin typeface="Trebuchet MS"/>
                <a:cs typeface="Trebuchet MS"/>
              </a:rPr>
              <a:t>disciplinare la </a:t>
            </a:r>
            <a:endParaRPr sz="975" dirty="0">
              <a:latin typeface="Trebuchet MS"/>
              <a:cs typeface="Trebuchet MS"/>
            </a:endParaRPr>
          </a:p>
          <a:p>
            <a:pPr algn="ctr">
              <a:lnSpc>
                <a:spcPts val="1138"/>
              </a:lnSpc>
            </a:pP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protez</a:t>
            </a:r>
            <a:r>
              <a:rPr sz="975" b="1" spc="-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75" b="1" spc="3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75" b="1" spc="-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75" b="1" spc="3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ei</a:t>
            </a:r>
            <a:r>
              <a:rPr sz="975" b="1" spc="-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75" b="1" spc="3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975" b="1" spc="-3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975" b="1" spc="3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tle</a:t>
            </a:r>
            <a:r>
              <a:rPr sz="975" b="1" spc="3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lo</a:t>
            </a:r>
            <a:r>
              <a:rPr sz="975" b="1" spc="3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975" b="1" dirty="0">
                <a:solidFill>
                  <a:srgbClr val="FFFFFF"/>
                </a:solidFill>
                <a:latin typeface="Trebuchet MS"/>
                <a:cs typeface="Trebuchet MS"/>
              </a:rPr>
              <a:t>ers</a:t>
            </a:r>
            <a:r>
              <a:rPr sz="975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75" spc="-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75" dirty="0">
                <a:solidFill>
                  <a:srgbClr val="FFFFFF"/>
                </a:solidFill>
                <a:latin typeface="Trebuchet MS"/>
                <a:cs typeface="Trebuchet MS"/>
              </a:rPr>
              <a:t>ll’i</a:t>
            </a:r>
            <a:r>
              <a:rPr sz="975" spc="-5" dirty="0">
                <a:solidFill>
                  <a:srgbClr val="FFFFFF"/>
                </a:solidFill>
                <a:latin typeface="Trebuchet MS"/>
                <a:cs typeface="Trebuchet MS"/>
              </a:rPr>
              <a:t>nterno</a:t>
            </a:r>
            <a:r>
              <a:rPr sz="975" spc="-2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975" dirty="0">
              <a:latin typeface="Trebuchet MS"/>
              <a:cs typeface="Trebuchet MS"/>
            </a:endParaRPr>
          </a:p>
          <a:p>
            <a:pPr algn="ctr">
              <a:lnSpc>
                <a:spcPts val="1138"/>
              </a:lnSpc>
            </a:pPr>
            <a:r>
              <a:rPr sz="975" spc="-2" dirty="0">
                <a:solidFill>
                  <a:srgbClr val="FFFFFF"/>
                </a:solidFill>
                <a:latin typeface="Trebuchet MS"/>
                <a:cs typeface="Trebuchet MS"/>
              </a:rPr>
              <a:t>dell’Unione europea, fornendo </a:t>
            </a:r>
            <a:r>
              <a:rPr sz="975" b="1" spc="-2" dirty="0">
                <a:solidFill>
                  <a:srgbClr val="FFFFFF"/>
                </a:solidFill>
                <a:latin typeface="Trebuchet MS"/>
                <a:cs typeface="Trebuchet MS"/>
              </a:rPr>
              <a:t>norme </a:t>
            </a:r>
            <a:endParaRPr sz="975" dirty="0">
              <a:latin typeface="Trebuchet MS"/>
              <a:cs typeface="Trebuchet MS"/>
            </a:endParaRPr>
          </a:p>
          <a:p>
            <a:pPr algn="ctr">
              <a:lnSpc>
                <a:spcPts val="1132"/>
              </a:lnSpc>
            </a:pPr>
            <a:r>
              <a:rPr sz="975" b="1" spc="-3" dirty="0">
                <a:solidFill>
                  <a:srgbClr val="FFFFFF"/>
                </a:solidFill>
                <a:latin typeface="Trebuchet MS"/>
                <a:cs typeface="Trebuchet MS"/>
              </a:rPr>
              <a:t>minime di tutela per uniformare le </a:t>
            </a:r>
            <a:endParaRPr sz="975" dirty="0">
              <a:latin typeface="Trebuchet MS"/>
              <a:cs typeface="Trebuchet MS"/>
            </a:endParaRPr>
          </a:p>
          <a:p>
            <a:pPr algn="ctr">
              <a:lnSpc>
                <a:spcPts val="1132"/>
              </a:lnSpc>
            </a:pPr>
            <a:r>
              <a:rPr sz="975" b="1" spc="-2" dirty="0">
                <a:solidFill>
                  <a:srgbClr val="FFFFFF"/>
                </a:solidFill>
                <a:latin typeface="Trebuchet MS"/>
                <a:cs typeface="Trebuchet MS"/>
              </a:rPr>
              <a:t>normative nazionali</a:t>
            </a:r>
            <a:r>
              <a:rPr sz="975" spc="-2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975" dirty="0">
              <a:latin typeface="Trebuchet MS"/>
              <a:cs typeface="Trebuchet M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3766D8-71D9-1489-3EBD-46873D0B4C66}"/>
              </a:ext>
            </a:extLst>
          </p:cNvPr>
          <p:cNvSpPr txBox="1"/>
          <p:nvPr/>
        </p:nvSpPr>
        <p:spPr>
          <a:xfrm>
            <a:off x="2239642" y="1418095"/>
            <a:ext cx="6983730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cs typeface="Arial" panose="020B0604020202020204" pitchFamily="34" charset="0"/>
              </a:rPr>
              <a:t>                 </a:t>
            </a:r>
            <a:r>
              <a:rPr lang="it-IT" sz="1100" spc="54" dirty="0">
                <a:latin typeface="Segoe UI"/>
                <a:cs typeface="Segoe UI"/>
              </a:rPr>
              <a:t>Sapio</a:t>
            </a:r>
          </a:p>
          <a:p>
            <a:pPr marL="285750" indent="-285750">
              <a:buFontTx/>
              <a:buChar char="-"/>
            </a:pPr>
            <a:endParaRPr lang="it-IT" sz="1600" dirty="0">
              <a:cs typeface="Arial" panose="020B0604020202020204" pitchFamily="34" charset="0"/>
            </a:endParaRPr>
          </a:p>
          <a:p>
            <a:r>
              <a:rPr lang="it-IT" sz="1600" dirty="0">
                <a:cs typeface="Arial" panose="020B0604020202020204" pitchFamily="34" charset="0"/>
              </a:rPr>
              <a:t>	</a:t>
            </a:r>
          </a:p>
          <a:p>
            <a:r>
              <a:rPr lang="it-IT" sz="1600" spc="54" dirty="0">
                <a:latin typeface="Segoe UI"/>
                <a:cs typeface="Arial" panose="020B0604020202020204" pitchFamily="34" charset="0"/>
              </a:rPr>
              <a:t>              </a:t>
            </a:r>
            <a:r>
              <a:rPr lang="it-IT" sz="1100" spc="54" dirty="0" err="1">
                <a:latin typeface="Segoe UI"/>
                <a:cs typeface="Segoe UI"/>
              </a:rPr>
              <a:t>Homeperf</a:t>
            </a:r>
            <a:r>
              <a:rPr lang="it-IT" sz="1100" spc="54" dirty="0">
                <a:latin typeface="Segoe UI"/>
                <a:cs typeface="Segoe UI"/>
              </a:rPr>
              <a:t>  (1 settembre 2022)  (</a:t>
            </a:r>
            <a:r>
              <a:rPr lang="it-IT" sz="1100" spc="54" dirty="0" err="1">
                <a:latin typeface="Segoe UI"/>
                <a:cs typeface="Segoe UI"/>
              </a:rPr>
              <a:t>Synapse</a:t>
            </a:r>
            <a:r>
              <a:rPr lang="it-IT" sz="1100" spc="54" dirty="0">
                <a:latin typeface="Segoe UI"/>
                <a:cs typeface="Segoe UI"/>
              </a:rPr>
              <a:t> Santé)</a:t>
            </a:r>
          </a:p>
          <a:p>
            <a:endParaRPr lang="it-IT" sz="1600" dirty="0">
              <a:cs typeface="Arial" panose="020B0604020202020204" pitchFamily="34" charset="0"/>
            </a:endParaRPr>
          </a:p>
          <a:p>
            <a:r>
              <a:rPr lang="it-IT" sz="1600" dirty="0">
                <a:cs typeface="Arial" panose="020B0604020202020204" pitchFamily="34" charset="0"/>
              </a:rPr>
              <a:t>                  </a:t>
            </a:r>
          </a:p>
          <a:p>
            <a:r>
              <a:rPr lang="it-IT" sz="1600" dirty="0">
                <a:cs typeface="Arial" panose="020B0604020202020204" pitchFamily="34" charset="0"/>
              </a:rPr>
              <a:t>                  </a:t>
            </a:r>
            <a:r>
              <a:rPr lang="it-IT" sz="1100" spc="54" dirty="0">
                <a:latin typeface="Segoe UI"/>
                <a:cs typeface="Segoe UI"/>
              </a:rPr>
              <a:t>Sapio Life  CER  </a:t>
            </a:r>
            <a:r>
              <a:rPr lang="it-IT" sz="1100" spc="54" dirty="0" err="1">
                <a:latin typeface="Segoe UI"/>
                <a:cs typeface="Segoe UI"/>
              </a:rPr>
              <a:t>Med</a:t>
            </a:r>
            <a:r>
              <a:rPr lang="it-IT" sz="1100" spc="54" dirty="0">
                <a:latin typeface="Segoe UI"/>
                <a:cs typeface="Segoe UI"/>
              </a:rPr>
              <a:t>. - My Sapio + 14 Società con MOG 231</a:t>
            </a:r>
            <a:r>
              <a:rPr lang="it-IT" sz="1100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it-IT" sz="1600" dirty="0">
              <a:cs typeface="Arial" panose="020B0604020202020204" pitchFamily="34" charset="0"/>
            </a:endParaRPr>
          </a:p>
          <a:p>
            <a:endParaRPr lang="it-IT" sz="1600" dirty="0">
              <a:cs typeface="Arial" panose="020B0604020202020204" pitchFamily="34" charset="0"/>
            </a:endParaRPr>
          </a:p>
          <a:p>
            <a:r>
              <a:rPr lang="it-IT" sz="1600" b="1" dirty="0">
                <a:cs typeface="Arial" panose="020B0604020202020204" pitchFamily="34" charset="0"/>
              </a:rPr>
              <a:t>                    </a:t>
            </a:r>
            <a:r>
              <a:rPr lang="it-IT" sz="1100" spc="54" dirty="0">
                <a:latin typeface="Segoe UI"/>
                <a:cs typeface="Segoe UI"/>
              </a:rPr>
              <a:t>Sapio Life D –GTI – GTI Nord – Life Cure D </a:t>
            </a:r>
          </a:p>
          <a:p>
            <a:endParaRPr lang="it-IT" sz="1100" spc="54" dirty="0">
              <a:latin typeface="Segoe UI"/>
              <a:cs typeface="Segoe UI"/>
            </a:endParaRPr>
          </a:p>
          <a:p>
            <a:r>
              <a:rPr lang="it-IT" sz="1600" dirty="0">
                <a:cs typeface="Arial" panose="020B0604020202020204" pitchFamily="34" charset="0"/>
              </a:rPr>
              <a:t>                             </a:t>
            </a:r>
          </a:p>
          <a:p>
            <a:r>
              <a:rPr lang="it-IT" sz="1600" spc="54" dirty="0">
                <a:latin typeface="Segoe UI"/>
                <a:cs typeface="Arial" panose="020B0604020202020204" pitchFamily="34" charset="0"/>
              </a:rPr>
              <a:t>                        </a:t>
            </a:r>
            <a:r>
              <a:rPr lang="it-IT" sz="1100" spc="54" dirty="0">
                <a:latin typeface="Segoe UI"/>
                <a:cs typeface="Segoe UI"/>
              </a:rPr>
              <a:t>Spagna e Slovenia sotto soglia</a:t>
            </a:r>
          </a:p>
          <a:p>
            <a:endParaRPr lang="it-IT" sz="1100" dirty="0">
              <a:cs typeface="Arial" panose="020B0604020202020204" pitchFamily="34" charset="0"/>
            </a:endParaRPr>
          </a:p>
          <a:p>
            <a:r>
              <a:rPr lang="it-IT" sz="1600" dirty="0">
                <a:cs typeface="Arial" panose="020B0604020202020204" pitchFamily="34" charset="0"/>
              </a:rPr>
              <a:t> 	  </a:t>
            </a:r>
            <a:r>
              <a:rPr lang="it-IT" sz="1100" spc="54" dirty="0">
                <a:latin typeface="Segoe UI"/>
                <a:cs typeface="Segoe UI"/>
              </a:rPr>
              <a:t>non si applica in quanto è extra UE</a:t>
            </a:r>
          </a:p>
          <a:p>
            <a:pPr marL="285750" indent="-285750">
              <a:buFontTx/>
              <a:buChar char="-"/>
            </a:pPr>
            <a:endParaRPr lang="it-IT" sz="1100" dirty="0">
              <a:cs typeface="Arial" panose="020B0604020202020204" pitchFamily="34" charset="0"/>
            </a:endParaRPr>
          </a:p>
          <a:p>
            <a:endParaRPr lang="it-IT" sz="1400" dirty="0"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2D8A1A-D657-20B0-F311-CC7DB952B46F}"/>
              </a:ext>
            </a:extLst>
          </p:cNvPr>
          <p:cNvSpPr txBox="1"/>
          <p:nvPr/>
        </p:nvSpPr>
        <p:spPr>
          <a:xfrm>
            <a:off x="392630" y="1491747"/>
            <a:ext cx="176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spc="54" dirty="0">
                <a:latin typeface="Segoe UI"/>
                <a:cs typeface="Segoe UI"/>
              </a:rPr>
              <a:t>15 luglio 23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F2A828-069C-E7AF-F9DF-12D634D88EC5}"/>
              </a:ext>
            </a:extLst>
          </p:cNvPr>
          <p:cNvSpPr txBox="1"/>
          <p:nvPr/>
        </p:nvSpPr>
        <p:spPr>
          <a:xfrm>
            <a:off x="338128" y="2506866"/>
            <a:ext cx="1901514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b="1" dirty="0">
              <a:cs typeface="Arial" panose="020B0604020202020204" pitchFamily="34" charset="0"/>
            </a:endParaRPr>
          </a:p>
          <a:p>
            <a:r>
              <a:rPr lang="it-IT" sz="1100" spc="54" dirty="0">
                <a:latin typeface="Segoe UI"/>
                <a:cs typeface="Segoe UI"/>
              </a:rPr>
              <a:t>17 dicembre 23</a:t>
            </a:r>
          </a:p>
        </p:txBody>
      </p:sp>
      <p:pic>
        <p:nvPicPr>
          <p:cNvPr id="14" name="Picture 4" descr="See the source image">
            <a:extLst>
              <a:ext uri="{FF2B5EF4-FFF2-40B4-BE49-F238E27FC236}">
                <a16:creationId xmlns:a16="http://schemas.microsoft.com/office/drawing/2014/main" id="{95517F5D-921F-1992-A952-94D84A8E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634864" y="2217099"/>
            <a:ext cx="270484" cy="2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ee the source image">
            <a:extLst>
              <a:ext uri="{FF2B5EF4-FFF2-40B4-BE49-F238E27FC236}">
                <a16:creationId xmlns:a16="http://schemas.microsoft.com/office/drawing/2014/main" id="{FAEB01E3-1ECD-0FB1-0D94-E878711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86" y="3617299"/>
            <a:ext cx="256742" cy="2565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1CCD58D2-BE8B-013C-30F5-3E8B59971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731" r="1602" b="4298"/>
          <a:stretch/>
        </p:blipFill>
        <p:spPr bwMode="auto">
          <a:xfrm flipV="1">
            <a:off x="2627745" y="1447131"/>
            <a:ext cx="270484" cy="2607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ee the source image">
            <a:extLst>
              <a:ext uri="{FF2B5EF4-FFF2-40B4-BE49-F238E27FC236}">
                <a16:creationId xmlns:a16="http://schemas.microsoft.com/office/drawing/2014/main" id="{531BCF8E-E7A9-19CF-A033-7AE59359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64" y="4379465"/>
            <a:ext cx="263365" cy="2633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E697235C-1FC9-72DB-F82D-4C61FF68FA78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17241" t="8124" r="15889" b="2459"/>
          <a:stretch/>
        </p:blipFill>
        <p:spPr>
          <a:xfrm>
            <a:off x="3205766" y="4374669"/>
            <a:ext cx="263366" cy="272958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Picture 10" descr="See the source image">
            <a:extLst>
              <a:ext uri="{FF2B5EF4-FFF2-40B4-BE49-F238E27FC236}">
                <a16:creationId xmlns:a16="http://schemas.microsoft.com/office/drawing/2014/main" id="{6416F0E6-8D20-1F11-12BE-B22E77DE9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1923" r="13531"/>
          <a:stretch/>
        </p:blipFill>
        <p:spPr bwMode="auto">
          <a:xfrm>
            <a:off x="2653427" y="4772344"/>
            <a:ext cx="276859" cy="2743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15931C2B-B492-A348-FA9E-FCB25B44EA00}"/>
              </a:ext>
            </a:extLst>
          </p:cNvPr>
          <p:cNvCxnSpPr>
            <a:cxnSpLocks/>
          </p:cNvCxnSpPr>
          <p:nvPr/>
        </p:nvCxnSpPr>
        <p:spPr>
          <a:xfrm>
            <a:off x="318763" y="2557257"/>
            <a:ext cx="8207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4E575FCD-626B-DC62-D6FB-490FCD34F4F9}"/>
              </a:ext>
            </a:extLst>
          </p:cNvPr>
          <p:cNvCxnSpPr>
            <a:cxnSpLocks/>
          </p:cNvCxnSpPr>
          <p:nvPr/>
        </p:nvCxnSpPr>
        <p:spPr>
          <a:xfrm>
            <a:off x="445770" y="5647356"/>
            <a:ext cx="8207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1B7777B-C0C7-BD1D-5B1E-6D064109F055}"/>
              </a:ext>
            </a:extLst>
          </p:cNvPr>
          <p:cNvSpPr txBox="1"/>
          <p:nvPr/>
        </p:nvSpPr>
        <p:spPr>
          <a:xfrm>
            <a:off x="2521142" y="5717588"/>
            <a:ext cx="1901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cs typeface="Arial" panose="020B0604020202020204" pitchFamily="34" charset="0"/>
              </a:rPr>
              <a:t>Tot. 24 </a:t>
            </a:r>
            <a:endParaRPr lang="it-IT" sz="1100" dirty="0"/>
          </a:p>
        </p:txBody>
      </p:sp>
      <p:pic>
        <p:nvPicPr>
          <p:cNvPr id="30" name="Picture 2" descr="See the source image">
            <a:extLst>
              <a:ext uri="{FF2B5EF4-FFF2-40B4-BE49-F238E27FC236}">
                <a16:creationId xmlns:a16="http://schemas.microsoft.com/office/drawing/2014/main" id="{E2155BC0-3603-2E0E-940A-A50C80FB2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2731" r="1602" b="4298"/>
          <a:stretch/>
        </p:blipFill>
        <p:spPr bwMode="auto">
          <a:xfrm flipV="1">
            <a:off x="2623573" y="2926259"/>
            <a:ext cx="274656" cy="2647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89BBE01-849B-E4EE-D96D-1F1697B3D334}"/>
              </a:ext>
            </a:extLst>
          </p:cNvPr>
          <p:cNvSpPr txBox="1"/>
          <p:nvPr/>
        </p:nvSpPr>
        <p:spPr>
          <a:xfrm>
            <a:off x="2156984" y="795887"/>
            <a:ext cx="57560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100" spc="54" dirty="0">
                <a:latin typeface="Segoe UI"/>
                <a:cs typeface="Segoe UI"/>
              </a:rPr>
              <a:t>15 luglio 2023 per società &gt; 249 dipendenti</a:t>
            </a:r>
          </a:p>
          <a:p>
            <a:pPr marL="285750" indent="-285750">
              <a:buFontTx/>
              <a:buChar char="-"/>
            </a:pPr>
            <a:r>
              <a:rPr lang="it-IT" sz="1100" spc="54" dirty="0">
                <a:latin typeface="Segoe UI"/>
                <a:cs typeface="Segoe UI"/>
              </a:rPr>
              <a:t>17 dicembre 2023 per società con &gt;50 dipendenti o con MOG 231</a:t>
            </a:r>
          </a:p>
          <a:p>
            <a:r>
              <a:rPr lang="it-IT" sz="1100" dirty="0">
                <a:cs typeface="Arial" panose="020B0604020202020204" pitchFamily="34" charset="0"/>
              </a:rPr>
              <a:t>      </a:t>
            </a:r>
            <a:endParaRPr lang="it-IT" sz="1100" spc="54" dirty="0">
              <a:latin typeface="Segoe UI"/>
              <a:cs typeface="Segoe UI"/>
            </a:endParaRP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821F6901-C283-BE47-2048-B619FF890ABE}"/>
              </a:ext>
            </a:extLst>
          </p:cNvPr>
          <p:cNvCxnSpPr>
            <a:cxnSpLocks/>
          </p:cNvCxnSpPr>
          <p:nvPr/>
        </p:nvCxnSpPr>
        <p:spPr>
          <a:xfrm>
            <a:off x="490444" y="1336750"/>
            <a:ext cx="8207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31">
            <a:extLst>
              <a:ext uri="{FF2B5EF4-FFF2-40B4-BE49-F238E27FC236}">
                <a16:creationId xmlns:a16="http://schemas.microsoft.com/office/drawing/2014/main" id="{C9584DFB-71B8-AA08-8388-135C048E057C}"/>
              </a:ext>
            </a:extLst>
          </p:cNvPr>
          <p:cNvSpPr/>
          <p:nvPr/>
        </p:nvSpPr>
        <p:spPr>
          <a:xfrm>
            <a:off x="1936251" y="853340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F4DFA989-A5CC-EB9A-DBDB-425F8E7D8B30}"/>
              </a:ext>
            </a:extLst>
          </p:cNvPr>
          <p:cNvSpPr/>
          <p:nvPr/>
        </p:nvSpPr>
        <p:spPr>
          <a:xfrm>
            <a:off x="1936250" y="107548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7DBAFF4-9F72-D2AF-5658-6FE8985D81F2}"/>
              </a:ext>
            </a:extLst>
          </p:cNvPr>
          <p:cNvCxnSpPr>
            <a:cxnSpLocks/>
          </p:cNvCxnSpPr>
          <p:nvPr/>
        </p:nvCxnSpPr>
        <p:spPr>
          <a:xfrm>
            <a:off x="318763" y="4089568"/>
            <a:ext cx="8334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7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1022477" y="1963546"/>
            <a:ext cx="812237" cy="139954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000" b="1" spc="-31" dirty="0">
                <a:solidFill>
                  <a:srgbClr val="52555A"/>
                </a:solidFill>
                <a:latin typeface="Tahoma"/>
                <a:cs typeface="Tahoma"/>
              </a:rPr>
              <a:t>D E C R E T 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3096" y="1963546"/>
            <a:ext cx="1589632" cy="139954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000" b="1" spc="-49" dirty="0">
                <a:solidFill>
                  <a:srgbClr val="52555A"/>
                </a:solidFill>
                <a:latin typeface="Tahoma"/>
                <a:cs typeface="Tahoma"/>
              </a:rPr>
              <a:t>W H I S T L E B L O W I N 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2477" y="2175605"/>
            <a:ext cx="1376680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DLGS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25510" y="2175605"/>
            <a:ext cx="2011521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188" dirty="0">
                <a:solidFill>
                  <a:srgbClr val="2B2B2B"/>
                </a:solidFill>
                <a:latin typeface="Tahoma"/>
                <a:cs typeface="Tahoma"/>
              </a:rPr>
              <a:t>24/2023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2477" y="3016388"/>
            <a:ext cx="11283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1" dirty="0">
                <a:latin typeface="Segoe UI"/>
                <a:cs typeface="Segoe UI"/>
              </a:rPr>
              <a:t>Il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0879" y="3016388"/>
            <a:ext cx="40912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1" dirty="0">
                <a:latin typeface="Segoe UI"/>
                <a:cs typeface="Segoe UI"/>
              </a:rPr>
              <a:t>D.lgs.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5699" y="3016388"/>
            <a:ext cx="17617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dirty="0">
                <a:latin typeface="Segoe UI"/>
                <a:cs typeface="Segoe UI"/>
              </a:rPr>
              <a:t>10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7347" y="3016388"/>
            <a:ext cx="47900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91" dirty="0">
                <a:latin typeface="Segoe UI"/>
                <a:cs typeface="Segoe UI"/>
              </a:rPr>
              <a:t>marzo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2271" y="3016388"/>
            <a:ext cx="36298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3" dirty="0">
                <a:latin typeface="Segoe UI"/>
                <a:cs typeface="Segoe UI"/>
              </a:rPr>
              <a:t>2023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0609" y="3016388"/>
            <a:ext cx="15766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5" dirty="0">
                <a:latin typeface="Segoe UI"/>
                <a:cs typeface="Segoe UI"/>
              </a:rPr>
              <a:t>n.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54160" y="3016388"/>
            <a:ext cx="55059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9" dirty="0">
                <a:latin typeface="Segoe UI"/>
                <a:cs typeface="Segoe UI"/>
              </a:rPr>
              <a:t>24  che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0712" y="3016388"/>
            <a:ext cx="73349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81" dirty="0">
                <a:latin typeface="Segoe UI"/>
                <a:cs typeface="Segoe UI"/>
              </a:rPr>
              <a:t>recepisce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9382" y="3016388"/>
            <a:ext cx="16150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49" dirty="0">
                <a:latin typeface="Segoe UI"/>
                <a:cs typeface="Segoe UI"/>
              </a:rPr>
              <a:t>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7314" y="3016388"/>
            <a:ext cx="685460" cy="15195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b="1" spc="78" dirty="0">
                <a:latin typeface="Arial"/>
                <a:cs typeface="Arial"/>
              </a:rPr>
              <a:t>Direttiva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6901" y="3016388"/>
            <a:ext cx="685460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b="1" spc="-11" dirty="0">
                <a:latin typeface="Arial"/>
                <a:cs typeface="Arial"/>
              </a:rPr>
              <a:t>2019/1937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8477" y="3016388"/>
            <a:ext cx="1395387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84" dirty="0">
                <a:latin typeface="Arial"/>
                <a:cs typeface="Arial"/>
              </a:rPr>
              <a:t>sul  </a:t>
            </a:r>
            <a:r>
              <a:rPr sz="1100" spc="59" dirty="0">
                <a:latin typeface="Segoe UI"/>
                <a:cs typeface="Segoe UI"/>
              </a:rPr>
              <a:t>whistleblowing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47991" y="3016388"/>
            <a:ext cx="11784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6" dirty="0">
                <a:latin typeface="Segoe UI"/>
                <a:cs typeface="Segoe UI"/>
              </a:rPr>
              <a:t>è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20965" y="3016388"/>
            <a:ext cx="38418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8" dirty="0">
                <a:latin typeface="Segoe UI"/>
                <a:cs typeface="Segoe UI"/>
              </a:rPr>
              <a:t>stato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2477" y="3321188"/>
            <a:ext cx="708149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9" dirty="0">
                <a:latin typeface="Segoe UI"/>
                <a:cs typeface="Segoe UI"/>
              </a:rPr>
              <a:t>pubblicato in Gazzetta Ufficiale del 15 marzo 2023 e disciplina la protezione di coloro  che  segnalano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2477" y="3625988"/>
            <a:ext cx="708160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1" dirty="0">
                <a:latin typeface="Segoe UI"/>
                <a:cs typeface="Segoe UI"/>
              </a:rPr>
              <a:t>violazioni di disposizioni normative nazionali o della  UE  che  ledono l'interesse pubblico o l'integrità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2477" y="3930978"/>
            <a:ext cx="598370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2" dirty="0">
                <a:latin typeface="Segoe UI"/>
                <a:cs typeface="Segoe UI"/>
              </a:rPr>
              <a:t>dell'amministrazione pubblica o dell'ente privato, di cui  siano  venute a conoscenza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8307" y="3930978"/>
            <a:ext cx="16518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3" dirty="0">
                <a:latin typeface="Segoe UI"/>
                <a:cs typeface="Segoe UI"/>
              </a:rPr>
              <a:t>in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5759" y="3930978"/>
            <a:ext cx="22162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118" dirty="0">
                <a:latin typeface="Segoe UI"/>
                <a:cs typeface="Segoe UI"/>
              </a:rPr>
              <a:t>un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8837" y="3930978"/>
            <a:ext cx="66268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75" dirty="0">
                <a:latin typeface="Segoe UI"/>
                <a:cs typeface="Segoe UI"/>
              </a:rPr>
              <a:t>contesto</a:t>
            </a:r>
            <a:endParaRPr sz="1100" b="1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2477" y="4235778"/>
            <a:ext cx="2187448" cy="150444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3" dirty="0">
                <a:latin typeface="Segoe UI"/>
                <a:cs typeface="Segoe UI"/>
              </a:rPr>
              <a:t>lavorativo</a:t>
            </a:r>
            <a:r>
              <a:rPr sz="1100" spc="53" dirty="0">
                <a:latin typeface="Segoe UI"/>
                <a:cs typeface="Segoe UI"/>
              </a:rPr>
              <a:t> pubblico o </a:t>
            </a:r>
            <a:r>
              <a:rPr sz="1100" b="1" spc="53" dirty="0">
                <a:latin typeface="Segoe UI"/>
                <a:cs typeface="Segoe UI"/>
              </a:rPr>
              <a:t>privato.</a:t>
            </a:r>
            <a:endParaRPr sz="1100" b="1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15">
            <a:extLst>
              <a:ext uri="{FF2B5EF4-FFF2-40B4-BE49-F238E27FC236}">
                <a16:creationId xmlns:a16="http://schemas.microsoft.com/office/drawing/2014/main" id="{F9D97227-04B4-0F43-F181-93B2FD2A95E1}"/>
              </a:ext>
            </a:extLst>
          </p:cNvPr>
          <p:cNvSpPr txBox="1"/>
          <p:nvPr/>
        </p:nvSpPr>
        <p:spPr>
          <a:xfrm>
            <a:off x="118872" y="3348507"/>
            <a:ext cx="2139695" cy="1327784"/>
          </a:xfrm>
          <a:prstGeom prst="rect">
            <a:avLst/>
          </a:prstGeom>
        </p:spPr>
        <p:txBody>
          <a:bodyPr wrap="square" lIns="0" tIns="5239" rIns="0" bIns="0" rtlCol="0">
            <a:noAutofit/>
          </a:bodyPr>
          <a:lstStyle/>
          <a:p>
            <a:pPr indent="-993" algn="ctr"/>
            <a:r>
              <a:rPr sz="1600" dirty="0">
                <a:solidFill>
                  <a:schemeClr val="bg1"/>
                </a:solidFill>
                <a:cs typeface="Trebuchet MS"/>
              </a:rPr>
              <a:t>Nel caso in cui l’accesso </a:t>
            </a:r>
          </a:p>
          <a:p>
            <a:pPr algn="ctr"/>
            <a:r>
              <a:rPr sz="1600" dirty="0">
                <a:solidFill>
                  <a:schemeClr val="bg1"/>
                </a:solidFill>
                <a:cs typeface="Trebuchet MS"/>
              </a:rPr>
              <a:t>all’applicazione sia mediato da </a:t>
            </a:r>
            <a:r>
              <a:rPr lang="it-IT" sz="1600" dirty="0">
                <a:solidFill>
                  <a:schemeClr val="bg1"/>
                </a:solidFill>
                <a:cs typeface="Trebuchet MS"/>
              </a:rPr>
              <a:t> 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di</a:t>
            </a:r>
            <a:r>
              <a:rPr sz="1600" spc="-3" dirty="0">
                <a:solidFill>
                  <a:schemeClr val="bg1"/>
                </a:solidFill>
                <a:cs typeface="Trebuchet MS"/>
              </a:rPr>
              <a:t>s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po</a:t>
            </a:r>
            <a:r>
              <a:rPr sz="1600" spc="-3" dirty="0">
                <a:solidFill>
                  <a:schemeClr val="bg1"/>
                </a:solidFill>
                <a:cs typeface="Trebuchet MS"/>
              </a:rPr>
              <a:t>s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iti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vi</a:t>
            </a:r>
            <a:r>
              <a:rPr sz="1600" spc="-14" dirty="0">
                <a:solidFill>
                  <a:schemeClr val="bg1"/>
                </a:solidFill>
                <a:cs typeface="Trebuchet MS"/>
              </a:rPr>
              <a:t> 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f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i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r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e</a:t>
            </a:r>
            <a:r>
              <a:rPr sz="1600" spc="-3" dirty="0">
                <a:solidFill>
                  <a:schemeClr val="bg1"/>
                </a:solidFill>
                <a:cs typeface="Trebuchet MS"/>
              </a:rPr>
              <a:t>w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a</a:t>
            </a:r>
            <a:r>
              <a:rPr sz="1600" spc="-3" dirty="0">
                <a:solidFill>
                  <a:schemeClr val="bg1"/>
                </a:solidFill>
                <a:cs typeface="Trebuchet MS"/>
              </a:rPr>
              <a:t>l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l</a:t>
            </a:r>
            <a:r>
              <a:rPr sz="1600" spc="-3" dirty="0">
                <a:solidFill>
                  <a:schemeClr val="bg1"/>
                </a:solidFill>
                <a:cs typeface="Trebuchet MS"/>
              </a:rPr>
              <a:t> 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o</a:t>
            </a:r>
            <a:r>
              <a:rPr sz="1600" spc="-7" dirty="0">
                <a:solidFill>
                  <a:schemeClr val="bg1"/>
                </a:solidFill>
                <a:cs typeface="Trebuchet MS"/>
              </a:rPr>
              <a:t> 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p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r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o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x</a:t>
            </a:r>
            <a:r>
              <a:rPr sz="1600" spc="-113" dirty="0">
                <a:solidFill>
                  <a:schemeClr val="bg1"/>
                </a:solidFill>
                <a:cs typeface="Trebuchet MS"/>
              </a:rPr>
              <a:t>y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, </a:t>
            </a:r>
            <a:r>
              <a:rPr sz="1600" spc="-3" dirty="0">
                <a:solidFill>
                  <a:schemeClr val="bg1"/>
                </a:solidFill>
                <a:cs typeface="Trebuchet MS"/>
              </a:rPr>
              <a:t>l</a:t>
            </a:r>
            <a:r>
              <a:rPr lang="it-IT" sz="1600" spc="-3" dirty="0">
                <a:solidFill>
                  <a:schemeClr val="bg1"/>
                </a:solidFill>
                <a:cs typeface="Trebuchet MS"/>
              </a:rPr>
              <a:t>a società </a:t>
            </a:r>
            <a:r>
              <a:rPr sz="1600" spc="-7" dirty="0">
                <a:solidFill>
                  <a:schemeClr val="bg1"/>
                </a:solidFill>
                <a:cs typeface="Trebuchet MS"/>
              </a:rPr>
              <a:t> </a:t>
            </a:r>
            <a:r>
              <a:rPr sz="1600" spc="3" dirty="0">
                <a:solidFill>
                  <a:schemeClr val="bg1"/>
                </a:solidFill>
                <a:cs typeface="Trebuchet MS"/>
              </a:rPr>
              <a:t>de</a:t>
            </a:r>
            <a:r>
              <a:rPr sz="1600" dirty="0">
                <a:solidFill>
                  <a:schemeClr val="bg1"/>
                </a:solidFill>
                <a:cs typeface="Trebuchet MS"/>
              </a:rPr>
              <a:t>ve garantire la non tracciabilità del segnalante nel momento in cui viene stabilita la connessione</a:t>
            </a:r>
          </a:p>
        </p:txBody>
      </p:sp>
      <p:sp>
        <p:nvSpPr>
          <p:cNvPr id="3" name="object 46">
            <a:extLst>
              <a:ext uri="{FF2B5EF4-FFF2-40B4-BE49-F238E27FC236}">
                <a16:creationId xmlns:a16="http://schemas.microsoft.com/office/drawing/2014/main" id="{B7BDE167-0D01-8C0C-3F84-B1203D4BEC13}"/>
              </a:ext>
            </a:extLst>
          </p:cNvPr>
          <p:cNvSpPr txBox="1"/>
          <p:nvPr/>
        </p:nvSpPr>
        <p:spPr>
          <a:xfrm>
            <a:off x="1660852" y="1386678"/>
            <a:ext cx="3061167" cy="286036"/>
          </a:xfrm>
          <a:prstGeom prst="rect">
            <a:avLst/>
          </a:prstGeom>
        </p:spPr>
        <p:txBody>
          <a:bodyPr wrap="square" lIns="0" tIns="14305" rIns="0" bIns="0" rtlCol="0">
            <a:noAutofit/>
          </a:bodyPr>
          <a:lstStyle/>
          <a:p>
            <a:pPr marL="7144">
              <a:lnSpc>
                <a:spcPts val="2252"/>
              </a:lnSpc>
            </a:pPr>
            <a:r>
              <a:rPr lang="it-IT" sz="2138" b="1" dirty="0">
                <a:cs typeface="Trebuchet MS"/>
              </a:rPr>
              <a:t>Out put</a:t>
            </a:r>
            <a:endParaRPr sz="2138" dirty="0">
              <a:cs typeface="Trebuchet M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862A1E-0C37-CF6E-C396-89A0C4E03C6A}"/>
              </a:ext>
            </a:extLst>
          </p:cNvPr>
          <p:cNvSpPr txBox="1"/>
          <p:nvPr/>
        </p:nvSpPr>
        <p:spPr>
          <a:xfrm>
            <a:off x="1371066" y="1672714"/>
            <a:ext cx="7253947" cy="4042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Tx/>
              <a:buChar char="-"/>
            </a:pPr>
            <a:endParaRPr lang="it-I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lnSpc>
                <a:spcPct val="150000"/>
              </a:lnSpc>
              <a:buFontTx/>
              <a:buChar char="-"/>
            </a:pPr>
            <a:r>
              <a:rPr lang="it-IT" sz="1500" b="1" dirty="0">
                <a:latin typeface="Calibri" panose="020F0502020204030204" pitchFamily="34" charset="0"/>
                <a:cs typeface="Calibri" panose="020F0502020204030204" pitchFamily="34" charset="0"/>
              </a:rPr>
              <a:t>Conferma del framework comunicato nell’ottica del rispetto delle dead lines</a:t>
            </a:r>
          </a:p>
          <a:p>
            <a:pPr>
              <a:lnSpc>
                <a:spcPct val="150000"/>
              </a:lnSpc>
            </a:pPr>
            <a:endParaRPr lang="it-IT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lnSpc>
                <a:spcPct val="150000"/>
              </a:lnSpc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sz="1350" b="1" dirty="0">
                <a:latin typeface="Calibri" panose="020F0502020204030204" pitchFamily="34" charset="0"/>
                <a:cs typeface="Calibri" panose="020F0502020204030204" pitchFamily="34" charset="0"/>
              </a:rPr>
              <a:t>settaggio piattaforma 	             contatto con RSU         condivisione con società in scope -</a:t>
            </a:r>
          </a:p>
          <a:p>
            <a:pPr>
              <a:lnSpc>
                <a:spcPct val="150000"/>
              </a:lnSpc>
            </a:pPr>
            <a:r>
              <a:rPr lang="it-IT" sz="1350" b="1" dirty="0">
                <a:latin typeface="Calibri" panose="020F0502020204030204" pitchFamily="34" charset="0"/>
                <a:cs typeface="Calibri" panose="020F0502020204030204" pitchFamily="34" charset="0"/>
              </a:rPr>
              <a:t>        individuazione ufficio                                                          adempimenti Privacy  e  231 </a:t>
            </a:r>
          </a:p>
          <a:p>
            <a:pPr>
              <a:lnSpc>
                <a:spcPct val="150000"/>
              </a:lnSpc>
            </a:pPr>
            <a:r>
              <a:rPr lang="it-IT" sz="135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it-IT" sz="135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Zucchi                                              Raise                                                  Zucchi</a:t>
            </a:r>
          </a:p>
          <a:p>
            <a:pPr>
              <a:lnSpc>
                <a:spcPct val="150000"/>
              </a:lnSpc>
            </a:pPr>
            <a:r>
              <a:rPr lang="it-IT" sz="13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135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it-IT" sz="1350" b="1" dirty="0">
                <a:latin typeface="Calibri" panose="020F0502020204030204" pitchFamily="34" charset="0"/>
                <a:cs typeface="Calibri" panose="020F0502020204030204" pitchFamily="34" charset="0"/>
              </a:rPr>
              <a:t>      30 giorni dalla conferma       20 giorni da settaggio         entro 180  giorni dalla conferma</a:t>
            </a:r>
            <a:endParaRPr lang="it-IT" sz="135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Chevron 5">
            <a:extLst>
              <a:ext uri="{FF2B5EF4-FFF2-40B4-BE49-F238E27FC236}">
                <a16:creationId xmlns:a16="http://schemas.microsoft.com/office/drawing/2014/main" id="{F44E3F9C-01AE-A8C9-453E-120E839B8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2" y="3490182"/>
            <a:ext cx="1312210" cy="342900"/>
          </a:xfrm>
          <a:prstGeom prst="round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>
                <a:solidFill>
                  <a:schemeClr val="bg1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>COSA </a:t>
            </a:r>
            <a:endParaRPr lang="en-US" altLang="en-US" sz="3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Arrow: Chevron 5">
            <a:extLst>
              <a:ext uri="{FF2B5EF4-FFF2-40B4-BE49-F238E27FC236}">
                <a16:creationId xmlns:a16="http://schemas.microsoft.com/office/drawing/2014/main" id="{81281231-AC9B-B870-C0E4-F2A9C0BFC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33070"/>
            <a:ext cx="1327142" cy="342900"/>
          </a:xfrm>
          <a:prstGeom prst="round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>
                <a:solidFill>
                  <a:schemeClr val="bg1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>CHI  </a:t>
            </a:r>
            <a:endParaRPr lang="en-US" altLang="en-US" sz="3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Arrow: Chevron 5">
            <a:extLst>
              <a:ext uri="{FF2B5EF4-FFF2-40B4-BE49-F238E27FC236}">
                <a16:creationId xmlns:a16="http://schemas.microsoft.com/office/drawing/2014/main" id="{4DF87761-CD62-5F8A-346E-9B767EFD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2" y="5139178"/>
            <a:ext cx="1312210" cy="342900"/>
          </a:xfrm>
          <a:prstGeom prst="round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>
                <a:solidFill>
                  <a:schemeClr val="bg1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  <a:t>Tentative timing  </a:t>
            </a:r>
            <a:endParaRPr lang="en-US" altLang="en-US" sz="3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CD63889-29BD-91F2-4439-913855D8FFF5}"/>
              </a:ext>
            </a:extLst>
          </p:cNvPr>
          <p:cNvCxnSpPr>
            <a:cxnSpLocks/>
          </p:cNvCxnSpPr>
          <p:nvPr/>
        </p:nvCxnSpPr>
        <p:spPr>
          <a:xfrm>
            <a:off x="3637025" y="3300413"/>
            <a:ext cx="0" cy="2466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EECB9F8-646E-FDD1-EA82-B49E5555EC8D}"/>
              </a:ext>
            </a:extLst>
          </p:cNvPr>
          <p:cNvCxnSpPr>
            <a:cxnSpLocks/>
          </p:cNvCxnSpPr>
          <p:nvPr/>
        </p:nvCxnSpPr>
        <p:spPr>
          <a:xfrm>
            <a:off x="5187219" y="3278982"/>
            <a:ext cx="0" cy="2430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9DDB287-B7A5-457D-C364-5EA4CF5421CC}"/>
              </a:ext>
            </a:extLst>
          </p:cNvPr>
          <p:cNvCxnSpPr>
            <a:cxnSpLocks/>
          </p:cNvCxnSpPr>
          <p:nvPr/>
        </p:nvCxnSpPr>
        <p:spPr>
          <a:xfrm>
            <a:off x="8294750" y="3300412"/>
            <a:ext cx="0" cy="266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9F20282-6EBD-69FD-19B6-0F7305E0568D}"/>
              </a:ext>
            </a:extLst>
          </p:cNvPr>
          <p:cNvCxnSpPr>
            <a:cxnSpLocks/>
          </p:cNvCxnSpPr>
          <p:nvPr/>
        </p:nvCxnSpPr>
        <p:spPr>
          <a:xfrm>
            <a:off x="5187220" y="3300413"/>
            <a:ext cx="3107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9F0CBAF9-7975-2FF8-F8DE-6271CBAC6A85}"/>
              </a:ext>
            </a:extLst>
          </p:cNvPr>
          <p:cNvCxnSpPr>
            <a:cxnSpLocks/>
          </p:cNvCxnSpPr>
          <p:nvPr/>
        </p:nvCxnSpPr>
        <p:spPr>
          <a:xfrm>
            <a:off x="1371067" y="3300412"/>
            <a:ext cx="3816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9EF8618-C2FB-4BA3-116B-EEF717FE9C98}"/>
              </a:ext>
            </a:extLst>
          </p:cNvPr>
          <p:cNvCxnSpPr>
            <a:cxnSpLocks/>
          </p:cNvCxnSpPr>
          <p:nvPr/>
        </p:nvCxnSpPr>
        <p:spPr>
          <a:xfrm>
            <a:off x="1371067" y="4186238"/>
            <a:ext cx="6923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1AD772E-29E8-0082-2197-3983CBAB4651}"/>
              </a:ext>
            </a:extLst>
          </p:cNvPr>
          <p:cNvCxnSpPr>
            <a:cxnSpLocks/>
          </p:cNvCxnSpPr>
          <p:nvPr/>
        </p:nvCxnSpPr>
        <p:spPr>
          <a:xfrm>
            <a:off x="1385192" y="5011341"/>
            <a:ext cx="6909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66B368C8-4739-C54F-69DE-6DE14E7D6FAE}"/>
              </a:ext>
            </a:extLst>
          </p:cNvPr>
          <p:cNvCxnSpPr>
            <a:cxnSpLocks/>
          </p:cNvCxnSpPr>
          <p:nvPr/>
        </p:nvCxnSpPr>
        <p:spPr>
          <a:xfrm>
            <a:off x="1371067" y="5709479"/>
            <a:ext cx="6923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BDC996E-A183-04D4-B7F5-0916494798F3}"/>
              </a:ext>
            </a:extLst>
          </p:cNvPr>
          <p:cNvCxnSpPr>
            <a:cxnSpLocks/>
          </p:cNvCxnSpPr>
          <p:nvPr/>
        </p:nvCxnSpPr>
        <p:spPr>
          <a:xfrm>
            <a:off x="1371066" y="3300413"/>
            <a:ext cx="0" cy="2466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61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tto di un gruppo di uomini d'affari che alzano la mano durante una presentazione - mano alzata foto e immagini stock">
            <a:extLst>
              <a:ext uri="{FF2B5EF4-FFF2-40B4-BE49-F238E27FC236}">
                <a16:creationId xmlns:a16="http://schemas.microsoft.com/office/drawing/2014/main" id="{27082F4E-825B-90E7-AE20-E0A29A00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136"/>
            <a:ext cx="58293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19E29EE3-44F1-2951-5CC8-D1DB52C367F6}"/>
              </a:ext>
            </a:extLst>
          </p:cNvPr>
          <p:cNvSpPr txBox="1">
            <a:spLocks/>
          </p:cNvSpPr>
          <p:nvPr/>
        </p:nvSpPr>
        <p:spPr>
          <a:xfrm>
            <a:off x="3613622" y="1838275"/>
            <a:ext cx="3227746" cy="55736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50" dirty="0">
                <a:solidFill>
                  <a:schemeClr val="bg1"/>
                </a:solidFill>
              </a:rPr>
              <a:t>Domande? </a:t>
            </a:r>
          </a:p>
        </p:txBody>
      </p:sp>
    </p:spTree>
    <p:extLst>
      <p:ext uri="{BB962C8B-B14F-4D97-AF65-F5344CB8AC3E}">
        <p14:creationId xmlns:p14="http://schemas.microsoft.com/office/powerpoint/2010/main" val="110156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022477" y="1963546"/>
            <a:ext cx="812237" cy="139954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000" b="1" spc="-31" dirty="0">
                <a:solidFill>
                  <a:srgbClr val="52555A"/>
                </a:solidFill>
                <a:latin typeface="Tahoma"/>
                <a:cs typeface="Tahoma"/>
              </a:rPr>
              <a:t>D E C R E T 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83096" y="1963546"/>
            <a:ext cx="1589632" cy="139954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000" b="1" spc="-49" dirty="0">
                <a:solidFill>
                  <a:srgbClr val="52555A"/>
                </a:solidFill>
                <a:latin typeface="Tahoma"/>
                <a:cs typeface="Tahoma"/>
              </a:rPr>
              <a:t>W H I S T L E B L O W I N G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2477" y="2175605"/>
            <a:ext cx="1376680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DLGS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5510" y="2175605"/>
            <a:ext cx="2125821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-223" dirty="0">
                <a:solidFill>
                  <a:srgbClr val="2B2B2B"/>
                </a:solidFill>
                <a:latin typeface="Tahoma"/>
                <a:cs typeface="Tahoma"/>
              </a:rPr>
              <a:t>24/2023: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9298" y="2175605"/>
            <a:ext cx="3697655" cy="1015789"/>
          </a:xfrm>
          <a:prstGeom prst="rect">
            <a:avLst/>
          </a:prstGeom>
        </p:spPr>
        <p:txBody>
          <a:bodyPr wrap="square" lIns="0" tIns="25194" rIns="0" bIns="0" rtlCol="0">
            <a:noAutofit/>
          </a:bodyPr>
          <a:lstStyle/>
          <a:p>
            <a:pPr marL="45212" marR="20917">
              <a:lnSpc>
                <a:spcPts val="3967"/>
              </a:lnSpc>
            </a:pPr>
            <a:r>
              <a:rPr sz="3750" b="1" spc="64" dirty="0">
                <a:solidFill>
                  <a:srgbClr val="2B2B2B"/>
                </a:solidFill>
                <a:latin typeface="Tahoma"/>
                <a:cs typeface="Tahoma"/>
              </a:rPr>
              <a:t>scadenze</a:t>
            </a:r>
            <a:endParaRPr sz="3750">
              <a:latin typeface="Tahoma"/>
              <a:cs typeface="Tahoma"/>
            </a:endParaRPr>
          </a:p>
          <a:p>
            <a:pPr marL="6350">
              <a:lnSpc>
                <a:spcPct val="110839"/>
              </a:lnSpc>
              <a:spcBef>
                <a:spcPts val="2369"/>
              </a:spcBef>
            </a:pPr>
            <a:r>
              <a:rPr sz="1100" spc="65" dirty="0">
                <a:latin typeface="Segoe UI"/>
                <a:cs typeface="Segoe UI"/>
              </a:rPr>
              <a:t>il 30  marzo 2023  e le  disposizioni previste avranno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2477" y="3039248"/>
            <a:ext cx="348841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7" dirty="0">
                <a:latin typeface="Segoe UI"/>
                <a:cs typeface="Segoe UI"/>
              </a:rPr>
              <a:t>Il D.lgs.  10 marzo 2023  n. 24  è entrato in  vigore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2477" y="3374528"/>
            <a:ext cx="241425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37" dirty="0">
                <a:latin typeface="Segoe UI"/>
                <a:cs typeface="Segoe UI"/>
              </a:rPr>
              <a:t>effetto a partire dal </a:t>
            </a:r>
            <a:r>
              <a:rPr sz="1100" b="1" spc="37" dirty="0">
                <a:latin typeface="Segoe UI"/>
                <a:cs typeface="Segoe UI"/>
              </a:rPr>
              <a:t>15 luglio 2023.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2477" y="3709808"/>
            <a:ext cx="236491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4" dirty="0">
                <a:latin typeface="Segoe UI"/>
                <a:cs typeface="Segoe UI"/>
              </a:rPr>
              <a:t>Deroga al 17 </a:t>
            </a:r>
            <a:r>
              <a:rPr sz="1100" b="1" spc="54" dirty="0" err="1">
                <a:latin typeface="Segoe UI"/>
                <a:cs typeface="Segoe UI"/>
              </a:rPr>
              <a:t>dicembre</a:t>
            </a:r>
            <a:r>
              <a:rPr sz="1100" b="1" spc="54" dirty="0">
                <a:latin typeface="Segoe UI"/>
                <a:cs typeface="Segoe UI"/>
              </a:rPr>
              <a:t> 2023</a:t>
            </a:r>
            <a:r>
              <a:rPr lang="it-IT" sz="1100" b="1" spc="54" dirty="0">
                <a:latin typeface="Segoe UI"/>
                <a:cs typeface="Segoe UI"/>
              </a:rPr>
              <a:t>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24200" y="3699765"/>
            <a:ext cx="5772150" cy="16219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80" dirty="0">
                <a:latin typeface="Segoe UI"/>
                <a:cs typeface="Segoe UI"/>
              </a:rPr>
              <a:t>solo p</a:t>
            </a:r>
            <a:r>
              <a:rPr sz="1100" spc="80" dirty="0">
                <a:latin typeface="Segoe UI"/>
                <a:cs typeface="Segoe UI"/>
              </a:rPr>
              <a:t>er</a:t>
            </a:r>
            <a:r>
              <a:rPr lang="it-IT" sz="1100" spc="80" dirty="0">
                <a:latin typeface="Segoe UI"/>
                <a:cs typeface="Segoe UI"/>
              </a:rPr>
              <a:t> soggetti del settore privato che nel precedente anno hanno impiegato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084772-6E50-5D5E-CB9E-0E500713100E}"/>
              </a:ext>
            </a:extLst>
          </p:cNvPr>
          <p:cNvSpPr txBox="1"/>
          <p:nvPr/>
        </p:nvSpPr>
        <p:spPr>
          <a:xfrm>
            <a:off x="918981" y="3996337"/>
            <a:ext cx="5486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spc="80" dirty="0">
                <a:latin typeface="Segoe UI"/>
                <a:cs typeface="Segoe UI"/>
              </a:rPr>
              <a:t>una media di lavoratori non superiore a 249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1057477"/>
            <a:ext cx="2297472" cy="632094"/>
          </a:xfrm>
          <a:custGeom>
            <a:avLst/>
            <a:gdLst/>
            <a:ahLst/>
            <a:cxnLst/>
            <a:rect l="l" t="t" r="r" b="b"/>
            <a:pathLst>
              <a:path w="4594944" h="1264187">
                <a:moveTo>
                  <a:pt x="752" y="1245107"/>
                </a:moveTo>
                <a:lnTo>
                  <a:pt x="13197" y="1245344"/>
                </a:lnTo>
                <a:lnTo>
                  <a:pt x="25862" y="1245477"/>
                </a:lnTo>
                <a:lnTo>
                  <a:pt x="91245" y="1245260"/>
                </a:lnTo>
                <a:lnTo>
                  <a:pt x="143877" y="1245227"/>
                </a:lnTo>
                <a:lnTo>
                  <a:pt x="156783" y="1245405"/>
                </a:lnTo>
                <a:lnTo>
                  <a:pt x="169516" y="1245695"/>
                </a:lnTo>
                <a:lnTo>
                  <a:pt x="182040" y="1246120"/>
                </a:lnTo>
                <a:lnTo>
                  <a:pt x="194321" y="1246699"/>
                </a:lnTo>
                <a:lnTo>
                  <a:pt x="206322" y="1247451"/>
                </a:lnTo>
                <a:lnTo>
                  <a:pt x="218007" y="1248396"/>
                </a:lnTo>
                <a:lnTo>
                  <a:pt x="226699" y="1249187"/>
                </a:lnTo>
                <a:lnTo>
                  <a:pt x="239363" y="1250150"/>
                </a:lnTo>
                <a:lnTo>
                  <a:pt x="252027" y="1250911"/>
                </a:lnTo>
                <a:lnTo>
                  <a:pt x="264691" y="1251496"/>
                </a:lnTo>
                <a:lnTo>
                  <a:pt x="277354" y="1251933"/>
                </a:lnTo>
                <a:lnTo>
                  <a:pt x="290018" y="1252247"/>
                </a:lnTo>
                <a:lnTo>
                  <a:pt x="302681" y="1252467"/>
                </a:lnTo>
                <a:lnTo>
                  <a:pt x="315344" y="1252617"/>
                </a:lnTo>
                <a:lnTo>
                  <a:pt x="340670" y="1252818"/>
                </a:lnTo>
                <a:lnTo>
                  <a:pt x="353333" y="1252922"/>
                </a:lnTo>
                <a:lnTo>
                  <a:pt x="365996" y="1253063"/>
                </a:lnTo>
                <a:lnTo>
                  <a:pt x="378659" y="1253269"/>
                </a:lnTo>
                <a:lnTo>
                  <a:pt x="391323" y="1253566"/>
                </a:lnTo>
                <a:lnTo>
                  <a:pt x="403987" y="1253980"/>
                </a:lnTo>
                <a:lnTo>
                  <a:pt x="416651" y="1254539"/>
                </a:lnTo>
                <a:lnTo>
                  <a:pt x="429316" y="1255268"/>
                </a:lnTo>
                <a:lnTo>
                  <a:pt x="439594" y="1256084"/>
                </a:lnTo>
                <a:lnTo>
                  <a:pt x="452209" y="1256991"/>
                </a:lnTo>
                <a:lnTo>
                  <a:pt x="477530" y="1258524"/>
                </a:lnTo>
                <a:lnTo>
                  <a:pt x="502946" y="1259719"/>
                </a:lnTo>
                <a:lnTo>
                  <a:pt x="528425" y="1260616"/>
                </a:lnTo>
                <a:lnTo>
                  <a:pt x="553937" y="1261259"/>
                </a:lnTo>
                <a:lnTo>
                  <a:pt x="579450" y="1261690"/>
                </a:lnTo>
                <a:lnTo>
                  <a:pt x="617654" y="1262032"/>
                </a:lnTo>
                <a:lnTo>
                  <a:pt x="909505" y="1262204"/>
                </a:lnTo>
                <a:lnTo>
                  <a:pt x="1137989" y="1262362"/>
                </a:lnTo>
                <a:lnTo>
                  <a:pt x="1366380" y="1262575"/>
                </a:lnTo>
                <a:lnTo>
                  <a:pt x="1594710" y="1262802"/>
                </a:lnTo>
                <a:lnTo>
                  <a:pt x="1823011" y="1263002"/>
                </a:lnTo>
                <a:lnTo>
                  <a:pt x="2051315" y="1263132"/>
                </a:lnTo>
                <a:lnTo>
                  <a:pt x="2508061" y="1263022"/>
                </a:lnTo>
                <a:lnTo>
                  <a:pt x="2622299" y="1262887"/>
                </a:lnTo>
                <a:lnTo>
                  <a:pt x="2736567" y="1262699"/>
                </a:lnTo>
                <a:lnTo>
                  <a:pt x="2850867" y="1262453"/>
                </a:lnTo>
                <a:lnTo>
                  <a:pt x="2965205" y="1262143"/>
                </a:lnTo>
                <a:lnTo>
                  <a:pt x="3000291" y="1262191"/>
                </a:lnTo>
                <a:lnTo>
                  <a:pt x="3035381" y="1262324"/>
                </a:lnTo>
                <a:lnTo>
                  <a:pt x="3070473" y="1262521"/>
                </a:lnTo>
                <a:lnTo>
                  <a:pt x="3105567" y="1262766"/>
                </a:lnTo>
                <a:lnTo>
                  <a:pt x="3140663" y="1263037"/>
                </a:lnTo>
                <a:lnTo>
                  <a:pt x="3175761" y="1263318"/>
                </a:lnTo>
                <a:lnTo>
                  <a:pt x="3210860" y="1263588"/>
                </a:lnTo>
                <a:lnTo>
                  <a:pt x="3245959" y="1263829"/>
                </a:lnTo>
                <a:lnTo>
                  <a:pt x="3281060" y="1264021"/>
                </a:lnTo>
                <a:lnTo>
                  <a:pt x="3351261" y="1264187"/>
                </a:lnTo>
                <a:lnTo>
                  <a:pt x="3386362" y="1264122"/>
                </a:lnTo>
                <a:lnTo>
                  <a:pt x="3421462" y="1263933"/>
                </a:lnTo>
                <a:lnTo>
                  <a:pt x="3456561" y="1263601"/>
                </a:lnTo>
                <a:lnTo>
                  <a:pt x="3491658" y="1263108"/>
                </a:lnTo>
                <a:lnTo>
                  <a:pt x="3526754" y="1262435"/>
                </a:lnTo>
                <a:lnTo>
                  <a:pt x="3561849" y="1261562"/>
                </a:lnTo>
                <a:lnTo>
                  <a:pt x="3596940" y="1260471"/>
                </a:lnTo>
                <a:lnTo>
                  <a:pt x="3632030" y="1259143"/>
                </a:lnTo>
                <a:lnTo>
                  <a:pt x="3667117" y="1257559"/>
                </a:lnTo>
                <a:lnTo>
                  <a:pt x="3681465" y="1256954"/>
                </a:lnTo>
                <a:lnTo>
                  <a:pt x="3695847" y="1256501"/>
                </a:lnTo>
                <a:lnTo>
                  <a:pt x="3710261" y="1256178"/>
                </a:lnTo>
                <a:lnTo>
                  <a:pt x="3724701" y="1255965"/>
                </a:lnTo>
                <a:lnTo>
                  <a:pt x="3753647" y="1255786"/>
                </a:lnTo>
                <a:lnTo>
                  <a:pt x="3840756" y="1255746"/>
                </a:lnTo>
                <a:lnTo>
                  <a:pt x="3855275" y="1255594"/>
                </a:lnTo>
                <a:lnTo>
                  <a:pt x="3869785" y="1255347"/>
                </a:lnTo>
                <a:lnTo>
                  <a:pt x="3884282" y="1254983"/>
                </a:lnTo>
                <a:lnTo>
                  <a:pt x="3898763" y="1254481"/>
                </a:lnTo>
                <a:lnTo>
                  <a:pt x="3913223" y="1253821"/>
                </a:lnTo>
                <a:lnTo>
                  <a:pt x="3927660" y="1252983"/>
                </a:lnTo>
                <a:lnTo>
                  <a:pt x="3942069" y="1251945"/>
                </a:lnTo>
                <a:lnTo>
                  <a:pt x="3956448" y="1250687"/>
                </a:lnTo>
                <a:lnTo>
                  <a:pt x="3978216" y="1247676"/>
                </a:lnTo>
                <a:lnTo>
                  <a:pt x="3990876" y="1244422"/>
                </a:lnTo>
                <a:lnTo>
                  <a:pt x="4002914" y="1239983"/>
                </a:lnTo>
                <a:lnTo>
                  <a:pt x="4014235" y="1234264"/>
                </a:lnTo>
                <a:lnTo>
                  <a:pt x="4024743" y="1227171"/>
                </a:lnTo>
                <a:lnTo>
                  <a:pt x="4034345" y="1218610"/>
                </a:lnTo>
                <a:lnTo>
                  <a:pt x="4047237" y="1206099"/>
                </a:lnTo>
                <a:lnTo>
                  <a:pt x="4056356" y="1197225"/>
                </a:lnTo>
                <a:lnTo>
                  <a:pt x="4065454" y="1188334"/>
                </a:lnTo>
                <a:lnTo>
                  <a:pt x="4074523" y="1179418"/>
                </a:lnTo>
                <a:lnTo>
                  <a:pt x="4083554" y="1170471"/>
                </a:lnTo>
                <a:lnTo>
                  <a:pt x="4092539" y="1161485"/>
                </a:lnTo>
                <a:lnTo>
                  <a:pt x="4101469" y="1152452"/>
                </a:lnTo>
                <a:lnTo>
                  <a:pt x="4110336" y="1143366"/>
                </a:lnTo>
                <a:lnTo>
                  <a:pt x="4119130" y="1134220"/>
                </a:lnTo>
                <a:lnTo>
                  <a:pt x="4127844" y="1125006"/>
                </a:lnTo>
                <a:lnTo>
                  <a:pt x="4136469" y="1115717"/>
                </a:lnTo>
                <a:lnTo>
                  <a:pt x="4144996" y="1106346"/>
                </a:lnTo>
                <a:lnTo>
                  <a:pt x="4154744" y="1095821"/>
                </a:lnTo>
                <a:lnTo>
                  <a:pt x="4163304" y="1086584"/>
                </a:lnTo>
                <a:lnTo>
                  <a:pt x="4171874" y="1077348"/>
                </a:lnTo>
                <a:lnTo>
                  <a:pt x="4180460" y="1068112"/>
                </a:lnTo>
                <a:lnTo>
                  <a:pt x="4189067" y="1058876"/>
                </a:lnTo>
                <a:lnTo>
                  <a:pt x="4197698" y="1049641"/>
                </a:lnTo>
                <a:lnTo>
                  <a:pt x="4206360" y="1040405"/>
                </a:lnTo>
                <a:lnTo>
                  <a:pt x="4215056" y="1031169"/>
                </a:lnTo>
                <a:lnTo>
                  <a:pt x="4223793" y="1021933"/>
                </a:lnTo>
                <a:lnTo>
                  <a:pt x="4232574" y="1012697"/>
                </a:lnTo>
                <a:lnTo>
                  <a:pt x="4241405" y="1003461"/>
                </a:lnTo>
                <a:lnTo>
                  <a:pt x="4250291" y="994224"/>
                </a:lnTo>
                <a:lnTo>
                  <a:pt x="4259236" y="984987"/>
                </a:lnTo>
                <a:lnTo>
                  <a:pt x="4268245" y="975749"/>
                </a:lnTo>
                <a:lnTo>
                  <a:pt x="4273774" y="970092"/>
                </a:lnTo>
                <a:lnTo>
                  <a:pt x="4282652" y="961010"/>
                </a:lnTo>
                <a:lnTo>
                  <a:pt x="4291530" y="951928"/>
                </a:lnTo>
                <a:lnTo>
                  <a:pt x="4300408" y="942846"/>
                </a:lnTo>
                <a:lnTo>
                  <a:pt x="4309285" y="933765"/>
                </a:lnTo>
                <a:lnTo>
                  <a:pt x="4318163" y="924684"/>
                </a:lnTo>
                <a:lnTo>
                  <a:pt x="4327041" y="915603"/>
                </a:lnTo>
                <a:lnTo>
                  <a:pt x="4335918" y="906522"/>
                </a:lnTo>
                <a:lnTo>
                  <a:pt x="4344796" y="897441"/>
                </a:lnTo>
                <a:lnTo>
                  <a:pt x="4353674" y="888360"/>
                </a:lnTo>
                <a:lnTo>
                  <a:pt x="4362552" y="879278"/>
                </a:lnTo>
                <a:lnTo>
                  <a:pt x="4371429" y="870196"/>
                </a:lnTo>
                <a:lnTo>
                  <a:pt x="4380307" y="861114"/>
                </a:lnTo>
                <a:lnTo>
                  <a:pt x="4389185" y="852031"/>
                </a:lnTo>
                <a:lnTo>
                  <a:pt x="4398603" y="842065"/>
                </a:lnTo>
                <a:lnTo>
                  <a:pt x="4408027" y="832100"/>
                </a:lnTo>
                <a:lnTo>
                  <a:pt x="4417457" y="822139"/>
                </a:lnTo>
                <a:lnTo>
                  <a:pt x="4426894" y="812183"/>
                </a:lnTo>
                <a:lnTo>
                  <a:pt x="4436341" y="802234"/>
                </a:lnTo>
                <a:lnTo>
                  <a:pt x="4445800" y="792294"/>
                </a:lnTo>
                <a:lnTo>
                  <a:pt x="4455270" y="782365"/>
                </a:lnTo>
                <a:lnTo>
                  <a:pt x="4464755" y="772447"/>
                </a:lnTo>
                <a:lnTo>
                  <a:pt x="4474256" y="762544"/>
                </a:lnTo>
                <a:lnTo>
                  <a:pt x="4483774" y="752656"/>
                </a:lnTo>
                <a:lnTo>
                  <a:pt x="4493311" y="742785"/>
                </a:lnTo>
                <a:lnTo>
                  <a:pt x="4502868" y="732933"/>
                </a:lnTo>
                <a:lnTo>
                  <a:pt x="4512447" y="723102"/>
                </a:lnTo>
                <a:lnTo>
                  <a:pt x="4522050" y="713293"/>
                </a:lnTo>
                <a:lnTo>
                  <a:pt x="4531679" y="703508"/>
                </a:lnTo>
                <a:lnTo>
                  <a:pt x="4541333" y="693748"/>
                </a:lnTo>
                <a:lnTo>
                  <a:pt x="4551017" y="684016"/>
                </a:lnTo>
                <a:lnTo>
                  <a:pt x="4560730" y="674313"/>
                </a:lnTo>
                <a:lnTo>
                  <a:pt x="4570475" y="664641"/>
                </a:lnTo>
                <a:lnTo>
                  <a:pt x="4580253" y="655001"/>
                </a:lnTo>
                <a:lnTo>
                  <a:pt x="4588695" y="645821"/>
                </a:lnTo>
                <a:lnTo>
                  <a:pt x="4594438" y="636840"/>
                </a:lnTo>
                <a:lnTo>
                  <a:pt x="4594944" y="628894"/>
                </a:lnTo>
                <a:lnTo>
                  <a:pt x="4590216" y="620248"/>
                </a:lnTo>
                <a:lnTo>
                  <a:pt x="4580253" y="609167"/>
                </a:lnTo>
                <a:lnTo>
                  <a:pt x="4569342" y="598339"/>
                </a:lnTo>
                <a:lnTo>
                  <a:pt x="4560334" y="589386"/>
                </a:lnTo>
                <a:lnTo>
                  <a:pt x="4551335" y="580432"/>
                </a:lnTo>
                <a:lnTo>
                  <a:pt x="4542339" y="571477"/>
                </a:lnTo>
                <a:lnTo>
                  <a:pt x="4533345" y="562521"/>
                </a:lnTo>
                <a:lnTo>
                  <a:pt x="4524349" y="553565"/>
                </a:lnTo>
                <a:lnTo>
                  <a:pt x="4515348" y="544609"/>
                </a:lnTo>
                <a:lnTo>
                  <a:pt x="4506338" y="535652"/>
                </a:lnTo>
                <a:lnTo>
                  <a:pt x="4497317" y="526695"/>
                </a:lnTo>
                <a:lnTo>
                  <a:pt x="4486358" y="515353"/>
                </a:lnTo>
                <a:lnTo>
                  <a:pt x="4475402" y="504012"/>
                </a:lnTo>
                <a:lnTo>
                  <a:pt x="4464449" y="492671"/>
                </a:lnTo>
                <a:lnTo>
                  <a:pt x="4453498" y="481330"/>
                </a:lnTo>
                <a:lnTo>
                  <a:pt x="4442549" y="469989"/>
                </a:lnTo>
                <a:lnTo>
                  <a:pt x="4431601" y="458648"/>
                </a:lnTo>
                <a:lnTo>
                  <a:pt x="4420655" y="447307"/>
                </a:lnTo>
                <a:lnTo>
                  <a:pt x="4409709" y="435966"/>
                </a:lnTo>
                <a:lnTo>
                  <a:pt x="4398764" y="424625"/>
                </a:lnTo>
                <a:lnTo>
                  <a:pt x="4387820" y="413284"/>
                </a:lnTo>
                <a:lnTo>
                  <a:pt x="4376876" y="401943"/>
                </a:lnTo>
                <a:lnTo>
                  <a:pt x="4365931" y="390601"/>
                </a:lnTo>
                <a:lnTo>
                  <a:pt x="4354985" y="379260"/>
                </a:lnTo>
                <a:lnTo>
                  <a:pt x="4344039" y="367919"/>
                </a:lnTo>
                <a:lnTo>
                  <a:pt x="4333091" y="356578"/>
                </a:lnTo>
                <a:lnTo>
                  <a:pt x="4322142" y="345237"/>
                </a:lnTo>
                <a:lnTo>
                  <a:pt x="4311191" y="333896"/>
                </a:lnTo>
                <a:lnTo>
                  <a:pt x="4300238" y="322555"/>
                </a:lnTo>
                <a:lnTo>
                  <a:pt x="4289282" y="311214"/>
                </a:lnTo>
                <a:lnTo>
                  <a:pt x="4278323" y="299873"/>
                </a:lnTo>
                <a:lnTo>
                  <a:pt x="4269265" y="290283"/>
                </a:lnTo>
                <a:lnTo>
                  <a:pt x="4260169" y="280755"/>
                </a:lnTo>
                <a:lnTo>
                  <a:pt x="4251041" y="271283"/>
                </a:lnTo>
                <a:lnTo>
                  <a:pt x="4241884" y="261858"/>
                </a:lnTo>
                <a:lnTo>
                  <a:pt x="4232702" y="252475"/>
                </a:lnTo>
                <a:lnTo>
                  <a:pt x="4223500" y="243126"/>
                </a:lnTo>
                <a:lnTo>
                  <a:pt x="4214282" y="233805"/>
                </a:lnTo>
                <a:lnTo>
                  <a:pt x="4205051" y="224504"/>
                </a:lnTo>
                <a:lnTo>
                  <a:pt x="4195812" y="215217"/>
                </a:lnTo>
                <a:lnTo>
                  <a:pt x="4186569" y="205937"/>
                </a:lnTo>
                <a:lnTo>
                  <a:pt x="4177326" y="196657"/>
                </a:lnTo>
                <a:lnTo>
                  <a:pt x="4168087" y="187371"/>
                </a:lnTo>
                <a:lnTo>
                  <a:pt x="4158856" y="178070"/>
                </a:lnTo>
                <a:lnTo>
                  <a:pt x="4149638" y="168749"/>
                </a:lnTo>
                <a:lnTo>
                  <a:pt x="4140436" y="159400"/>
                </a:lnTo>
                <a:lnTo>
                  <a:pt x="4131254" y="150017"/>
                </a:lnTo>
                <a:lnTo>
                  <a:pt x="4122097" y="140592"/>
                </a:lnTo>
                <a:lnTo>
                  <a:pt x="4112969" y="131119"/>
                </a:lnTo>
                <a:lnTo>
                  <a:pt x="4103873" y="121592"/>
                </a:lnTo>
                <a:lnTo>
                  <a:pt x="4094814" y="112002"/>
                </a:lnTo>
                <a:lnTo>
                  <a:pt x="4089273" y="106491"/>
                </a:lnTo>
                <a:lnTo>
                  <a:pt x="4080117" y="97667"/>
                </a:lnTo>
                <a:lnTo>
                  <a:pt x="4070867" y="88929"/>
                </a:lnTo>
                <a:lnTo>
                  <a:pt x="4061624" y="80183"/>
                </a:lnTo>
                <a:lnTo>
                  <a:pt x="4052492" y="71335"/>
                </a:lnTo>
                <a:lnTo>
                  <a:pt x="4043573" y="62295"/>
                </a:lnTo>
                <a:lnTo>
                  <a:pt x="4034970" y="52967"/>
                </a:lnTo>
                <a:lnTo>
                  <a:pt x="4026786" y="43259"/>
                </a:lnTo>
                <a:lnTo>
                  <a:pt x="4018165" y="32920"/>
                </a:lnTo>
                <a:lnTo>
                  <a:pt x="4008495" y="24202"/>
                </a:lnTo>
                <a:lnTo>
                  <a:pt x="3998036" y="17433"/>
                </a:lnTo>
                <a:lnTo>
                  <a:pt x="3986691" y="12451"/>
                </a:lnTo>
                <a:lnTo>
                  <a:pt x="3974363" y="9094"/>
                </a:lnTo>
                <a:lnTo>
                  <a:pt x="3960955" y="7199"/>
                </a:lnTo>
                <a:lnTo>
                  <a:pt x="3946369" y="6603"/>
                </a:lnTo>
                <a:lnTo>
                  <a:pt x="3940495" y="6803"/>
                </a:lnTo>
                <a:lnTo>
                  <a:pt x="3927789" y="7192"/>
                </a:lnTo>
                <a:lnTo>
                  <a:pt x="3915088" y="7525"/>
                </a:lnTo>
                <a:lnTo>
                  <a:pt x="3902391" y="7799"/>
                </a:lnTo>
                <a:lnTo>
                  <a:pt x="3889696" y="8016"/>
                </a:lnTo>
                <a:lnTo>
                  <a:pt x="3877004" y="8176"/>
                </a:lnTo>
                <a:lnTo>
                  <a:pt x="3851623" y="8322"/>
                </a:lnTo>
                <a:lnTo>
                  <a:pt x="3826243" y="8238"/>
                </a:lnTo>
                <a:lnTo>
                  <a:pt x="3813551" y="8109"/>
                </a:lnTo>
                <a:lnTo>
                  <a:pt x="3800858" y="7923"/>
                </a:lnTo>
                <a:lnTo>
                  <a:pt x="3788162" y="7679"/>
                </a:lnTo>
                <a:lnTo>
                  <a:pt x="3775463" y="7378"/>
                </a:lnTo>
                <a:lnTo>
                  <a:pt x="3762760" y="7019"/>
                </a:lnTo>
                <a:lnTo>
                  <a:pt x="3750053" y="6603"/>
                </a:lnTo>
                <a:lnTo>
                  <a:pt x="3729322" y="6742"/>
                </a:lnTo>
                <a:lnTo>
                  <a:pt x="3716681" y="6942"/>
                </a:lnTo>
                <a:lnTo>
                  <a:pt x="3703995" y="7206"/>
                </a:lnTo>
                <a:lnTo>
                  <a:pt x="3691274" y="7517"/>
                </a:lnTo>
                <a:lnTo>
                  <a:pt x="3678525" y="7857"/>
                </a:lnTo>
                <a:lnTo>
                  <a:pt x="3665758" y="8208"/>
                </a:lnTo>
                <a:lnTo>
                  <a:pt x="3652980" y="8553"/>
                </a:lnTo>
                <a:lnTo>
                  <a:pt x="3640202" y="8872"/>
                </a:lnTo>
                <a:lnTo>
                  <a:pt x="3627430" y="9148"/>
                </a:lnTo>
                <a:lnTo>
                  <a:pt x="3614674" y="9363"/>
                </a:lnTo>
                <a:lnTo>
                  <a:pt x="3601942" y="9500"/>
                </a:lnTo>
                <a:lnTo>
                  <a:pt x="3576584" y="9464"/>
                </a:lnTo>
                <a:lnTo>
                  <a:pt x="3563976" y="9256"/>
                </a:lnTo>
                <a:lnTo>
                  <a:pt x="3551426" y="8898"/>
                </a:lnTo>
                <a:lnTo>
                  <a:pt x="3537426" y="8555"/>
                </a:lnTo>
                <a:lnTo>
                  <a:pt x="3523394" y="8219"/>
                </a:lnTo>
                <a:lnTo>
                  <a:pt x="3509335" y="7897"/>
                </a:lnTo>
                <a:lnTo>
                  <a:pt x="3495253" y="7596"/>
                </a:lnTo>
                <a:lnTo>
                  <a:pt x="3481150" y="7323"/>
                </a:lnTo>
                <a:lnTo>
                  <a:pt x="3467031" y="7084"/>
                </a:lnTo>
                <a:lnTo>
                  <a:pt x="3452899" y="6886"/>
                </a:lnTo>
                <a:lnTo>
                  <a:pt x="3438757" y="6737"/>
                </a:lnTo>
                <a:lnTo>
                  <a:pt x="3382171" y="6758"/>
                </a:lnTo>
                <a:lnTo>
                  <a:pt x="3368037" y="6952"/>
                </a:lnTo>
                <a:lnTo>
                  <a:pt x="3353916" y="7236"/>
                </a:lnTo>
                <a:lnTo>
                  <a:pt x="3325726" y="8097"/>
                </a:lnTo>
                <a:lnTo>
                  <a:pt x="3311664" y="8689"/>
                </a:lnTo>
                <a:lnTo>
                  <a:pt x="3297629" y="9398"/>
                </a:lnTo>
                <a:lnTo>
                  <a:pt x="3283624" y="10230"/>
                </a:lnTo>
                <a:lnTo>
                  <a:pt x="3269654" y="11192"/>
                </a:lnTo>
                <a:lnTo>
                  <a:pt x="3255653" y="12155"/>
                </a:lnTo>
                <a:lnTo>
                  <a:pt x="3241622" y="12991"/>
                </a:lnTo>
                <a:lnTo>
                  <a:pt x="3227563" y="13711"/>
                </a:lnTo>
                <a:lnTo>
                  <a:pt x="3213480" y="14324"/>
                </a:lnTo>
                <a:lnTo>
                  <a:pt x="3199378" y="14841"/>
                </a:lnTo>
                <a:lnTo>
                  <a:pt x="3185258" y="15272"/>
                </a:lnTo>
                <a:lnTo>
                  <a:pt x="3171126" y="15628"/>
                </a:lnTo>
                <a:lnTo>
                  <a:pt x="3156985" y="15919"/>
                </a:lnTo>
                <a:lnTo>
                  <a:pt x="3142838" y="16154"/>
                </a:lnTo>
                <a:lnTo>
                  <a:pt x="3128689" y="16346"/>
                </a:lnTo>
                <a:lnTo>
                  <a:pt x="3114541" y="16502"/>
                </a:lnTo>
                <a:lnTo>
                  <a:pt x="3100399" y="16635"/>
                </a:lnTo>
                <a:lnTo>
                  <a:pt x="3072144" y="16868"/>
                </a:lnTo>
                <a:lnTo>
                  <a:pt x="3058039" y="16990"/>
                </a:lnTo>
                <a:lnTo>
                  <a:pt x="3043953" y="17128"/>
                </a:lnTo>
                <a:lnTo>
                  <a:pt x="3029891" y="17294"/>
                </a:lnTo>
                <a:lnTo>
                  <a:pt x="3015856" y="17497"/>
                </a:lnTo>
                <a:lnTo>
                  <a:pt x="3001852" y="17748"/>
                </a:lnTo>
                <a:lnTo>
                  <a:pt x="2987881" y="18057"/>
                </a:lnTo>
                <a:lnTo>
                  <a:pt x="2942988" y="18384"/>
                </a:lnTo>
                <a:lnTo>
                  <a:pt x="2898131" y="18676"/>
                </a:lnTo>
                <a:lnTo>
                  <a:pt x="2853308" y="18935"/>
                </a:lnTo>
                <a:lnTo>
                  <a:pt x="2808518" y="19158"/>
                </a:lnTo>
                <a:lnTo>
                  <a:pt x="2763757" y="19348"/>
                </a:lnTo>
                <a:lnTo>
                  <a:pt x="2719025" y="19503"/>
                </a:lnTo>
                <a:lnTo>
                  <a:pt x="2629638" y="19709"/>
                </a:lnTo>
                <a:lnTo>
                  <a:pt x="2361961" y="19503"/>
                </a:lnTo>
                <a:lnTo>
                  <a:pt x="2317399" y="19348"/>
                </a:lnTo>
                <a:lnTo>
                  <a:pt x="2272846" y="19158"/>
                </a:lnTo>
                <a:lnTo>
                  <a:pt x="2228301" y="18935"/>
                </a:lnTo>
                <a:lnTo>
                  <a:pt x="2183761" y="18676"/>
                </a:lnTo>
                <a:lnTo>
                  <a:pt x="2139226" y="18384"/>
                </a:lnTo>
                <a:lnTo>
                  <a:pt x="2094692" y="18057"/>
                </a:lnTo>
                <a:lnTo>
                  <a:pt x="2049799" y="18122"/>
                </a:lnTo>
                <a:lnTo>
                  <a:pt x="2004943" y="18300"/>
                </a:lnTo>
                <a:lnTo>
                  <a:pt x="1960118" y="18568"/>
                </a:lnTo>
                <a:lnTo>
                  <a:pt x="1915321" y="18901"/>
                </a:lnTo>
                <a:lnTo>
                  <a:pt x="1870548" y="19276"/>
                </a:lnTo>
                <a:lnTo>
                  <a:pt x="1825795" y="19668"/>
                </a:lnTo>
                <a:lnTo>
                  <a:pt x="1781058" y="20053"/>
                </a:lnTo>
                <a:lnTo>
                  <a:pt x="1736333" y="20408"/>
                </a:lnTo>
                <a:lnTo>
                  <a:pt x="1691616" y="20707"/>
                </a:lnTo>
                <a:lnTo>
                  <a:pt x="1646903" y="20928"/>
                </a:lnTo>
                <a:lnTo>
                  <a:pt x="1557473" y="21035"/>
                </a:lnTo>
                <a:lnTo>
                  <a:pt x="1512749" y="20874"/>
                </a:lnTo>
                <a:lnTo>
                  <a:pt x="1468013" y="20537"/>
                </a:lnTo>
                <a:lnTo>
                  <a:pt x="1423261" y="20001"/>
                </a:lnTo>
                <a:lnTo>
                  <a:pt x="1378490" y="19242"/>
                </a:lnTo>
                <a:lnTo>
                  <a:pt x="1333695" y="18234"/>
                </a:lnTo>
                <a:lnTo>
                  <a:pt x="1288873" y="16956"/>
                </a:lnTo>
                <a:lnTo>
                  <a:pt x="1244019" y="15381"/>
                </a:lnTo>
                <a:lnTo>
                  <a:pt x="1199130" y="13487"/>
                </a:lnTo>
                <a:lnTo>
                  <a:pt x="1186302" y="12865"/>
                </a:lnTo>
                <a:lnTo>
                  <a:pt x="1173474" y="12367"/>
                </a:lnTo>
                <a:lnTo>
                  <a:pt x="1160645" y="11979"/>
                </a:lnTo>
                <a:lnTo>
                  <a:pt x="1147816" y="11688"/>
                </a:lnTo>
                <a:lnTo>
                  <a:pt x="1134987" y="11479"/>
                </a:lnTo>
                <a:lnTo>
                  <a:pt x="1122158" y="11339"/>
                </a:lnTo>
                <a:lnTo>
                  <a:pt x="1096499" y="11211"/>
                </a:lnTo>
                <a:lnTo>
                  <a:pt x="1019517" y="11045"/>
                </a:lnTo>
                <a:lnTo>
                  <a:pt x="1006686" y="10905"/>
                </a:lnTo>
                <a:lnTo>
                  <a:pt x="993856" y="10697"/>
                </a:lnTo>
                <a:lnTo>
                  <a:pt x="981025" y="10405"/>
                </a:lnTo>
                <a:lnTo>
                  <a:pt x="968194" y="10017"/>
                </a:lnTo>
                <a:lnTo>
                  <a:pt x="955363" y="9519"/>
                </a:lnTo>
                <a:lnTo>
                  <a:pt x="942532" y="8898"/>
                </a:lnTo>
                <a:lnTo>
                  <a:pt x="926998" y="8262"/>
                </a:lnTo>
                <a:lnTo>
                  <a:pt x="909279" y="7723"/>
                </a:lnTo>
                <a:lnTo>
                  <a:pt x="889681" y="7272"/>
                </a:lnTo>
                <a:lnTo>
                  <a:pt x="868509" y="6904"/>
                </a:lnTo>
                <a:lnTo>
                  <a:pt x="846070" y="6611"/>
                </a:lnTo>
                <a:lnTo>
                  <a:pt x="822668" y="6387"/>
                </a:lnTo>
                <a:lnTo>
                  <a:pt x="798609" y="6224"/>
                </a:lnTo>
                <a:lnTo>
                  <a:pt x="749744" y="6056"/>
                </a:lnTo>
                <a:lnTo>
                  <a:pt x="637486" y="6235"/>
                </a:lnTo>
                <a:lnTo>
                  <a:pt x="602964" y="6403"/>
                </a:lnTo>
                <a:lnTo>
                  <a:pt x="578041" y="6544"/>
                </a:lnTo>
                <a:lnTo>
                  <a:pt x="565163" y="6603"/>
                </a:lnTo>
                <a:lnTo>
                  <a:pt x="546672" y="6327"/>
                </a:lnTo>
                <a:lnTo>
                  <a:pt x="528182" y="6169"/>
                </a:lnTo>
                <a:lnTo>
                  <a:pt x="454219" y="6343"/>
                </a:lnTo>
                <a:lnTo>
                  <a:pt x="435729" y="6494"/>
                </a:lnTo>
                <a:lnTo>
                  <a:pt x="417238" y="6649"/>
                </a:lnTo>
                <a:lnTo>
                  <a:pt x="398748" y="6791"/>
                </a:lnTo>
                <a:lnTo>
                  <a:pt x="361767" y="6956"/>
                </a:lnTo>
                <a:lnTo>
                  <a:pt x="324786" y="6840"/>
                </a:lnTo>
                <a:lnTo>
                  <a:pt x="306295" y="6629"/>
                </a:lnTo>
                <a:lnTo>
                  <a:pt x="287805" y="6291"/>
                </a:lnTo>
                <a:lnTo>
                  <a:pt x="269314" y="5807"/>
                </a:lnTo>
                <a:lnTo>
                  <a:pt x="250824" y="5158"/>
                </a:lnTo>
                <a:lnTo>
                  <a:pt x="232333" y="4325"/>
                </a:lnTo>
                <a:lnTo>
                  <a:pt x="213843" y="3290"/>
                </a:lnTo>
                <a:lnTo>
                  <a:pt x="195352" y="2033"/>
                </a:lnTo>
                <a:lnTo>
                  <a:pt x="181897" y="1286"/>
                </a:lnTo>
                <a:lnTo>
                  <a:pt x="169135" y="751"/>
                </a:lnTo>
                <a:lnTo>
                  <a:pt x="156413" y="372"/>
                </a:lnTo>
                <a:lnTo>
                  <a:pt x="143723" y="132"/>
                </a:lnTo>
                <a:lnTo>
                  <a:pt x="118419" y="0"/>
                </a:lnTo>
                <a:lnTo>
                  <a:pt x="105793" y="75"/>
                </a:lnTo>
                <a:lnTo>
                  <a:pt x="93175" y="222"/>
                </a:lnTo>
                <a:lnTo>
                  <a:pt x="80560" y="424"/>
                </a:lnTo>
                <a:lnTo>
                  <a:pt x="67941" y="665"/>
                </a:lnTo>
                <a:lnTo>
                  <a:pt x="55313" y="928"/>
                </a:lnTo>
                <a:lnTo>
                  <a:pt x="42669" y="1196"/>
                </a:lnTo>
                <a:lnTo>
                  <a:pt x="30004" y="1453"/>
                </a:lnTo>
                <a:lnTo>
                  <a:pt x="17311" y="1682"/>
                </a:lnTo>
                <a:lnTo>
                  <a:pt x="4584" y="1866"/>
                </a:lnTo>
                <a:lnTo>
                  <a:pt x="0" y="1910"/>
                </a:lnTo>
                <a:lnTo>
                  <a:pt x="0" y="1245085"/>
                </a:lnTo>
                <a:close/>
              </a:path>
            </a:pathLst>
          </a:custGeom>
          <a:solidFill>
            <a:srgbClr val="FFBC58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5" name="object 25"/>
          <p:cNvSpPr/>
          <p:nvPr/>
        </p:nvSpPr>
        <p:spPr>
          <a:xfrm>
            <a:off x="749899" y="30152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" name="object 23"/>
          <p:cNvSpPr/>
          <p:nvPr/>
        </p:nvSpPr>
        <p:spPr>
          <a:xfrm>
            <a:off x="749899" y="3689833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254559" y="1257555"/>
            <a:ext cx="1325358" cy="190398"/>
          </a:xfrm>
          <a:prstGeom prst="rect">
            <a:avLst/>
          </a:prstGeom>
        </p:spPr>
        <p:txBody>
          <a:bodyPr wrap="square" lIns="0" tIns="9525" rIns="0" bIns="0" rtlCol="0">
            <a:noAutofit/>
          </a:bodyPr>
          <a:lstStyle/>
          <a:p>
            <a:pPr marL="6350">
              <a:lnSpc>
                <a:spcPts val="1500"/>
              </a:lnSpc>
            </a:pPr>
            <a:r>
              <a:rPr sz="1400" spc="71" dirty="0">
                <a:latin typeface="Segoe UI"/>
                <a:cs typeface="Segoe UI"/>
              </a:rPr>
              <a:t>settore privato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3974" y="1943721"/>
            <a:ext cx="392804" cy="425856"/>
          </a:xfrm>
          <a:prstGeom prst="rect">
            <a:avLst/>
          </a:prstGeom>
        </p:spPr>
        <p:txBody>
          <a:bodyPr wrap="square" lIns="0" tIns="21288" rIns="0" bIns="0" rtlCol="0">
            <a:noAutofit/>
          </a:bodyPr>
          <a:lstStyle/>
          <a:p>
            <a:pPr marL="6350">
              <a:lnSpc>
                <a:spcPts val="3353"/>
              </a:lnSpc>
            </a:pPr>
            <a:r>
              <a:rPr sz="3250" b="1" spc="266" dirty="0">
                <a:latin typeface="Tahoma"/>
                <a:cs typeface="Tahoma"/>
              </a:rPr>
              <a:t>A</a:t>
            </a:r>
            <a:endParaRPr sz="32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9427" y="1943721"/>
            <a:ext cx="816702" cy="425856"/>
          </a:xfrm>
          <a:prstGeom prst="rect">
            <a:avLst/>
          </a:prstGeom>
        </p:spPr>
        <p:txBody>
          <a:bodyPr wrap="square" lIns="0" tIns="21288" rIns="0" bIns="0" rtlCol="0">
            <a:noAutofit/>
          </a:bodyPr>
          <a:lstStyle/>
          <a:p>
            <a:pPr marL="6350">
              <a:lnSpc>
                <a:spcPts val="3353"/>
              </a:lnSpc>
            </a:pPr>
            <a:r>
              <a:rPr sz="3250" b="1" dirty="0">
                <a:latin typeface="Tahoma"/>
                <a:cs typeface="Tahoma"/>
              </a:rPr>
              <a:t>CHI</a:t>
            </a:r>
            <a:r>
              <a:rPr lang="it-IT" sz="3250" b="1" dirty="0">
                <a:latin typeface="Tahoma"/>
                <a:cs typeface="Tahoma"/>
              </a:rPr>
              <a:t>  </a:t>
            </a:r>
            <a:endParaRPr sz="325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5511" y="1929604"/>
            <a:ext cx="472130" cy="425856"/>
          </a:xfrm>
          <a:prstGeom prst="rect">
            <a:avLst/>
          </a:prstGeom>
        </p:spPr>
        <p:txBody>
          <a:bodyPr wrap="square" lIns="0" tIns="21288" rIns="0" bIns="0" rtlCol="0">
            <a:noAutofit/>
          </a:bodyPr>
          <a:lstStyle/>
          <a:p>
            <a:pPr marL="6350">
              <a:lnSpc>
                <a:spcPts val="3353"/>
              </a:lnSpc>
            </a:pPr>
            <a:r>
              <a:rPr sz="3250" b="1" dirty="0">
                <a:latin typeface="Tahoma"/>
                <a:cs typeface="Tahoma"/>
              </a:rPr>
              <a:t>SI</a:t>
            </a:r>
            <a:endParaRPr sz="32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7023" y="1929604"/>
            <a:ext cx="1921483" cy="425856"/>
          </a:xfrm>
          <a:prstGeom prst="rect">
            <a:avLst/>
          </a:prstGeom>
        </p:spPr>
        <p:txBody>
          <a:bodyPr wrap="square" lIns="0" tIns="21288" rIns="0" bIns="0" rtlCol="0">
            <a:noAutofit/>
          </a:bodyPr>
          <a:lstStyle/>
          <a:p>
            <a:pPr marL="6350">
              <a:lnSpc>
                <a:spcPts val="3353"/>
              </a:lnSpc>
            </a:pPr>
            <a:r>
              <a:rPr sz="3250" b="1" spc="20" dirty="0">
                <a:latin typeface="Tahoma"/>
                <a:cs typeface="Tahoma"/>
              </a:rPr>
              <a:t>APPLICA</a:t>
            </a:r>
            <a:endParaRPr sz="32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8031" y="1929604"/>
            <a:ext cx="624171" cy="425856"/>
          </a:xfrm>
          <a:prstGeom prst="rect">
            <a:avLst/>
          </a:prstGeom>
        </p:spPr>
        <p:txBody>
          <a:bodyPr wrap="square" lIns="0" tIns="21288" rIns="0" bIns="0" rtlCol="0">
            <a:noAutofit/>
          </a:bodyPr>
          <a:lstStyle/>
          <a:p>
            <a:pPr marL="6350">
              <a:lnSpc>
                <a:spcPts val="3353"/>
              </a:lnSpc>
            </a:pPr>
            <a:r>
              <a:rPr sz="3250" b="1" spc="101" dirty="0">
                <a:latin typeface="Tahoma"/>
                <a:cs typeface="Tahoma"/>
              </a:rPr>
              <a:t>LA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3382" y="1929604"/>
            <a:ext cx="1725233" cy="425856"/>
          </a:xfrm>
          <a:prstGeom prst="rect">
            <a:avLst/>
          </a:prstGeom>
        </p:spPr>
        <p:txBody>
          <a:bodyPr wrap="square" lIns="0" tIns="21288" rIns="0" bIns="0" rtlCol="0">
            <a:noAutofit/>
          </a:bodyPr>
          <a:lstStyle/>
          <a:p>
            <a:pPr marL="6350">
              <a:lnSpc>
                <a:spcPts val="3353"/>
              </a:lnSpc>
            </a:pPr>
            <a:r>
              <a:rPr sz="3250" b="1" spc="99" dirty="0">
                <a:latin typeface="Tahoma"/>
                <a:cs typeface="Tahoma"/>
              </a:rPr>
              <a:t>NORMA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974" y="2611195"/>
            <a:ext cx="2972702" cy="178054"/>
          </a:xfrm>
          <a:prstGeom prst="rect">
            <a:avLst/>
          </a:prstGeom>
        </p:spPr>
        <p:txBody>
          <a:bodyPr wrap="square" lIns="0" tIns="8906" rIns="0" bIns="0" rtlCol="0">
            <a:noAutofit/>
          </a:bodyPr>
          <a:lstStyle/>
          <a:p>
            <a:pPr marL="6350">
              <a:lnSpc>
                <a:spcPts val="1403"/>
              </a:lnSpc>
            </a:pPr>
            <a:r>
              <a:rPr sz="1300" b="1" spc="72" dirty="0">
                <a:latin typeface="Segoe UI"/>
                <a:cs typeface="Segoe UI"/>
              </a:rPr>
              <a:t>SOGGETTI DEL  SETTORE PRIVATO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2574" y="2999814"/>
            <a:ext cx="7305512" cy="374681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57" dirty="0">
                <a:latin typeface="Segoe UI"/>
                <a:cs typeface="Segoe UI"/>
              </a:rPr>
              <a:t>Società </a:t>
            </a:r>
            <a:r>
              <a:rPr sz="1100" spc="57" dirty="0">
                <a:latin typeface="Segoe UI"/>
                <a:cs typeface="Segoe UI"/>
              </a:rPr>
              <a:t> che hanno impiegato, </a:t>
            </a:r>
            <a:r>
              <a:rPr sz="1100" spc="88" dirty="0">
                <a:latin typeface="Calibri"/>
                <a:cs typeface="Calibri"/>
              </a:rPr>
              <a:t>nell’ultimo </a:t>
            </a:r>
            <a:r>
              <a:rPr sz="1100" spc="57" dirty="0">
                <a:latin typeface="Segoe UI"/>
                <a:cs typeface="Segoe UI"/>
              </a:rPr>
              <a:t>anno,  una  media di </a:t>
            </a:r>
            <a:r>
              <a:rPr sz="1100" spc="67" dirty="0">
                <a:latin typeface="Arial"/>
                <a:cs typeface="Arial"/>
              </a:rPr>
              <a:t>almeno 50 lavoratori </a:t>
            </a:r>
            <a:r>
              <a:rPr sz="1100" spc="67" dirty="0" err="1">
                <a:latin typeface="Arial"/>
                <a:cs typeface="Arial"/>
              </a:rPr>
              <a:t>subordinati</a:t>
            </a:r>
            <a:r>
              <a:rPr sz="1100" spc="67" dirty="0">
                <a:latin typeface="Arial"/>
                <a:cs typeface="Arial"/>
              </a:rPr>
              <a:t> </a:t>
            </a:r>
            <a:r>
              <a:rPr sz="1100" spc="57" dirty="0">
                <a:latin typeface="Segoe UI"/>
                <a:cs typeface="Segoe UI"/>
              </a:rPr>
              <a:t>con</a:t>
            </a:r>
            <a:endParaRPr lang="it-IT" sz="1100" spc="57" dirty="0">
              <a:latin typeface="Segoe UI"/>
              <a:cs typeface="Segoe UI"/>
            </a:endParaRPr>
          </a:p>
          <a:p>
            <a:pPr marL="6350">
              <a:lnSpc>
                <a:spcPts val="1198"/>
              </a:lnSpc>
            </a:pPr>
            <a:endParaRPr lang="it-IT" sz="1100" spc="57" dirty="0">
              <a:latin typeface="Segoe UI"/>
              <a:cs typeface="Segoe UI"/>
            </a:endParaRPr>
          </a:p>
          <a:p>
            <a:pPr marL="6350">
              <a:lnSpc>
                <a:spcPts val="1198"/>
              </a:lnSpc>
            </a:pPr>
            <a:r>
              <a:rPr sz="1100" spc="57" dirty="0">
                <a:latin typeface="Segoe UI"/>
                <a:cs typeface="Segoe UI"/>
              </a:rPr>
              <a:t> </a:t>
            </a:r>
            <a:r>
              <a:rPr sz="1100" spc="57" dirty="0" err="1">
                <a:latin typeface="Segoe UI"/>
                <a:cs typeface="Segoe UI"/>
              </a:rPr>
              <a:t>contratti</a:t>
            </a:r>
            <a:r>
              <a:rPr lang="it-IT" sz="1100" spc="57" dirty="0">
                <a:latin typeface="Segoe UI"/>
                <a:cs typeface="Segoe UI"/>
              </a:rPr>
              <a:t> </a:t>
            </a:r>
            <a:r>
              <a:rPr sz="1100" spc="59" dirty="0">
                <a:latin typeface="Segoe UI"/>
                <a:cs typeface="Segoe UI"/>
              </a:rPr>
              <a:t>di lavoro  a tempo indeterminato o determinato;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2574" y="3689833"/>
            <a:ext cx="7222413" cy="374079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62" dirty="0">
                <a:latin typeface="Segoe UI"/>
                <a:cs typeface="Segoe UI"/>
              </a:rPr>
              <a:t>Società </a:t>
            </a:r>
            <a:r>
              <a:rPr sz="1100" spc="62" dirty="0">
                <a:latin typeface="Segoe UI"/>
                <a:cs typeface="Segoe UI"/>
              </a:rPr>
              <a:t> che rientrano </a:t>
            </a:r>
            <a:r>
              <a:rPr sz="1100" spc="96" dirty="0">
                <a:latin typeface="Calibri"/>
                <a:cs typeface="Calibri"/>
              </a:rPr>
              <a:t>nell’ambito </a:t>
            </a:r>
            <a:r>
              <a:rPr sz="1100" spc="62" dirty="0">
                <a:latin typeface="Segoe UI"/>
                <a:cs typeface="Segoe UI"/>
              </a:rPr>
              <a:t>di applicazione del </a:t>
            </a:r>
            <a:r>
              <a:rPr sz="1100" b="1" spc="7" dirty="0">
                <a:latin typeface="Arial"/>
                <a:cs typeface="Arial"/>
              </a:rPr>
              <a:t>D.lgs. 231/2001 </a:t>
            </a:r>
            <a:r>
              <a:rPr sz="1100" spc="62" dirty="0">
                <a:latin typeface="Segoe UI"/>
                <a:cs typeface="Segoe UI"/>
              </a:rPr>
              <a:t>e adottano </a:t>
            </a:r>
            <a:r>
              <a:rPr sz="1100" spc="7" dirty="0">
                <a:latin typeface="Arial"/>
                <a:cs typeface="Arial"/>
              </a:rPr>
              <a:t>m</a:t>
            </a:r>
            <a:r>
              <a:rPr sz="1100" spc="62" dirty="0">
                <a:latin typeface="Segoe UI"/>
                <a:cs typeface="Segoe UI"/>
              </a:rPr>
              <a:t>odelli di </a:t>
            </a:r>
            <a:endParaRPr lang="it-IT" sz="1100" spc="62" dirty="0">
              <a:latin typeface="Segoe UI"/>
              <a:cs typeface="Segoe UI"/>
            </a:endParaRPr>
          </a:p>
          <a:p>
            <a:pPr marL="6350">
              <a:lnSpc>
                <a:spcPts val="1198"/>
              </a:lnSpc>
            </a:pPr>
            <a:endParaRPr lang="it-IT" sz="1100" spc="62" dirty="0">
              <a:latin typeface="Segoe UI"/>
              <a:cs typeface="Segoe UI"/>
            </a:endParaRPr>
          </a:p>
          <a:p>
            <a:pPr marL="6350">
              <a:lnSpc>
                <a:spcPts val="1198"/>
              </a:lnSpc>
            </a:pPr>
            <a:r>
              <a:rPr sz="1100" spc="62" dirty="0" err="1">
                <a:latin typeface="Segoe UI"/>
                <a:cs typeface="Segoe UI"/>
              </a:rPr>
              <a:t>organizzazione</a:t>
            </a:r>
            <a:r>
              <a:rPr sz="1100" spc="62" dirty="0">
                <a:latin typeface="Segoe UI"/>
                <a:cs typeface="Segoe UI"/>
              </a:rPr>
              <a:t> e</a:t>
            </a:r>
            <a:r>
              <a:rPr lang="it-IT" sz="1100" spc="62" dirty="0">
                <a:latin typeface="Segoe UI"/>
                <a:cs typeface="Segoe UI"/>
              </a:rPr>
              <a:t> </a:t>
            </a:r>
            <a:r>
              <a:rPr sz="1100" spc="64" dirty="0" err="1">
                <a:latin typeface="Segoe UI"/>
                <a:cs typeface="Segoe UI"/>
              </a:rPr>
              <a:t>gestione</a:t>
            </a:r>
            <a:r>
              <a:rPr sz="1100" spc="64" dirty="0">
                <a:latin typeface="Segoe UI"/>
                <a:cs typeface="Segoe UI"/>
              </a:rPr>
              <a:t>, anche se nell’ultimo anno non hanno raggiunto la media di 50 </a:t>
            </a:r>
            <a:r>
              <a:rPr sz="1100" spc="64" dirty="0" err="1">
                <a:latin typeface="Segoe UI"/>
                <a:cs typeface="Segoe UI"/>
              </a:rPr>
              <a:t>lavoratori</a:t>
            </a:r>
            <a:r>
              <a:rPr sz="1100" spc="64" dirty="0">
                <a:latin typeface="Segoe UI"/>
                <a:cs typeface="Segoe UI"/>
              </a:rPr>
              <a:t> </a:t>
            </a:r>
            <a:endParaRPr lang="it-IT" sz="1100" spc="64" dirty="0">
              <a:latin typeface="Segoe UI"/>
              <a:cs typeface="Segoe UI"/>
            </a:endParaRPr>
          </a:p>
          <a:p>
            <a:pPr marL="6350">
              <a:lnSpc>
                <a:spcPts val="1198"/>
              </a:lnSpc>
            </a:pPr>
            <a:endParaRPr lang="it-IT" sz="1100" spc="64" dirty="0">
              <a:latin typeface="Segoe UI"/>
              <a:cs typeface="Segoe UI"/>
            </a:endParaRPr>
          </a:p>
          <a:p>
            <a:pPr marL="6350">
              <a:lnSpc>
                <a:spcPts val="1198"/>
              </a:lnSpc>
            </a:pPr>
            <a:r>
              <a:rPr sz="1100" spc="64" dirty="0" err="1">
                <a:latin typeface="Segoe UI"/>
                <a:cs typeface="Segoe UI"/>
              </a:rPr>
              <a:t>subordinati</a:t>
            </a:r>
            <a:r>
              <a:rPr sz="1100" spc="64" dirty="0">
                <a:latin typeface="Segoe UI"/>
                <a:cs typeface="Segoe UI"/>
              </a:rPr>
              <a:t>.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8744" y="5279898"/>
            <a:ext cx="95250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7670385" y="1091200"/>
            <a:ext cx="1473615" cy="946388"/>
          </a:xfrm>
          <a:custGeom>
            <a:avLst/>
            <a:gdLst/>
            <a:ahLst/>
            <a:cxnLst/>
            <a:rect l="l" t="t" r="r" b="b"/>
            <a:pathLst>
              <a:path w="2947230" h="1892775">
                <a:moveTo>
                  <a:pt x="2947230" y="1892775"/>
                </a:moveTo>
                <a:lnTo>
                  <a:pt x="2947230" y="0"/>
                </a:lnTo>
                <a:lnTo>
                  <a:pt x="0" y="0"/>
                </a:lnTo>
                <a:lnTo>
                  <a:pt x="0" y="1892775"/>
                </a:lnTo>
                <a:lnTo>
                  <a:pt x="2947230" y="1892775"/>
                </a:lnTo>
                <a:close/>
              </a:path>
            </a:pathLst>
          </a:custGeom>
          <a:solidFill>
            <a:srgbClr val="FFE155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" name="object 48"/>
          <p:cNvSpPr/>
          <p:nvPr/>
        </p:nvSpPr>
        <p:spPr>
          <a:xfrm>
            <a:off x="8494326" y="1172597"/>
            <a:ext cx="71651" cy="84813"/>
          </a:xfrm>
          <a:custGeom>
            <a:avLst/>
            <a:gdLst/>
            <a:ahLst/>
            <a:cxnLst/>
            <a:rect l="l" t="t" r="r" b="b"/>
            <a:pathLst>
              <a:path w="143301" h="169625">
                <a:moveTo>
                  <a:pt x="104602" y="0"/>
                </a:moveTo>
                <a:lnTo>
                  <a:pt x="0" y="148458"/>
                </a:lnTo>
                <a:lnTo>
                  <a:pt x="17894" y="169625"/>
                </a:lnTo>
                <a:lnTo>
                  <a:pt x="143301" y="45740"/>
                </a:lnTo>
                <a:lnTo>
                  <a:pt x="104602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" name="object 49"/>
          <p:cNvSpPr/>
          <p:nvPr/>
        </p:nvSpPr>
        <p:spPr>
          <a:xfrm>
            <a:off x="8484237" y="1090538"/>
            <a:ext cx="151116" cy="178756"/>
          </a:xfrm>
          <a:custGeom>
            <a:avLst/>
            <a:gdLst/>
            <a:ahLst/>
            <a:cxnLst/>
            <a:rect l="l" t="t" r="r" b="b"/>
            <a:pathLst>
              <a:path w="302231" h="357511">
                <a:moveTo>
                  <a:pt x="206689" y="113181"/>
                </a:moveTo>
                <a:lnTo>
                  <a:pt x="194969" y="99752"/>
                </a:lnTo>
                <a:lnTo>
                  <a:pt x="183148" y="87052"/>
                </a:lnTo>
                <a:lnTo>
                  <a:pt x="171278" y="75105"/>
                </a:lnTo>
                <a:lnTo>
                  <a:pt x="159408" y="63938"/>
                </a:lnTo>
                <a:lnTo>
                  <a:pt x="147588" y="53577"/>
                </a:lnTo>
                <a:lnTo>
                  <a:pt x="135870" y="44048"/>
                </a:lnTo>
                <a:lnTo>
                  <a:pt x="124302" y="35377"/>
                </a:lnTo>
                <a:lnTo>
                  <a:pt x="112937" y="27590"/>
                </a:lnTo>
                <a:lnTo>
                  <a:pt x="101823" y="20712"/>
                </a:lnTo>
                <a:lnTo>
                  <a:pt x="91011" y="14769"/>
                </a:lnTo>
                <a:lnTo>
                  <a:pt x="70495" y="5795"/>
                </a:lnTo>
                <a:lnTo>
                  <a:pt x="51791" y="875"/>
                </a:lnTo>
                <a:lnTo>
                  <a:pt x="43245" y="0"/>
                </a:lnTo>
                <a:lnTo>
                  <a:pt x="35302" y="215"/>
                </a:lnTo>
                <a:lnTo>
                  <a:pt x="21430" y="4025"/>
                </a:lnTo>
                <a:lnTo>
                  <a:pt x="10577" y="12511"/>
                </a:lnTo>
                <a:lnTo>
                  <a:pt x="3403" y="25306"/>
                </a:lnTo>
                <a:lnTo>
                  <a:pt x="182" y="41690"/>
                </a:lnTo>
                <a:lnTo>
                  <a:pt x="0" y="51078"/>
                </a:lnTo>
                <a:lnTo>
                  <a:pt x="739" y="61183"/>
                </a:lnTo>
                <a:lnTo>
                  <a:pt x="4899" y="83306"/>
                </a:lnTo>
                <a:lnTo>
                  <a:pt x="8275" y="95203"/>
                </a:lnTo>
                <a:lnTo>
                  <a:pt x="12486" y="107578"/>
                </a:lnTo>
                <a:lnTo>
                  <a:pt x="17510" y="120370"/>
                </a:lnTo>
                <a:lnTo>
                  <a:pt x="23324" y="133520"/>
                </a:lnTo>
                <a:lnTo>
                  <a:pt x="29908" y="146967"/>
                </a:lnTo>
                <a:lnTo>
                  <a:pt x="37239" y="160652"/>
                </a:lnTo>
                <a:lnTo>
                  <a:pt x="45295" y="174515"/>
                </a:lnTo>
                <a:lnTo>
                  <a:pt x="54054" y="188496"/>
                </a:lnTo>
                <a:lnTo>
                  <a:pt x="63495" y="202534"/>
                </a:lnTo>
                <a:lnTo>
                  <a:pt x="73595" y="216570"/>
                </a:lnTo>
                <a:lnTo>
                  <a:pt x="84332" y="230545"/>
                </a:lnTo>
                <a:lnTo>
                  <a:pt x="95685" y="244397"/>
                </a:lnTo>
                <a:lnTo>
                  <a:pt x="107385" y="257815"/>
                </a:lnTo>
                <a:lnTo>
                  <a:pt x="119190" y="270507"/>
                </a:lnTo>
                <a:lnTo>
                  <a:pt x="131048" y="282444"/>
                </a:lnTo>
                <a:lnTo>
                  <a:pt x="142909" y="293603"/>
                </a:lnTo>
                <a:lnTo>
                  <a:pt x="154722" y="303956"/>
                </a:lnTo>
                <a:lnTo>
                  <a:pt x="166436" y="313479"/>
                </a:lnTo>
                <a:lnTo>
                  <a:pt x="178000" y="322144"/>
                </a:lnTo>
                <a:lnTo>
                  <a:pt x="189365" y="329927"/>
                </a:lnTo>
                <a:lnTo>
                  <a:pt x="200478" y="336800"/>
                </a:lnTo>
                <a:lnTo>
                  <a:pt x="211290" y="342740"/>
                </a:lnTo>
                <a:lnTo>
                  <a:pt x="231805" y="351711"/>
                </a:lnTo>
                <a:lnTo>
                  <a:pt x="250505" y="356633"/>
                </a:lnTo>
                <a:lnTo>
                  <a:pt x="259047" y="357511"/>
                </a:lnTo>
                <a:lnTo>
                  <a:pt x="266983" y="357298"/>
                </a:lnTo>
                <a:lnTo>
                  <a:pt x="280834" y="353501"/>
                </a:lnTo>
                <a:lnTo>
                  <a:pt x="291651" y="345033"/>
                </a:lnTo>
                <a:lnTo>
                  <a:pt x="298825" y="332208"/>
                </a:lnTo>
                <a:lnTo>
                  <a:pt x="302047" y="315807"/>
                </a:lnTo>
                <a:lnTo>
                  <a:pt x="302231" y="306415"/>
                </a:lnTo>
                <a:lnTo>
                  <a:pt x="301492" y="296308"/>
                </a:lnTo>
                <a:lnTo>
                  <a:pt x="297338" y="274188"/>
                </a:lnTo>
                <a:lnTo>
                  <a:pt x="293966" y="262295"/>
                </a:lnTo>
                <a:lnTo>
                  <a:pt x="289760" y="249925"/>
                </a:lnTo>
                <a:lnTo>
                  <a:pt x="284742" y="237139"/>
                </a:lnTo>
                <a:lnTo>
                  <a:pt x="278935" y="223997"/>
                </a:lnTo>
                <a:lnTo>
                  <a:pt x="272360" y="210557"/>
                </a:lnTo>
                <a:lnTo>
                  <a:pt x="265039" y="196880"/>
                </a:lnTo>
                <a:lnTo>
                  <a:pt x="256994" y="183026"/>
                </a:lnTo>
                <a:lnTo>
                  <a:pt x="248248" y="169054"/>
                </a:lnTo>
                <a:lnTo>
                  <a:pt x="238823" y="155024"/>
                </a:lnTo>
                <a:lnTo>
                  <a:pt x="228739" y="140995"/>
                </a:lnTo>
                <a:lnTo>
                  <a:pt x="218021" y="127027"/>
                </a:lnTo>
                <a:lnTo>
                  <a:pt x="206689" y="113181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0" name="object 50"/>
          <p:cNvSpPr/>
          <p:nvPr/>
        </p:nvSpPr>
        <p:spPr>
          <a:xfrm>
            <a:off x="8516069" y="1005071"/>
            <a:ext cx="191609" cy="226164"/>
          </a:xfrm>
          <a:custGeom>
            <a:avLst/>
            <a:gdLst/>
            <a:ahLst/>
            <a:cxnLst/>
            <a:rect l="l" t="t" r="r" b="b"/>
            <a:pathLst>
              <a:path w="383218" h="452328">
                <a:moveTo>
                  <a:pt x="596" y="246771"/>
                </a:moveTo>
                <a:lnTo>
                  <a:pt x="1897" y="256017"/>
                </a:lnTo>
                <a:lnTo>
                  <a:pt x="4161" y="265920"/>
                </a:lnTo>
                <a:lnTo>
                  <a:pt x="7357" y="276397"/>
                </a:lnTo>
                <a:lnTo>
                  <a:pt x="11455" y="287367"/>
                </a:lnTo>
                <a:lnTo>
                  <a:pt x="16424" y="298744"/>
                </a:lnTo>
                <a:lnTo>
                  <a:pt x="22234" y="310448"/>
                </a:lnTo>
                <a:lnTo>
                  <a:pt x="28853" y="322393"/>
                </a:lnTo>
                <a:lnTo>
                  <a:pt x="36251" y="334499"/>
                </a:lnTo>
                <a:lnTo>
                  <a:pt x="44398" y="346680"/>
                </a:lnTo>
                <a:lnTo>
                  <a:pt x="53263" y="358855"/>
                </a:lnTo>
                <a:lnTo>
                  <a:pt x="62815" y="370941"/>
                </a:lnTo>
                <a:lnTo>
                  <a:pt x="77092" y="387292"/>
                </a:lnTo>
                <a:lnTo>
                  <a:pt x="88216" y="398808"/>
                </a:lnTo>
                <a:lnTo>
                  <a:pt x="99350" y="409339"/>
                </a:lnTo>
                <a:lnTo>
                  <a:pt x="110408" y="418839"/>
                </a:lnTo>
                <a:lnTo>
                  <a:pt x="121303" y="427265"/>
                </a:lnTo>
                <a:lnTo>
                  <a:pt x="131948" y="434569"/>
                </a:lnTo>
                <a:lnTo>
                  <a:pt x="142258" y="440707"/>
                </a:lnTo>
                <a:lnTo>
                  <a:pt x="152146" y="445632"/>
                </a:lnTo>
                <a:lnTo>
                  <a:pt x="161525" y="449301"/>
                </a:lnTo>
                <a:lnTo>
                  <a:pt x="170309" y="451667"/>
                </a:lnTo>
                <a:lnTo>
                  <a:pt x="174304" y="452328"/>
                </a:lnTo>
                <a:lnTo>
                  <a:pt x="186523" y="452323"/>
                </a:lnTo>
                <a:lnTo>
                  <a:pt x="197763" y="446895"/>
                </a:lnTo>
                <a:lnTo>
                  <a:pt x="200927" y="444068"/>
                </a:lnTo>
                <a:lnTo>
                  <a:pt x="201073" y="443827"/>
                </a:lnTo>
                <a:lnTo>
                  <a:pt x="203546" y="440609"/>
                </a:lnTo>
                <a:lnTo>
                  <a:pt x="203546" y="440454"/>
                </a:lnTo>
                <a:lnTo>
                  <a:pt x="383218" y="173634"/>
                </a:lnTo>
                <a:lnTo>
                  <a:pt x="236280" y="0"/>
                </a:lnTo>
                <a:lnTo>
                  <a:pt x="10780" y="212354"/>
                </a:lnTo>
                <a:lnTo>
                  <a:pt x="10634" y="212354"/>
                </a:lnTo>
                <a:lnTo>
                  <a:pt x="7725" y="215107"/>
                </a:lnTo>
                <a:lnTo>
                  <a:pt x="7579" y="215279"/>
                </a:lnTo>
                <a:lnTo>
                  <a:pt x="2055" y="226357"/>
                </a:lnTo>
                <a:lnTo>
                  <a:pt x="0" y="238808"/>
                </a:lnTo>
                <a:lnTo>
                  <a:pt x="596" y="246771"/>
                </a:lnTo>
                <a:close/>
              </a:path>
            </a:pathLst>
          </a:custGeom>
          <a:solidFill>
            <a:srgbClr val="E11A1A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" name="object 51"/>
          <p:cNvSpPr/>
          <p:nvPr/>
        </p:nvSpPr>
        <p:spPr>
          <a:xfrm>
            <a:off x="8615092" y="982366"/>
            <a:ext cx="111704" cy="132155"/>
          </a:xfrm>
          <a:custGeom>
            <a:avLst/>
            <a:gdLst/>
            <a:ahLst/>
            <a:cxnLst/>
            <a:rect l="l" t="t" r="r" b="b"/>
            <a:pathLst>
              <a:path w="223408" h="264310">
                <a:moveTo>
                  <a:pt x="157677" y="77762"/>
                </a:moveTo>
                <a:lnTo>
                  <a:pt x="154443" y="74000"/>
                </a:lnTo>
                <a:lnTo>
                  <a:pt x="143230" y="61730"/>
                </a:lnTo>
                <a:lnTo>
                  <a:pt x="131875" y="50455"/>
                </a:lnTo>
                <a:lnTo>
                  <a:pt x="120464" y="40211"/>
                </a:lnTo>
                <a:lnTo>
                  <a:pt x="109081" y="31038"/>
                </a:lnTo>
                <a:lnTo>
                  <a:pt x="97810" y="22974"/>
                </a:lnTo>
                <a:lnTo>
                  <a:pt x="86736" y="16056"/>
                </a:lnTo>
                <a:lnTo>
                  <a:pt x="75943" y="10323"/>
                </a:lnTo>
                <a:lnTo>
                  <a:pt x="65516" y="5812"/>
                </a:lnTo>
                <a:lnTo>
                  <a:pt x="55540" y="2563"/>
                </a:lnTo>
                <a:lnTo>
                  <a:pt x="46098" y="613"/>
                </a:lnTo>
                <a:lnTo>
                  <a:pt x="37275" y="0"/>
                </a:lnTo>
                <a:lnTo>
                  <a:pt x="29156" y="762"/>
                </a:lnTo>
                <a:lnTo>
                  <a:pt x="15367" y="6564"/>
                </a:lnTo>
                <a:lnTo>
                  <a:pt x="5313" y="18633"/>
                </a:lnTo>
                <a:lnTo>
                  <a:pt x="685" y="34144"/>
                </a:lnTo>
                <a:lnTo>
                  <a:pt x="0" y="43209"/>
                </a:lnTo>
                <a:lnTo>
                  <a:pt x="363" y="53032"/>
                </a:lnTo>
                <a:lnTo>
                  <a:pt x="1748" y="63527"/>
                </a:lnTo>
                <a:lnTo>
                  <a:pt x="4128" y="74608"/>
                </a:lnTo>
                <a:lnTo>
                  <a:pt x="7473" y="86190"/>
                </a:lnTo>
                <a:lnTo>
                  <a:pt x="11758" y="98185"/>
                </a:lnTo>
                <a:lnTo>
                  <a:pt x="16954" y="110509"/>
                </a:lnTo>
                <a:lnTo>
                  <a:pt x="23034" y="123074"/>
                </a:lnTo>
                <a:lnTo>
                  <a:pt x="29971" y="135796"/>
                </a:lnTo>
                <a:lnTo>
                  <a:pt x="37736" y="148587"/>
                </a:lnTo>
                <a:lnTo>
                  <a:pt x="46303" y="161362"/>
                </a:lnTo>
                <a:lnTo>
                  <a:pt x="55644" y="174036"/>
                </a:lnTo>
                <a:lnTo>
                  <a:pt x="65731" y="186521"/>
                </a:lnTo>
                <a:lnTo>
                  <a:pt x="80147" y="202589"/>
                </a:lnTo>
                <a:lnTo>
                  <a:pt x="91485" y="213884"/>
                </a:lnTo>
                <a:lnTo>
                  <a:pt x="102886" y="224140"/>
                </a:lnTo>
                <a:lnTo>
                  <a:pt x="114264" y="233320"/>
                </a:lnTo>
                <a:lnTo>
                  <a:pt x="125533" y="241386"/>
                </a:lnTo>
                <a:lnTo>
                  <a:pt x="136610" y="248301"/>
                </a:lnTo>
                <a:lnTo>
                  <a:pt x="147407" y="254028"/>
                </a:lnTo>
                <a:lnTo>
                  <a:pt x="157842" y="258529"/>
                </a:lnTo>
                <a:lnTo>
                  <a:pt x="167827" y="261768"/>
                </a:lnTo>
                <a:lnTo>
                  <a:pt x="177278" y="263708"/>
                </a:lnTo>
                <a:lnTo>
                  <a:pt x="186110" y="264310"/>
                </a:lnTo>
                <a:lnTo>
                  <a:pt x="194238" y="263537"/>
                </a:lnTo>
                <a:lnTo>
                  <a:pt x="208039" y="257721"/>
                </a:lnTo>
                <a:lnTo>
                  <a:pt x="218095" y="245652"/>
                </a:lnTo>
                <a:lnTo>
                  <a:pt x="222723" y="230154"/>
                </a:lnTo>
                <a:lnTo>
                  <a:pt x="223408" y="221099"/>
                </a:lnTo>
                <a:lnTo>
                  <a:pt x="223044" y="211287"/>
                </a:lnTo>
                <a:lnTo>
                  <a:pt x="221659" y="200802"/>
                </a:lnTo>
                <a:lnTo>
                  <a:pt x="219280" y="189731"/>
                </a:lnTo>
                <a:lnTo>
                  <a:pt x="215934" y="178158"/>
                </a:lnTo>
                <a:lnTo>
                  <a:pt x="211650" y="166170"/>
                </a:lnTo>
                <a:lnTo>
                  <a:pt x="206454" y="153850"/>
                </a:lnTo>
                <a:lnTo>
                  <a:pt x="200374" y="141285"/>
                </a:lnTo>
                <a:lnTo>
                  <a:pt x="193437" y="128560"/>
                </a:lnTo>
                <a:lnTo>
                  <a:pt x="185672" y="115760"/>
                </a:lnTo>
                <a:lnTo>
                  <a:pt x="177105" y="102970"/>
                </a:lnTo>
                <a:lnTo>
                  <a:pt x="167764" y="90276"/>
                </a:lnTo>
                <a:lnTo>
                  <a:pt x="157677" y="77762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" name="object 44"/>
          <p:cNvSpPr/>
          <p:nvPr/>
        </p:nvSpPr>
        <p:spPr>
          <a:xfrm>
            <a:off x="802477" y="3001506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" name="object 45"/>
          <p:cNvSpPr/>
          <p:nvPr/>
        </p:nvSpPr>
        <p:spPr>
          <a:xfrm>
            <a:off x="802477" y="3339808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" name="object 42"/>
          <p:cNvSpPr/>
          <p:nvPr/>
        </p:nvSpPr>
        <p:spPr>
          <a:xfrm>
            <a:off x="806287" y="3633940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" name="object 43"/>
          <p:cNvSpPr/>
          <p:nvPr/>
        </p:nvSpPr>
        <p:spPr>
          <a:xfrm>
            <a:off x="802477" y="3928072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" name="object 40"/>
          <p:cNvSpPr/>
          <p:nvPr/>
        </p:nvSpPr>
        <p:spPr>
          <a:xfrm>
            <a:off x="802477" y="4222204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" name="object 41"/>
          <p:cNvSpPr/>
          <p:nvPr/>
        </p:nvSpPr>
        <p:spPr>
          <a:xfrm>
            <a:off x="802477" y="4516336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" name="object 38"/>
          <p:cNvSpPr/>
          <p:nvPr/>
        </p:nvSpPr>
        <p:spPr>
          <a:xfrm>
            <a:off x="5529163" y="3025128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" name="object 39"/>
          <p:cNvSpPr/>
          <p:nvPr/>
        </p:nvSpPr>
        <p:spPr>
          <a:xfrm>
            <a:off x="5529163" y="3267444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" name="object 37"/>
          <p:cNvSpPr/>
          <p:nvPr/>
        </p:nvSpPr>
        <p:spPr>
          <a:xfrm>
            <a:off x="5529163" y="35105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7913243" y="1463121"/>
            <a:ext cx="1094961" cy="254254"/>
          </a:xfrm>
          <a:prstGeom prst="rect">
            <a:avLst/>
          </a:prstGeom>
        </p:spPr>
        <p:txBody>
          <a:bodyPr wrap="square" lIns="0" tIns="12462" rIns="0" bIns="0" rtlCol="0">
            <a:noAutofit/>
          </a:bodyPr>
          <a:lstStyle/>
          <a:p>
            <a:pPr marL="6350">
              <a:lnSpc>
                <a:spcPts val="1963"/>
              </a:lnSpc>
            </a:pPr>
            <a:r>
              <a:rPr sz="1900" b="1" spc="107" dirty="0">
                <a:latin typeface="Arial"/>
                <a:cs typeface="Arial"/>
              </a:rPr>
              <a:t>NOVITA</a:t>
            </a:r>
            <a:r>
              <a:rPr sz="1900" spc="-52" dirty="0">
                <a:latin typeface="Lucida Sans"/>
                <a:cs typeface="Lucida Sans"/>
              </a:rPr>
              <a:t>'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5650" y="1756187"/>
            <a:ext cx="939779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250" b="1" dirty="0">
                <a:latin typeface="Tahoma"/>
                <a:cs typeface="Tahoma"/>
              </a:rPr>
              <a:t>CHI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21794" y="1756187"/>
            <a:ext cx="1152731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250" b="1" dirty="0">
                <a:latin typeface="Tahoma"/>
                <a:cs typeface="Tahoma"/>
              </a:rPr>
              <a:t>PUÒ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757101" y="1727463"/>
            <a:ext cx="3106934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250" b="1" dirty="0">
                <a:latin typeface="Tahoma"/>
                <a:cs typeface="Tahoma"/>
              </a:rPr>
              <a:t>SEGNALARE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93750" y="2267996"/>
            <a:ext cx="1898231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spc="-66" dirty="0">
                <a:solidFill>
                  <a:srgbClr val="52555A"/>
                </a:solidFill>
                <a:latin typeface="Tahoma"/>
                <a:cs typeface="Tahoma"/>
              </a:rPr>
              <a:t>B E N E F I C I A N D O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67979" y="2267996"/>
            <a:ext cx="783324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spc="-45" dirty="0">
                <a:solidFill>
                  <a:srgbClr val="52555A"/>
                </a:solidFill>
                <a:latin typeface="Tahoma"/>
                <a:cs typeface="Tahoma"/>
              </a:rPr>
              <a:t>D E L L E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25642" y="2267996"/>
            <a:ext cx="964593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spc="-74" dirty="0">
                <a:solidFill>
                  <a:srgbClr val="52555A"/>
                </a:solidFill>
                <a:latin typeface="Tahoma"/>
                <a:cs typeface="Tahoma"/>
              </a:rPr>
              <a:t>M I S U R E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66050" y="2267996"/>
            <a:ext cx="181798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spc="10" dirty="0">
                <a:solidFill>
                  <a:srgbClr val="52555A"/>
                </a:solidFill>
                <a:latin typeface="Tahoma"/>
                <a:cs typeface="Tahoma"/>
              </a:rPr>
              <a:t>D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4184" y="2267996"/>
            <a:ext cx="99001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spc="-245" dirty="0">
                <a:solidFill>
                  <a:srgbClr val="52555A"/>
                </a:solidFill>
                <a:latin typeface="Tahoma"/>
                <a:cs typeface="Tahoma"/>
              </a:rPr>
              <a:t>I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8446" y="2267996"/>
            <a:ext cx="153031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dirty="0">
                <a:solidFill>
                  <a:srgbClr val="52555A"/>
                </a:solidFill>
                <a:latin typeface="Tahoma"/>
                <a:cs typeface="Tahoma"/>
              </a:rPr>
              <a:t>T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7628" y="2267996"/>
            <a:ext cx="180139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spc="21" dirty="0">
                <a:solidFill>
                  <a:srgbClr val="52555A"/>
                </a:solidFill>
                <a:latin typeface="Tahoma"/>
                <a:cs typeface="Tahoma"/>
              </a:rPr>
              <a:t>U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43550" y="2267996"/>
            <a:ext cx="153031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dirty="0">
                <a:solidFill>
                  <a:srgbClr val="52555A"/>
                </a:solidFill>
                <a:latin typeface="Tahoma"/>
                <a:cs typeface="Tahoma"/>
              </a:rPr>
              <a:t>T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2733" y="2267996"/>
            <a:ext cx="482930" cy="197104"/>
          </a:xfrm>
          <a:prstGeom prst="rect">
            <a:avLst/>
          </a:prstGeom>
        </p:spPr>
        <p:txBody>
          <a:bodyPr wrap="square" lIns="0" tIns="9858" rIns="0" bIns="0" rtlCol="0">
            <a:noAutofit/>
          </a:bodyPr>
          <a:lstStyle/>
          <a:p>
            <a:pPr marL="6350">
              <a:lnSpc>
                <a:spcPts val="1553"/>
              </a:lnSpc>
            </a:pPr>
            <a:r>
              <a:rPr sz="1450" b="1" spc="-18" dirty="0">
                <a:solidFill>
                  <a:srgbClr val="52555A"/>
                </a:solidFill>
                <a:latin typeface="Tahoma"/>
                <a:cs typeface="Tahoma"/>
              </a:rPr>
              <a:t>E L A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8050" y="2686633"/>
            <a:ext cx="1661941" cy="178054"/>
          </a:xfrm>
          <a:prstGeom prst="rect">
            <a:avLst/>
          </a:prstGeom>
        </p:spPr>
        <p:txBody>
          <a:bodyPr wrap="square" lIns="0" tIns="8906" rIns="0" bIns="0" rtlCol="0">
            <a:noAutofit/>
          </a:bodyPr>
          <a:lstStyle/>
          <a:p>
            <a:pPr marL="6350">
              <a:lnSpc>
                <a:spcPts val="1403"/>
              </a:lnSpc>
            </a:pPr>
            <a:r>
              <a:rPr sz="1300" b="1" spc="67" dirty="0">
                <a:latin typeface="Segoe UI"/>
                <a:cs typeface="Segoe UI"/>
              </a:rPr>
              <a:t>SOGGETTI INTERNI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4795" y="2705683"/>
            <a:ext cx="2318448" cy="699037"/>
          </a:xfrm>
          <a:prstGeom prst="rect">
            <a:avLst/>
          </a:prstGeom>
        </p:spPr>
        <p:txBody>
          <a:bodyPr wrap="square" lIns="0" tIns="8954" rIns="0" bIns="0" rtlCol="0">
            <a:noAutofit/>
          </a:bodyPr>
          <a:lstStyle/>
          <a:p>
            <a:pPr marL="6350" marR="25338">
              <a:lnSpc>
                <a:spcPts val="1410"/>
              </a:lnSpc>
            </a:pPr>
            <a:r>
              <a:rPr sz="1300" b="1" spc="78" dirty="0">
                <a:latin typeface="Segoe UI"/>
                <a:cs typeface="Segoe UI"/>
              </a:rPr>
              <a:t>SOGGETTI ESTERNI</a:t>
            </a:r>
            <a:endParaRPr sz="1300" dirty="0">
              <a:latin typeface="Segoe UI"/>
              <a:cs typeface="Segoe UI"/>
            </a:endParaRPr>
          </a:p>
          <a:p>
            <a:pPr marL="234950">
              <a:lnSpc>
                <a:spcPct val="110839"/>
              </a:lnSpc>
              <a:spcBef>
                <a:spcPts val="690"/>
              </a:spcBef>
            </a:pPr>
            <a:r>
              <a:rPr sz="1100" spc="37" dirty="0">
                <a:latin typeface="Segoe UI"/>
                <a:cs typeface="Segoe UI"/>
              </a:rPr>
              <a:t>Fornitori di beni  o servizi</a:t>
            </a:r>
            <a:endParaRPr sz="1100" dirty="0">
              <a:latin typeface="Segoe UI"/>
              <a:cs typeface="Segoe UI"/>
            </a:endParaRPr>
          </a:p>
          <a:p>
            <a:pPr marL="234950" marR="25338">
              <a:lnSpc>
                <a:spcPct val="110839"/>
              </a:lnSpc>
              <a:spcBef>
                <a:spcPts val="668"/>
              </a:spcBef>
            </a:pPr>
            <a:r>
              <a:rPr sz="1100" spc="54" dirty="0">
                <a:latin typeface="Segoe UI"/>
                <a:cs typeface="Segoe UI"/>
              </a:rPr>
              <a:t>Collaboratori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6777" y="3026484"/>
            <a:ext cx="354109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7" dirty="0">
                <a:latin typeface="Segoe UI"/>
                <a:cs typeface="Segoe UI"/>
              </a:rPr>
              <a:t>Dipendenti a tempo indeterminato e determinato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6777" y="3331163"/>
            <a:ext cx="3437535" cy="152298"/>
          </a:xfrm>
          <a:prstGeom prst="rect">
            <a:avLst/>
          </a:prstGeom>
        </p:spPr>
        <p:txBody>
          <a:bodyPr wrap="square" lIns="0" tIns="7620" rIns="0" bIns="0" rtlCol="0">
            <a:noAutofit/>
          </a:bodyPr>
          <a:lstStyle/>
          <a:p>
            <a:pPr marL="6350">
              <a:lnSpc>
                <a:spcPts val="1200"/>
              </a:lnSpc>
            </a:pPr>
            <a:r>
              <a:rPr sz="1100" spc="45" dirty="0">
                <a:latin typeface="Segoe UI"/>
                <a:cs typeface="Segoe UI"/>
              </a:rPr>
              <a:t>Soggetti in periodo di prova  o in fase di colloquio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3394" y="3518639"/>
            <a:ext cx="425005" cy="115301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100" spc="64" dirty="0" err="1">
                <a:latin typeface="Segoe UI"/>
                <a:cs typeface="Segoe UI"/>
              </a:rPr>
              <a:t>Libe</a:t>
            </a:r>
            <a:r>
              <a:rPr lang="it-IT" sz="1100" spc="64" dirty="0" err="1">
                <a:latin typeface="Segoe UI"/>
                <a:cs typeface="Segoe UI"/>
              </a:rPr>
              <a:t>ri</a:t>
            </a:r>
            <a:r>
              <a:rPr lang="it-IT" sz="1100" spc="64" dirty="0">
                <a:latin typeface="Segoe UI"/>
                <a:cs typeface="Segoe UI"/>
              </a:rPr>
              <a:t>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1802" y="3508285"/>
            <a:ext cx="2029686" cy="165999"/>
          </a:xfrm>
          <a:prstGeom prst="rect">
            <a:avLst/>
          </a:prstGeom>
        </p:spPr>
        <p:txBody>
          <a:bodyPr wrap="square" lIns="0" tIns="6969" rIns="0" bIns="0" rtlCol="0">
            <a:noAutofit/>
          </a:bodyPr>
          <a:lstStyle/>
          <a:p>
            <a:pPr marL="6350">
              <a:lnSpc>
                <a:spcPts val="1098"/>
              </a:lnSpc>
            </a:pPr>
            <a:r>
              <a:rPr sz="1100" spc="56" dirty="0">
                <a:latin typeface="Segoe UI"/>
                <a:cs typeface="Segoe UI"/>
              </a:rPr>
              <a:t>professionisti, consulenti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6777" y="3636211"/>
            <a:ext cx="101140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1" dirty="0">
                <a:latin typeface="Segoe UI"/>
                <a:cs typeface="Segoe UI"/>
              </a:rPr>
              <a:t>Ex dipendenti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6777" y="3941011"/>
            <a:ext cx="265261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6" dirty="0">
                <a:latin typeface="Segoe UI"/>
                <a:cs typeface="Segoe UI"/>
              </a:rPr>
              <a:t>Tirocinanti e Volontari retribuiti o non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6777" y="4245811"/>
            <a:ext cx="62361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7" dirty="0">
                <a:latin typeface="Segoe UI"/>
                <a:cs typeface="Segoe UI"/>
              </a:rPr>
              <a:t>Azionisti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6777" y="4550802"/>
            <a:ext cx="388100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7" dirty="0">
                <a:latin typeface="Segoe UI"/>
                <a:cs typeface="Segoe UI"/>
              </a:rPr>
              <a:t>Presidente/Amministratore unico o delegato/ Direttore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6777" y="4703456"/>
            <a:ext cx="71043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4" dirty="0" err="1">
                <a:latin typeface="Segoe UI"/>
                <a:cs typeface="Segoe UI"/>
              </a:rPr>
              <a:t>Generale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5958" y="5279898"/>
            <a:ext cx="95250" cy="95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0"/>
              </a:lnSpc>
            </a:pP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243675" y="2611759"/>
            <a:ext cx="547116" cy="80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" name="object 34"/>
          <p:cNvSpPr/>
          <p:nvPr/>
        </p:nvSpPr>
        <p:spPr>
          <a:xfrm>
            <a:off x="7670385" y="1091200"/>
            <a:ext cx="1473615" cy="946388"/>
          </a:xfrm>
          <a:custGeom>
            <a:avLst/>
            <a:gdLst/>
            <a:ahLst/>
            <a:cxnLst/>
            <a:rect l="l" t="t" r="r" b="b"/>
            <a:pathLst>
              <a:path w="2947230" h="1892775">
                <a:moveTo>
                  <a:pt x="2947230" y="1892775"/>
                </a:moveTo>
                <a:lnTo>
                  <a:pt x="2947230" y="0"/>
                </a:lnTo>
                <a:lnTo>
                  <a:pt x="0" y="0"/>
                </a:lnTo>
                <a:lnTo>
                  <a:pt x="0" y="1892775"/>
                </a:lnTo>
                <a:lnTo>
                  <a:pt x="2947230" y="1892775"/>
                </a:lnTo>
                <a:close/>
              </a:path>
            </a:pathLst>
          </a:custGeom>
          <a:solidFill>
            <a:srgbClr val="FFE155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" name="object 35"/>
          <p:cNvSpPr/>
          <p:nvPr/>
        </p:nvSpPr>
        <p:spPr>
          <a:xfrm>
            <a:off x="8494326" y="1172597"/>
            <a:ext cx="71651" cy="84813"/>
          </a:xfrm>
          <a:custGeom>
            <a:avLst/>
            <a:gdLst/>
            <a:ahLst/>
            <a:cxnLst/>
            <a:rect l="l" t="t" r="r" b="b"/>
            <a:pathLst>
              <a:path w="143301" h="169625">
                <a:moveTo>
                  <a:pt x="104602" y="0"/>
                </a:moveTo>
                <a:lnTo>
                  <a:pt x="0" y="148458"/>
                </a:lnTo>
                <a:lnTo>
                  <a:pt x="17894" y="169625"/>
                </a:lnTo>
                <a:lnTo>
                  <a:pt x="143301" y="45740"/>
                </a:lnTo>
                <a:lnTo>
                  <a:pt x="104602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6" name="object 36"/>
          <p:cNvSpPr/>
          <p:nvPr/>
        </p:nvSpPr>
        <p:spPr>
          <a:xfrm>
            <a:off x="8484237" y="1090538"/>
            <a:ext cx="151116" cy="178756"/>
          </a:xfrm>
          <a:custGeom>
            <a:avLst/>
            <a:gdLst/>
            <a:ahLst/>
            <a:cxnLst/>
            <a:rect l="l" t="t" r="r" b="b"/>
            <a:pathLst>
              <a:path w="302231" h="357511">
                <a:moveTo>
                  <a:pt x="206689" y="113181"/>
                </a:moveTo>
                <a:lnTo>
                  <a:pt x="194969" y="99752"/>
                </a:lnTo>
                <a:lnTo>
                  <a:pt x="183148" y="87052"/>
                </a:lnTo>
                <a:lnTo>
                  <a:pt x="171278" y="75105"/>
                </a:lnTo>
                <a:lnTo>
                  <a:pt x="159408" y="63938"/>
                </a:lnTo>
                <a:lnTo>
                  <a:pt x="147588" y="53577"/>
                </a:lnTo>
                <a:lnTo>
                  <a:pt x="135870" y="44048"/>
                </a:lnTo>
                <a:lnTo>
                  <a:pt x="124302" y="35377"/>
                </a:lnTo>
                <a:lnTo>
                  <a:pt x="112937" y="27590"/>
                </a:lnTo>
                <a:lnTo>
                  <a:pt x="101823" y="20712"/>
                </a:lnTo>
                <a:lnTo>
                  <a:pt x="91011" y="14769"/>
                </a:lnTo>
                <a:lnTo>
                  <a:pt x="70495" y="5795"/>
                </a:lnTo>
                <a:lnTo>
                  <a:pt x="51791" y="875"/>
                </a:lnTo>
                <a:lnTo>
                  <a:pt x="43245" y="0"/>
                </a:lnTo>
                <a:lnTo>
                  <a:pt x="35302" y="215"/>
                </a:lnTo>
                <a:lnTo>
                  <a:pt x="21430" y="4025"/>
                </a:lnTo>
                <a:lnTo>
                  <a:pt x="10577" y="12511"/>
                </a:lnTo>
                <a:lnTo>
                  <a:pt x="3403" y="25306"/>
                </a:lnTo>
                <a:lnTo>
                  <a:pt x="182" y="41690"/>
                </a:lnTo>
                <a:lnTo>
                  <a:pt x="0" y="51078"/>
                </a:lnTo>
                <a:lnTo>
                  <a:pt x="739" y="61183"/>
                </a:lnTo>
                <a:lnTo>
                  <a:pt x="4899" y="83306"/>
                </a:lnTo>
                <a:lnTo>
                  <a:pt x="8275" y="95203"/>
                </a:lnTo>
                <a:lnTo>
                  <a:pt x="12486" y="107578"/>
                </a:lnTo>
                <a:lnTo>
                  <a:pt x="17510" y="120370"/>
                </a:lnTo>
                <a:lnTo>
                  <a:pt x="23324" y="133520"/>
                </a:lnTo>
                <a:lnTo>
                  <a:pt x="29908" y="146967"/>
                </a:lnTo>
                <a:lnTo>
                  <a:pt x="37239" y="160652"/>
                </a:lnTo>
                <a:lnTo>
                  <a:pt x="45295" y="174515"/>
                </a:lnTo>
                <a:lnTo>
                  <a:pt x="54054" y="188496"/>
                </a:lnTo>
                <a:lnTo>
                  <a:pt x="63495" y="202534"/>
                </a:lnTo>
                <a:lnTo>
                  <a:pt x="73595" y="216570"/>
                </a:lnTo>
                <a:lnTo>
                  <a:pt x="84332" y="230545"/>
                </a:lnTo>
                <a:lnTo>
                  <a:pt x="95685" y="244397"/>
                </a:lnTo>
                <a:lnTo>
                  <a:pt x="107385" y="257815"/>
                </a:lnTo>
                <a:lnTo>
                  <a:pt x="119190" y="270507"/>
                </a:lnTo>
                <a:lnTo>
                  <a:pt x="131048" y="282444"/>
                </a:lnTo>
                <a:lnTo>
                  <a:pt x="142909" y="293603"/>
                </a:lnTo>
                <a:lnTo>
                  <a:pt x="154722" y="303956"/>
                </a:lnTo>
                <a:lnTo>
                  <a:pt x="166436" y="313479"/>
                </a:lnTo>
                <a:lnTo>
                  <a:pt x="178000" y="322144"/>
                </a:lnTo>
                <a:lnTo>
                  <a:pt x="189365" y="329927"/>
                </a:lnTo>
                <a:lnTo>
                  <a:pt x="200478" y="336800"/>
                </a:lnTo>
                <a:lnTo>
                  <a:pt x="211290" y="342740"/>
                </a:lnTo>
                <a:lnTo>
                  <a:pt x="231805" y="351711"/>
                </a:lnTo>
                <a:lnTo>
                  <a:pt x="250505" y="356633"/>
                </a:lnTo>
                <a:lnTo>
                  <a:pt x="259047" y="357511"/>
                </a:lnTo>
                <a:lnTo>
                  <a:pt x="266983" y="357298"/>
                </a:lnTo>
                <a:lnTo>
                  <a:pt x="280834" y="353501"/>
                </a:lnTo>
                <a:lnTo>
                  <a:pt x="291651" y="345033"/>
                </a:lnTo>
                <a:lnTo>
                  <a:pt x="298825" y="332208"/>
                </a:lnTo>
                <a:lnTo>
                  <a:pt x="302047" y="315807"/>
                </a:lnTo>
                <a:lnTo>
                  <a:pt x="302231" y="306415"/>
                </a:lnTo>
                <a:lnTo>
                  <a:pt x="301492" y="296308"/>
                </a:lnTo>
                <a:lnTo>
                  <a:pt x="297338" y="274188"/>
                </a:lnTo>
                <a:lnTo>
                  <a:pt x="293966" y="262295"/>
                </a:lnTo>
                <a:lnTo>
                  <a:pt x="289760" y="249925"/>
                </a:lnTo>
                <a:lnTo>
                  <a:pt x="284742" y="237139"/>
                </a:lnTo>
                <a:lnTo>
                  <a:pt x="278935" y="223997"/>
                </a:lnTo>
                <a:lnTo>
                  <a:pt x="272360" y="210557"/>
                </a:lnTo>
                <a:lnTo>
                  <a:pt x="265039" y="196880"/>
                </a:lnTo>
                <a:lnTo>
                  <a:pt x="256994" y="183026"/>
                </a:lnTo>
                <a:lnTo>
                  <a:pt x="248248" y="169054"/>
                </a:lnTo>
                <a:lnTo>
                  <a:pt x="238823" y="155024"/>
                </a:lnTo>
                <a:lnTo>
                  <a:pt x="228739" y="140995"/>
                </a:lnTo>
                <a:lnTo>
                  <a:pt x="218021" y="127027"/>
                </a:lnTo>
                <a:lnTo>
                  <a:pt x="206689" y="113181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" name="object 37"/>
          <p:cNvSpPr/>
          <p:nvPr/>
        </p:nvSpPr>
        <p:spPr>
          <a:xfrm>
            <a:off x="8516069" y="1005071"/>
            <a:ext cx="191609" cy="226164"/>
          </a:xfrm>
          <a:custGeom>
            <a:avLst/>
            <a:gdLst/>
            <a:ahLst/>
            <a:cxnLst/>
            <a:rect l="l" t="t" r="r" b="b"/>
            <a:pathLst>
              <a:path w="383218" h="452328">
                <a:moveTo>
                  <a:pt x="596" y="246771"/>
                </a:moveTo>
                <a:lnTo>
                  <a:pt x="1897" y="256017"/>
                </a:lnTo>
                <a:lnTo>
                  <a:pt x="4161" y="265920"/>
                </a:lnTo>
                <a:lnTo>
                  <a:pt x="7357" y="276397"/>
                </a:lnTo>
                <a:lnTo>
                  <a:pt x="11455" y="287367"/>
                </a:lnTo>
                <a:lnTo>
                  <a:pt x="16424" y="298744"/>
                </a:lnTo>
                <a:lnTo>
                  <a:pt x="22234" y="310448"/>
                </a:lnTo>
                <a:lnTo>
                  <a:pt x="28853" y="322393"/>
                </a:lnTo>
                <a:lnTo>
                  <a:pt x="36251" y="334499"/>
                </a:lnTo>
                <a:lnTo>
                  <a:pt x="44398" y="346680"/>
                </a:lnTo>
                <a:lnTo>
                  <a:pt x="53263" y="358855"/>
                </a:lnTo>
                <a:lnTo>
                  <a:pt x="62815" y="370941"/>
                </a:lnTo>
                <a:lnTo>
                  <a:pt x="77092" y="387292"/>
                </a:lnTo>
                <a:lnTo>
                  <a:pt x="88216" y="398808"/>
                </a:lnTo>
                <a:lnTo>
                  <a:pt x="99350" y="409339"/>
                </a:lnTo>
                <a:lnTo>
                  <a:pt x="110408" y="418839"/>
                </a:lnTo>
                <a:lnTo>
                  <a:pt x="121303" y="427265"/>
                </a:lnTo>
                <a:lnTo>
                  <a:pt x="131948" y="434569"/>
                </a:lnTo>
                <a:lnTo>
                  <a:pt x="142258" y="440707"/>
                </a:lnTo>
                <a:lnTo>
                  <a:pt x="152146" y="445632"/>
                </a:lnTo>
                <a:lnTo>
                  <a:pt x="161525" y="449301"/>
                </a:lnTo>
                <a:lnTo>
                  <a:pt x="170309" y="451667"/>
                </a:lnTo>
                <a:lnTo>
                  <a:pt x="174304" y="452328"/>
                </a:lnTo>
                <a:lnTo>
                  <a:pt x="186523" y="452323"/>
                </a:lnTo>
                <a:lnTo>
                  <a:pt x="197763" y="446895"/>
                </a:lnTo>
                <a:lnTo>
                  <a:pt x="200927" y="444068"/>
                </a:lnTo>
                <a:lnTo>
                  <a:pt x="201073" y="443827"/>
                </a:lnTo>
                <a:lnTo>
                  <a:pt x="203546" y="440609"/>
                </a:lnTo>
                <a:lnTo>
                  <a:pt x="203546" y="440454"/>
                </a:lnTo>
                <a:lnTo>
                  <a:pt x="383218" y="173634"/>
                </a:lnTo>
                <a:lnTo>
                  <a:pt x="236280" y="0"/>
                </a:lnTo>
                <a:lnTo>
                  <a:pt x="10780" y="212354"/>
                </a:lnTo>
                <a:lnTo>
                  <a:pt x="10634" y="212354"/>
                </a:lnTo>
                <a:lnTo>
                  <a:pt x="7725" y="215107"/>
                </a:lnTo>
                <a:lnTo>
                  <a:pt x="7579" y="215279"/>
                </a:lnTo>
                <a:lnTo>
                  <a:pt x="2055" y="226357"/>
                </a:lnTo>
                <a:lnTo>
                  <a:pt x="0" y="238808"/>
                </a:lnTo>
                <a:lnTo>
                  <a:pt x="596" y="246771"/>
                </a:lnTo>
                <a:close/>
              </a:path>
            </a:pathLst>
          </a:custGeom>
          <a:solidFill>
            <a:srgbClr val="E11A1A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8" name="object 38"/>
          <p:cNvSpPr/>
          <p:nvPr/>
        </p:nvSpPr>
        <p:spPr>
          <a:xfrm>
            <a:off x="8615092" y="982366"/>
            <a:ext cx="111704" cy="132155"/>
          </a:xfrm>
          <a:custGeom>
            <a:avLst/>
            <a:gdLst/>
            <a:ahLst/>
            <a:cxnLst/>
            <a:rect l="l" t="t" r="r" b="b"/>
            <a:pathLst>
              <a:path w="223408" h="264310">
                <a:moveTo>
                  <a:pt x="157677" y="77762"/>
                </a:moveTo>
                <a:lnTo>
                  <a:pt x="154443" y="74000"/>
                </a:lnTo>
                <a:lnTo>
                  <a:pt x="143230" y="61730"/>
                </a:lnTo>
                <a:lnTo>
                  <a:pt x="131875" y="50455"/>
                </a:lnTo>
                <a:lnTo>
                  <a:pt x="120464" y="40211"/>
                </a:lnTo>
                <a:lnTo>
                  <a:pt x="109081" y="31038"/>
                </a:lnTo>
                <a:lnTo>
                  <a:pt x="97810" y="22974"/>
                </a:lnTo>
                <a:lnTo>
                  <a:pt x="86736" y="16056"/>
                </a:lnTo>
                <a:lnTo>
                  <a:pt x="75943" y="10323"/>
                </a:lnTo>
                <a:lnTo>
                  <a:pt x="65516" y="5812"/>
                </a:lnTo>
                <a:lnTo>
                  <a:pt x="55540" y="2563"/>
                </a:lnTo>
                <a:lnTo>
                  <a:pt x="46098" y="613"/>
                </a:lnTo>
                <a:lnTo>
                  <a:pt x="37275" y="0"/>
                </a:lnTo>
                <a:lnTo>
                  <a:pt x="29156" y="762"/>
                </a:lnTo>
                <a:lnTo>
                  <a:pt x="15367" y="6564"/>
                </a:lnTo>
                <a:lnTo>
                  <a:pt x="5313" y="18633"/>
                </a:lnTo>
                <a:lnTo>
                  <a:pt x="685" y="34144"/>
                </a:lnTo>
                <a:lnTo>
                  <a:pt x="0" y="43209"/>
                </a:lnTo>
                <a:lnTo>
                  <a:pt x="363" y="53032"/>
                </a:lnTo>
                <a:lnTo>
                  <a:pt x="1748" y="63527"/>
                </a:lnTo>
                <a:lnTo>
                  <a:pt x="4128" y="74608"/>
                </a:lnTo>
                <a:lnTo>
                  <a:pt x="7473" y="86190"/>
                </a:lnTo>
                <a:lnTo>
                  <a:pt x="11758" y="98185"/>
                </a:lnTo>
                <a:lnTo>
                  <a:pt x="16954" y="110509"/>
                </a:lnTo>
                <a:lnTo>
                  <a:pt x="23034" y="123074"/>
                </a:lnTo>
                <a:lnTo>
                  <a:pt x="29971" y="135796"/>
                </a:lnTo>
                <a:lnTo>
                  <a:pt x="37736" y="148587"/>
                </a:lnTo>
                <a:lnTo>
                  <a:pt x="46303" y="161362"/>
                </a:lnTo>
                <a:lnTo>
                  <a:pt x="55644" y="174036"/>
                </a:lnTo>
                <a:lnTo>
                  <a:pt x="65731" y="186521"/>
                </a:lnTo>
                <a:lnTo>
                  <a:pt x="80147" y="202589"/>
                </a:lnTo>
                <a:lnTo>
                  <a:pt x="91485" y="213884"/>
                </a:lnTo>
                <a:lnTo>
                  <a:pt x="102886" y="224140"/>
                </a:lnTo>
                <a:lnTo>
                  <a:pt x="114264" y="233320"/>
                </a:lnTo>
                <a:lnTo>
                  <a:pt x="125533" y="241386"/>
                </a:lnTo>
                <a:lnTo>
                  <a:pt x="136610" y="248301"/>
                </a:lnTo>
                <a:lnTo>
                  <a:pt x="147407" y="254028"/>
                </a:lnTo>
                <a:lnTo>
                  <a:pt x="157842" y="258529"/>
                </a:lnTo>
                <a:lnTo>
                  <a:pt x="167827" y="261768"/>
                </a:lnTo>
                <a:lnTo>
                  <a:pt x="177278" y="263708"/>
                </a:lnTo>
                <a:lnTo>
                  <a:pt x="186110" y="264310"/>
                </a:lnTo>
                <a:lnTo>
                  <a:pt x="194238" y="263537"/>
                </a:lnTo>
                <a:lnTo>
                  <a:pt x="208039" y="257721"/>
                </a:lnTo>
                <a:lnTo>
                  <a:pt x="218095" y="245652"/>
                </a:lnTo>
                <a:lnTo>
                  <a:pt x="222723" y="230154"/>
                </a:lnTo>
                <a:lnTo>
                  <a:pt x="223408" y="221099"/>
                </a:lnTo>
                <a:lnTo>
                  <a:pt x="223044" y="211287"/>
                </a:lnTo>
                <a:lnTo>
                  <a:pt x="221659" y="200802"/>
                </a:lnTo>
                <a:lnTo>
                  <a:pt x="219280" y="189731"/>
                </a:lnTo>
                <a:lnTo>
                  <a:pt x="215934" y="178158"/>
                </a:lnTo>
                <a:lnTo>
                  <a:pt x="211650" y="166170"/>
                </a:lnTo>
                <a:lnTo>
                  <a:pt x="206454" y="153850"/>
                </a:lnTo>
                <a:lnTo>
                  <a:pt x="200374" y="141285"/>
                </a:lnTo>
                <a:lnTo>
                  <a:pt x="193437" y="128560"/>
                </a:lnTo>
                <a:lnTo>
                  <a:pt x="185672" y="115760"/>
                </a:lnTo>
                <a:lnTo>
                  <a:pt x="177105" y="102970"/>
                </a:lnTo>
                <a:lnTo>
                  <a:pt x="167764" y="90276"/>
                </a:lnTo>
                <a:lnTo>
                  <a:pt x="157677" y="77762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2" name="object 32"/>
          <p:cNvSpPr/>
          <p:nvPr/>
        </p:nvSpPr>
        <p:spPr>
          <a:xfrm>
            <a:off x="804763" y="3561550"/>
            <a:ext cx="220733" cy="165282"/>
          </a:xfrm>
          <a:custGeom>
            <a:avLst/>
            <a:gdLst/>
            <a:ahLst/>
            <a:cxnLst/>
            <a:rect l="l" t="t" r="r" b="b"/>
            <a:pathLst>
              <a:path w="441465" h="330563">
                <a:moveTo>
                  <a:pt x="140204" y="260827"/>
                </a:moveTo>
                <a:lnTo>
                  <a:pt x="35523" y="158070"/>
                </a:lnTo>
                <a:lnTo>
                  <a:pt x="0" y="192941"/>
                </a:lnTo>
                <a:lnTo>
                  <a:pt x="140204" y="330563"/>
                </a:lnTo>
                <a:lnTo>
                  <a:pt x="441465" y="34860"/>
                </a:lnTo>
                <a:lnTo>
                  <a:pt x="405939" y="0"/>
                </a:lnTo>
                <a:lnTo>
                  <a:pt x="140204" y="260827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" name="object 33"/>
          <p:cNvSpPr/>
          <p:nvPr/>
        </p:nvSpPr>
        <p:spPr>
          <a:xfrm>
            <a:off x="814228" y="3981447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0" name="object 30"/>
          <p:cNvSpPr/>
          <p:nvPr/>
        </p:nvSpPr>
        <p:spPr>
          <a:xfrm>
            <a:off x="804763" y="47297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" name="object 31"/>
          <p:cNvSpPr/>
          <p:nvPr/>
        </p:nvSpPr>
        <p:spPr>
          <a:xfrm>
            <a:off x="804763" y="440206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7913243" y="1463121"/>
            <a:ext cx="1094961" cy="254254"/>
          </a:xfrm>
          <a:prstGeom prst="rect">
            <a:avLst/>
          </a:prstGeom>
        </p:spPr>
        <p:txBody>
          <a:bodyPr wrap="square" lIns="0" tIns="12462" rIns="0" bIns="0" rtlCol="0">
            <a:noAutofit/>
          </a:bodyPr>
          <a:lstStyle/>
          <a:p>
            <a:pPr marL="6350">
              <a:lnSpc>
                <a:spcPts val="1963"/>
              </a:lnSpc>
            </a:pPr>
            <a:r>
              <a:rPr sz="1900" b="1" spc="107" dirty="0">
                <a:latin typeface="Arial"/>
                <a:cs typeface="Arial"/>
              </a:rPr>
              <a:t>NOVITA</a:t>
            </a:r>
            <a:r>
              <a:rPr sz="1900" spc="-52" dirty="0">
                <a:latin typeface="Lucida Sans"/>
                <a:cs typeface="Lucida Sans"/>
              </a:rPr>
              <a:t>'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3974" y="1922939"/>
            <a:ext cx="450850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307" dirty="0">
                <a:solidFill>
                  <a:srgbClr val="2B2B2B"/>
                </a:solidFill>
                <a:latin typeface="Tahoma"/>
                <a:cs typeface="Tahoma"/>
              </a:rPr>
              <a:t>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1176" y="1922939"/>
            <a:ext cx="939483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CHI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47011" y="1922939"/>
            <a:ext cx="542290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SI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5654" y="1922939"/>
            <a:ext cx="3204528" cy="488950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8" dirty="0">
                <a:solidFill>
                  <a:srgbClr val="2B2B2B"/>
                </a:solidFill>
                <a:latin typeface="Tahoma"/>
                <a:cs typeface="Tahoma"/>
              </a:rPr>
              <a:t>ESTENDONO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974" y="2462307"/>
            <a:ext cx="672041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66" dirty="0">
                <a:solidFill>
                  <a:srgbClr val="2B2B2B"/>
                </a:solidFill>
                <a:latin typeface="Tahoma"/>
                <a:cs typeface="Tahoma"/>
              </a:rPr>
              <a:t>LE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2379" y="2462307"/>
            <a:ext cx="2003109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MISURE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29472" y="2462307"/>
            <a:ext cx="601057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dirty="0">
                <a:solidFill>
                  <a:srgbClr val="2B2B2B"/>
                </a:solidFill>
                <a:latin typeface="Tahoma"/>
                <a:cs typeface="Tahoma"/>
              </a:rPr>
              <a:t>DI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6894" y="2462307"/>
            <a:ext cx="1982148" cy="489102"/>
          </a:xfrm>
          <a:prstGeom prst="rect">
            <a:avLst/>
          </a:prstGeom>
        </p:spPr>
        <p:txBody>
          <a:bodyPr wrap="square" lIns="0" tIns="24448" rIns="0" bIns="0" rtlCol="0">
            <a:noAutofit/>
          </a:bodyPr>
          <a:lstStyle/>
          <a:p>
            <a:pPr marL="6350">
              <a:lnSpc>
                <a:spcPts val="3850"/>
              </a:lnSpc>
            </a:pPr>
            <a:r>
              <a:rPr sz="3750" b="1" spc="71" dirty="0">
                <a:solidFill>
                  <a:srgbClr val="2B2B2B"/>
                </a:solidFill>
                <a:latin typeface="Tahoma"/>
                <a:cs typeface="Tahoma"/>
              </a:rPr>
              <a:t>TUTELA</a:t>
            </a:r>
            <a:endParaRPr sz="37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950" y="3083634"/>
            <a:ext cx="201789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48" dirty="0">
                <a:latin typeface="Arial"/>
                <a:cs typeface="Arial"/>
              </a:rPr>
              <a:t>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5817" y="3083634"/>
            <a:ext cx="544903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9" dirty="0">
                <a:latin typeface="Arial"/>
                <a:cs typeface="Arial"/>
              </a:rPr>
              <a:t>misure di tutela previste </a:t>
            </a:r>
            <a:r>
              <a:rPr sz="1100" spc="79" dirty="0">
                <a:latin typeface="Calibri"/>
                <a:cs typeface="Calibri"/>
              </a:rPr>
              <a:t>dall’art </a:t>
            </a:r>
            <a:r>
              <a:rPr sz="1100" spc="59" dirty="0">
                <a:latin typeface="Arial"/>
                <a:cs typeface="Arial"/>
              </a:rPr>
              <a:t>17 D.lgs 24/2023 possono estendersi anche 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8676" y="3540960"/>
            <a:ext cx="6402261" cy="185871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b="1" spc="60" dirty="0">
                <a:latin typeface="Arial"/>
                <a:cs typeface="Arial"/>
              </a:rPr>
              <a:t>Facilitatori</a:t>
            </a:r>
            <a:r>
              <a:rPr sz="1100" spc="60" dirty="0">
                <a:latin typeface="Arial"/>
                <a:cs typeface="Arial"/>
              </a:rPr>
              <a:t> (coloro che assistono il segnalante nel processo di segnalazione)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3578" y="3955150"/>
            <a:ext cx="664100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2" dirty="0">
                <a:latin typeface="Arial"/>
                <a:cs typeface="Arial"/>
              </a:rPr>
              <a:t>Persona del medesimo contesto lavorativo e che </a:t>
            </a:r>
            <a:r>
              <a:rPr sz="1100" spc="86" dirty="0">
                <a:latin typeface="Calibri"/>
                <a:cs typeface="Calibri"/>
              </a:rPr>
              <a:t>è </a:t>
            </a:r>
            <a:r>
              <a:rPr sz="1100" spc="62" dirty="0">
                <a:latin typeface="Arial"/>
                <a:cs typeface="Arial"/>
              </a:rPr>
              <a:t>legata al segnalante da uno  stabile legame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8716" y="3940439"/>
            <a:ext cx="621940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85" dirty="0">
                <a:latin typeface="Arial"/>
                <a:cs typeface="Arial"/>
              </a:rPr>
              <a:t>affettivo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8677" y="4084627"/>
            <a:ext cx="3031852" cy="152146"/>
          </a:xfrm>
          <a:prstGeom prst="rect">
            <a:avLst/>
          </a:prstGeom>
        </p:spPr>
        <p:txBody>
          <a:bodyPr wrap="square" lIns="0" tIns="7334" rIns="0" bIns="0" rtlCol="0">
            <a:noAutofit/>
          </a:bodyPr>
          <a:lstStyle/>
          <a:p>
            <a:pPr marL="6350">
              <a:lnSpc>
                <a:spcPts val="1155"/>
              </a:lnSpc>
            </a:pPr>
            <a:r>
              <a:rPr sz="1100" spc="72" dirty="0">
                <a:latin typeface="Arial"/>
                <a:cs typeface="Arial"/>
              </a:rPr>
              <a:t>o di </a:t>
            </a:r>
            <a:r>
              <a:rPr sz="1100" b="1" spc="72" dirty="0">
                <a:latin typeface="Arial"/>
                <a:cs typeface="Arial"/>
              </a:rPr>
              <a:t>parentela</a:t>
            </a:r>
            <a:r>
              <a:rPr sz="1100" spc="72" dirty="0">
                <a:latin typeface="Arial"/>
                <a:cs typeface="Arial"/>
              </a:rPr>
              <a:t> entro IV quarto grado.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8677" y="4455552"/>
            <a:ext cx="657170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70" dirty="0">
                <a:latin typeface="Arial"/>
                <a:cs typeface="Arial"/>
              </a:rPr>
              <a:t>Collega di lavoro </a:t>
            </a:r>
            <a:r>
              <a:rPr sz="1100" spc="70" dirty="0">
                <a:latin typeface="Arial"/>
                <a:cs typeface="Arial"/>
              </a:rPr>
              <a:t>che operano </a:t>
            </a:r>
            <a:r>
              <a:rPr sz="1100" spc="88" dirty="0">
                <a:latin typeface="Arial" panose="020B0604020202020204" pitchFamily="34" charset="0"/>
                <a:cs typeface="Arial" panose="020B0604020202020204" pitchFamily="34" charset="0"/>
              </a:rPr>
              <a:t>all’interno 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100" spc="70" dirty="0">
                <a:latin typeface="Arial"/>
                <a:cs typeface="Arial"/>
              </a:rPr>
              <a:t>el medesimo contesto lavorativo del segnalante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676" y="4760352"/>
            <a:ext cx="4921505" cy="195602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4" dirty="0">
                <a:latin typeface="Arial"/>
                <a:cs typeface="Arial"/>
              </a:rPr>
              <a:t>Enti di proprietà del segnalante </a:t>
            </a:r>
            <a:r>
              <a:rPr sz="1100" spc="64" dirty="0">
                <a:latin typeface="Arial"/>
                <a:cs typeface="Arial"/>
              </a:rPr>
              <a:t>o in cui il segnalante lavora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7670385" y="1091200"/>
            <a:ext cx="1473615" cy="946388"/>
          </a:xfrm>
          <a:custGeom>
            <a:avLst/>
            <a:gdLst/>
            <a:ahLst/>
            <a:cxnLst/>
            <a:rect l="l" t="t" r="r" b="b"/>
            <a:pathLst>
              <a:path w="2947230" h="1892775">
                <a:moveTo>
                  <a:pt x="2947230" y="1892775"/>
                </a:moveTo>
                <a:lnTo>
                  <a:pt x="2947230" y="0"/>
                </a:lnTo>
                <a:lnTo>
                  <a:pt x="0" y="0"/>
                </a:lnTo>
                <a:lnTo>
                  <a:pt x="0" y="1892775"/>
                </a:lnTo>
                <a:lnTo>
                  <a:pt x="2947230" y="1892775"/>
                </a:lnTo>
                <a:close/>
              </a:path>
            </a:pathLst>
          </a:custGeom>
          <a:solidFill>
            <a:srgbClr val="FFE155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" name="object 45"/>
          <p:cNvSpPr/>
          <p:nvPr/>
        </p:nvSpPr>
        <p:spPr>
          <a:xfrm>
            <a:off x="8494326" y="1172597"/>
            <a:ext cx="71651" cy="84813"/>
          </a:xfrm>
          <a:custGeom>
            <a:avLst/>
            <a:gdLst/>
            <a:ahLst/>
            <a:cxnLst/>
            <a:rect l="l" t="t" r="r" b="b"/>
            <a:pathLst>
              <a:path w="143301" h="169625">
                <a:moveTo>
                  <a:pt x="104602" y="0"/>
                </a:moveTo>
                <a:lnTo>
                  <a:pt x="0" y="148458"/>
                </a:lnTo>
                <a:lnTo>
                  <a:pt x="17894" y="169625"/>
                </a:lnTo>
                <a:lnTo>
                  <a:pt x="143301" y="45740"/>
                </a:lnTo>
                <a:lnTo>
                  <a:pt x="104602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" name="object 46"/>
          <p:cNvSpPr/>
          <p:nvPr/>
        </p:nvSpPr>
        <p:spPr>
          <a:xfrm>
            <a:off x="8484237" y="1090538"/>
            <a:ext cx="151116" cy="178756"/>
          </a:xfrm>
          <a:custGeom>
            <a:avLst/>
            <a:gdLst/>
            <a:ahLst/>
            <a:cxnLst/>
            <a:rect l="l" t="t" r="r" b="b"/>
            <a:pathLst>
              <a:path w="302231" h="357511">
                <a:moveTo>
                  <a:pt x="206689" y="113181"/>
                </a:moveTo>
                <a:lnTo>
                  <a:pt x="194969" y="99752"/>
                </a:lnTo>
                <a:lnTo>
                  <a:pt x="183148" y="87052"/>
                </a:lnTo>
                <a:lnTo>
                  <a:pt x="171278" y="75105"/>
                </a:lnTo>
                <a:lnTo>
                  <a:pt x="159408" y="63938"/>
                </a:lnTo>
                <a:lnTo>
                  <a:pt x="147588" y="53577"/>
                </a:lnTo>
                <a:lnTo>
                  <a:pt x="135870" y="44048"/>
                </a:lnTo>
                <a:lnTo>
                  <a:pt x="124302" y="35377"/>
                </a:lnTo>
                <a:lnTo>
                  <a:pt x="112937" y="27590"/>
                </a:lnTo>
                <a:lnTo>
                  <a:pt x="101823" y="20712"/>
                </a:lnTo>
                <a:lnTo>
                  <a:pt x="91011" y="14769"/>
                </a:lnTo>
                <a:lnTo>
                  <a:pt x="70495" y="5795"/>
                </a:lnTo>
                <a:lnTo>
                  <a:pt x="51791" y="875"/>
                </a:lnTo>
                <a:lnTo>
                  <a:pt x="43245" y="0"/>
                </a:lnTo>
                <a:lnTo>
                  <a:pt x="35302" y="215"/>
                </a:lnTo>
                <a:lnTo>
                  <a:pt x="21430" y="4025"/>
                </a:lnTo>
                <a:lnTo>
                  <a:pt x="10577" y="12511"/>
                </a:lnTo>
                <a:lnTo>
                  <a:pt x="3403" y="25306"/>
                </a:lnTo>
                <a:lnTo>
                  <a:pt x="182" y="41690"/>
                </a:lnTo>
                <a:lnTo>
                  <a:pt x="0" y="51078"/>
                </a:lnTo>
                <a:lnTo>
                  <a:pt x="739" y="61183"/>
                </a:lnTo>
                <a:lnTo>
                  <a:pt x="4899" y="83306"/>
                </a:lnTo>
                <a:lnTo>
                  <a:pt x="8275" y="95203"/>
                </a:lnTo>
                <a:lnTo>
                  <a:pt x="12486" y="107578"/>
                </a:lnTo>
                <a:lnTo>
                  <a:pt x="17510" y="120370"/>
                </a:lnTo>
                <a:lnTo>
                  <a:pt x="23324" y="133520"/>
                </a:lnTo>
                <a:lnTo>
                  <a:pt x="29908" y="146967"/>
                </a:lnTo>
                <a:lnTo>
                  <a:pt x="37239" y="160652"/>
                </a:lnTo>
                <a:lnTo>
                  <a:pt x="45295" y="174515"/>
                </a:lnTo>
                <a:lnTo>
                  <a:pt x="54054" y="188496"/>
                </a:lnTo>
                <a:lnTo>
                  <a:pt x="63495" y="202534"/>
                </a:lnTo>
                <a:lnTo>
                  <a:pt x="73595" y="216570"/>
                </a:lnTo>
                <a:lnTo>
                  <a:pt x="84332" y="230545"/>
                </a:lnTo>
                <a:lnTo>
                  <a:pt x="95685" y="244397"/>
                </a:lnTo>
                <a:lnTo>
                  <a:pt x="107385" y="257815"/>
                </a:lnTo>
                <a:lnTo>
                  <a:pt x="119190" y="270507"/>
                </a:lnTo>
                <a:lnTo>
                  <a:pt x="131048" y="282444"/>
                </a:lnTo>
                <a:lnTo>
                  <a:pt x="142909" y="293603"/>
                </a:lnTo>
                <a:lnTo>
                  <a:pt x="154722" y="303956"/>
                </a:lnTo>
                <a:lnTo>
                  <a:pt x="166436" y="313479"/>
                </a:lnTo>
                <a:lnTo>
                  <a:pt x="178000" y="322144"/>
                </a:lnTo>
                <a:lnTo>
                  <a:pt x="189365" y="329927"/>
                </a:lnTo>
                <a:lnTo>
                  <a:pt x="200478" y="336800"/>
                </a:lnTo>
                <a:lnTo>
                  <a:pt x="211290" y="342740"/>
                </a:lnTo>
                <a:lnTo>
                  <a:pt x="231805" y="351711"/>
                </a:lnTo>
                <a:lnTo>
                  <a:pt x="250505" y="356633"/>
                </a:lnTo>
                <a:lnTo>
                  <a:pt x="259047" y="357511"/>
                </a:lnTo>
                <a:lnTo>
                  <a:pt x="266983" y="357298"/>
                </a:lnTo>
                <a:lnTo>
                  <a:pt x="280834" y="353501"/>
                </a:lnTo>
                <a:lnTo>
                  <a:pt x="291651" y="345033"/>
                </a:lnTo>
                <a:lnTo>
                  <a:pt x="298825" y="332208"/>
                </a:lnTo>
                <a:lnTo>
                  <a:pt x="302047" y="315807"/>
                </a:lnTo>
                <a:lnTo>
                  <a:pt x="302231" y="306415"/>
                </a:lnTo>
                <a:lnTo>
                  <a:pt x="301492" y="296308"/>
                </a:lnTo>
                <a:lnTo>
                  <a:pt x="297338" y="274188"/>
                </a:lnTo>
                <a:lnTo>
                  <a:pt x="293966" y="262295"/>
                </a:lnTo>
                <a:lnTo>
                  <a:pt x="289760" y="249925"/>
                </a:lnTo>
                <a:lnTo>
                  <a:pt x="284742" y="237139"/>
                </a:lnTo>
                <a:lnTo>
                  <a:pt x="278935" y="223997"/>
                </a:lnTo>
                <a:lnTo>
                  <a:pt x="272360" y="210557"/>
                </a:lnTo>
                <a:lnTo>
                  <a:pt x="265039" y="196880"/>
                </a:lnTo>
                <a:lnTo>
                  <a:pt x="256994" y="183026"/>
                </a:lnTo>
                <a:lnTo>
                  <a:pt x="248248" y="169054"/>
                </a:lnTo>
                <a:lnTo>
                  <a:pt x="238823" y="155024"/>
                </a:lnTo>
                <a:lnTo>
                  <a:pt x="228739" y="140995"/>
                </a:lnTo>
                <a:lnTo>
                  <a:pt x="218021" y="127027"/>
                </a:lnTo>
                <a:lnTo>
                  <a:pt x="206689" y="113181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" name="object 47"/>
          <p:cNvSpPr/>
          <p:nvPr/>
        </p:nvSpPr>
        <p:spPr>
          <a:xfrm>
            <a:off x="8516069" y="1005071"/>
            <a:ext cx="191609" cy="226164"/>
          </a:xfrm>
          <a:custGeom>
            <a:avLst/>
            <a:gdLst/>
            <a:ahLst/>
            <a:cxnLst/>
            <a:rect l="l" t="t" r="r" b="b"/>
            <a:pathLst>
              <a:path w="383218" h="452328">
                <a:moveTo>
                  <a:pt x="596" y="246771"/>
                </a:moveTo>
                <a:lnTo>
                  <a:pt x="1897" y="256017"/>
                </a:lnTo>
                <a:lnTo>
                  <a:pt x="4161" y="265920"/>
                </a:lnTo>
                <a:lnTo>
                  <a:pt x="7357" y="276397"/>
                </a:lnTo>
                <a:lnTo>
                  <a:pt x="11455" y="287367"/>
                </a:lnTo>
                <a:lnTo>
                  <a:pt x="16424" y="298744"/>
                </a:lnTo>
                <a:lnTo>
                  <a:pt x="22234" y="310448"/>
                </a:lnTo>
                <a:lnTo>
                  <a:pt x="28853" y="322393"/>
                </a:lnTo>
                <a:lnTo>
                  <a:pt x="36251" y="334499"/>
                </a:lnTo>
                <a:lnTo>
                  <a:pt x="44398" y="346680"/>
                </a:lnTo>
                <a:lnTo>
                  <a:pt x="53263" y="358855"/>
                </a:lnTo>
                <a:lnTo>
                  <a:pt x="62815" y="370941"/>
                </a:lnTo>
                <a:lnTo>
                  <a:pt x="77092" y="387292"/>
                </a:lnTo>
                <a:lnTo>
                  <a:pt x="88216" y="398808"/>
                </a:lnTo>
                <a:lnTo>
                  <a:pt x="99350" y="409339"/>
                </a:lnTo>
                <a:lnTo>
                  <a:pt x="110408" y="418839"/>
                </a:lnTo>
                <a:lnTo>
                  <a:pt x="121303" y="427265"/>
                </a:lnTo>
                <a:lnTo>
                  <a:pt x="131948" y="434569"/>
                </a:lnTo>
                <a:lnTo>
                  <a:pt x="142258" y="440707"/>
                </a:lnTo>
                <a:lnTo>
                  <a:pt x="152146" y="445632"/>
                </a:lnTo>
                <a:lnTo>
                  <a:pt x="161525" y="449301"/>
                </a:lnTo>
                <a:lnTo>
                  <a:pt x="170309" y="451667"/>
                </a:lnTo>
                <a:lnTo>
                  <a:pt x="174304" y="452328"/>
                </a:lnTo>
                <a:lnTo>
                  <a:pt x="186523" y="452323"/>
                </a:lnTo>
                <a:lnTo>
                  <a:pt x="197763" y="446895"/>
                </a:lnTo>
                <a:lnTo>
                  <a:pt x="200927" y="444068"/>
                </a:lnTo>
                <a:lnTo>
                  <a:pt x="201073" y="443827"/>
                </a:lnTo>
                <a:lnTo>
                  <a:pt x="203546" y="440609"/>
                </a:lnTo>
                <a:lnTo>
                  <a:pt x="203546" y="440454"/>
                </a:lnTo>
                <a:lnTo>
                  <a:pt x="383218" y="173634"/>
                </a:lnTo>
                <a:lnTo>
                  <a:pt x="236280" y="0"/>
                </a:lnTo>
                <a:lnTo>
                  <a:pt x="10780" y="212354"/>
                </a:lnTo>
                <a:lnTo>
                  <a:pt x="10634" y="212354"/>
                </a:lnTo>
                <a:lnTo>
                  <a:pt x="7725" y="215107"/>
                </a:lnTo>
                <a:lnTo>
                  <a:pt x="7579" y="215279"/>
                </a:lnTo>
                <a:lnTo>
                  <a:pt x="2055" y="226357"/>
                </a:lnTo>
                <a:lnTo>
                  <a:pt x="0" y="238808"/>
                </a:lnTo>
                <a:lnTo>
                  <a:pt x="596" y="246771"/>
                </a:lnTo>
                <a:close/>
              </a:path>
            </a:pathLst>
          </a:custGeom>
          <a:solidFill>
            <a:srgbClr val="E11A1A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" name="object 48"/>
          <p:cNvSpPr/>
          <p:nvPr/>
        </p:nvSpPr>
        <p:spPr>
          <a:xfrm>
            <a:off x="8615092" y="982366"/>
            <a:ext cx="111704" cy="132155"/>
          </a:xfrm>
          <a:custGeom>
            <a:avLst/>
            <a:gdLst/>
            <a:ahLst/>
            <a:cxnLst/>
            <a:rect l="l" t="t" r="r" b="b"/>
            <a:pathLst>
              <a:path w="223408" h="264310">
                <a:moveTo>
                  <a:pt x="157677" y="77762"/>
                </a:moveTo>
                <a:lnTo>
                  <a:pt x="154443" y="74000"/>
                </a:lnTo>
                <a:lnTo>
                  <a:pt x="143230" y="61730"/>
                </a:lnTo>
                <a:lnTo>
                  <a:pt x="131875" y="50455"/>
                </a:lnTo>
                <a:lnTo>
                  <a:pt x="120464" y="40211"/>
                </a:lnTo>
                <a:lnTo>
                  <a:pt x="109081" y="31038"/>
                </a:lnTo>
                <a:lnTo>
                  <a:pt x="97810" y="22974"/>
                </a:lnTo>
                <a:lnTo>
                  <a:pt x="86736" y="16056"/>
                </a:lnTo>
                <a:lnTo>
                  <a:pt x="75943" y="10323"/>
                </a:lnTo>
                <a:lnTo>
                  <a:pt x="65516" y="5812"/>
                </a:lnTo>
                <a:lnTo>
                  <a:pt x="55540" y="2563"/>
                </a:lnTo>
                <a:lnTo>
                  <a:pt x="46098" y="613"/>
                </a:lnTo>
                <a:lnTo>
                  <a:pt x="37275" y="0"/>
                </a:lnTo>
                <a:lnTo>
                  <a:pt x="29156" y="762"/>
                </a:lnTo>
                <a:lnTo>
                  <a:pt x="15367" y="6564"/>
                </a:lnTo>
                <a:lnTo>
                  <a:pt x="5313" y="18633"/>
                </a:lnTo>
                <a:lnTo>
                  <a:pt x="685" y="34144"/>
                </a:lnTo>
                <a:lnTo>
                  <a:pt x="0" y="43209"/>
                </a:lnTo>
                <a:lnTo>
                  <a:pt x="363" y="53032"/>
                </a:lnTo>
                <a:lnTo>
                  <a:pt x="1748" y="63527"/>
                </a:lnTo>
                <a:lnTo>
                  <a:pt x="4128" y="74608"/>
                </a:lnTo>
                <a:lnTo>
                  <a:pt x="7473" y="86190"/>
                </a:lnTo>
                <a:lnTo>
                  <a:pt x="11758" y="98185"/>
                </a:lnTo>
                <a:lnTo>
                  <a:pt x="16954" y="110509"/>
                </a:lnTo>
                <a:lnTo>
                  <a:pt x="23034" y="123074"/>
                </a:lnTo>
                <a:lnTo>
                  <a:pt x="29971" y="135796"/>
                </a:lnTo>
                <a:lnTo>
                  <a:pt x="37736" y="148587"/>
                </a:lnTo>
                <a:lnTo>
                  <a:pt x="46303" y="161362"/>
                </a:lnTo>
                <a:lnTo>
                  <a:pt x="55644" y="174036"/>
                </a:lnTo>
                <a:lnTo>
                  <a:pt x="65731" y="186521"/>
                </a:lnTo>
                <a:lnTo>
                  <a:pt x="80147" y="202589"/>
                </a:lnTo>
                <a:lnTo>
                  <a:pt x="91485" y="213884"/>
                </a:lnTo>
                <a:lnTo>
                  <a:pt x="102886" y="224140"/>
                </a:lnTo>
                <a:lnTo>
                  <a:pt x="114264" y="233320"/>
                </a:lnTo>
                <a:lnTo>
                  <a:pt x="125533" y="241386"/>
                </a:lnTo>
                <a:lnTo>
                  <a:pt x="136610" y="248301"/>
                </a:lnTo>
                <a:lnTo>
                  <a:pt x="147407" y="254028"/>
                </a:lnTo>
                <a:lnTo>
                  <a:pt x="157842" y="258529"/>
                </a:lnTo>
                <a:lnTo>
                  <a:pt x="167827" y="261768"/>
                </a:lnTo>
                <a:lnTo>
                  <a:pt x="177278" y="263708"/>
                </a:lnTo>
                <a:lnTo>
                  <a:pt x="186110" y="264310"/>
                </a:lnTo>
                <a:lnTo>
                  <a:pt x="194238" y="263537"/>
                </a:lnTo>
                <a:lnTo>
                  <a:pt x="208039" y="257721"/>
                </a:lnTo>
                <a:lnTo>
                  <a:pt x="218095" y="245652"/>
                </a:lnTo>
                <a:lnTo>
                  <a:pt x="222723" y="230154"/>
                </a:lnTo>
                <a:lnTo>
                  <a:pt x="223408" y="221099"/>
                </a:lnTo>
                <a:lnTo>
                  <a:pt x="223044" y="211287"/>
                </a:lnTo>
                <a:lnTo>
                  <a:pt x="221659" y="200802"/>
                </a:lnTo>
                <a:lnTo>
                  <a:pt x="219280" y="189731"/>
                </a:lnTo>
                <a:lnTo>
                  <a:pt x="215934" y="178158"/>
                </a:lnTo>
                <a:lnTo>
                  <a:pt x="211650" y="166170"/>
                </a:lnTo>
                <a:lnTo>
                  <a:pt x="206454" y="153850"/>
                </a:lnTo>
                <a:lnTo>
                  <a:pt x="200374" y="141285"/>
                </a:lnTo>
                <a:lnTo>
                  <a:pt x="193437" y="128560"/>
                </a:lnTo>
                <a:lnTo>
                  <a:pt x="185672" y="115760"/>
                </a:lnTo>
                <a:lnTo>
                  <a:pt x="177105" y="102970"/>
                </a:lnTo>
                <a:lnTo>
                  <a:pt x="167764" y="90276"/>
                </a:lnTo>
                <a:lnTo>
                  <a:pt x="157677" y="77762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2" name="object 42"/>
          <p:cNvSpPr/>
          <p:nvPr/>
        </p:nvSpPr>
        <p:spPr>
          <a:xfrm>
            <a:off x="211680" y="2286490"/>
            <a:ext cx="547116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" name="object 43"/>
          <p:cNvSpPr/>
          <p:nvPr/>
        </p:nvSpPr>
        <p:spPr>
          <a:xfrm>
            <a:off x="538063" y="29390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7" name="object 37"/>
          <p:cNvSpPr/>
          <p:nvPr/>
        </p:nvSpPr>
        <p:spPr>
          <a:xfrm>
            <a:off x="0" y="1041345"/>
            <a:ext cx="11295" cy="3432"/>
          </a:xfrm>
          <a:custGeom>
            <a:avLst/>
            <a:gdLst/>
            <a:ahLst/>
            <a:cxnLst/>
            <a:rect l="l" t="t" r="r" b="b"/>
            <a:pathLst>
              <a:path w="22589" h="6864">
                <a:moveTo>
                  <a:pt x="20281" y="2294"/>
                </a:moveTo>
                <a:lnTo>
                  <a:pt x="17954" y="0"/>
                </a:lnTo>
                <a:lnTo>
                  <a:pt x="0" y="0"/>
                </a:lnTo>
                <a:lnTo>
                  <a:pt x="0" y="6864"/>
                </a:lnTo>
                <a:lnTo>
                  <a:pt x="17954" y="6864"/>
                </a:lnTo>
                <a:lnTo>
                  <a:pt x="22589" y="4589"/>
                </a:lnTo>
                <a:lnTo>
                  <a:pt x="20281" y="2294"/>
                </a:lnTo>
                <a:close/>
              </a:path>
            </a:pathLst>
          </a:custGeom>
          <a:solidFill>
            <a:srgbClr val="46A2C6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9" name="object 39"/>
          <p:cNvSpPr/>
          <p:nvPr/>
        </p:nvSpPr>
        <p:spPr>
          <a:xfrm>
            <a:off x="43798" y="1602857"/>
            <a:ext cx="2102835" cy="621032"/>
          </a:xfrm>
          <a:custGeom>
            <a:avLst/>
            <a:gdLst/>
            <a:ahLst/>
            <a:cxnLst/>
            <a:rect l="l" t="t" r="r" b="b"/>
            <a:pathLst>
              <a:path w="4205670" h="1242064">
                <a:moveTo>
                  <a:pt x="9529" y="59563"/>
                </a:moveTo>
                <a:lnTo>
                  <a:pt x="10610" y="71753"/>
                </a:lnTo>
                <a:lnTo>
                  <a:pt x="11495" y="83001"/>
                </a:lnTo>
                <a:lnTo>
                  <a:pt x="12157" y="95605"/>
                </a:lnTo>
                <a:lnTo>
                  <a:pt x="12523" y="108275"/>
                </a:lnTo>
                <a:lnTo>
                  <a:pt x="12566" y="133745"/>
                </a:lnTo>
                <a:lnTo>
                  <a:pt x="12340" y="146513"/>
                </a:lnTo>
                <a:lnTo>
                  <a:pt x="12015" y="159282"/>
                </a:lnTo>
                <a:lnTo>
                  <a:pt x="11640" y="172036"/>
                </a:lnTo>
                <a:lnTo>
                  <a:pt x="11263" y="184759"/>
                </a:lnTo>
                <a:lnTo>
                  <a:pt x="10933" y="197434"/>
                </a:lnTo>
                <a:lnTo>
                  <a:pt x="10699" y="210046"/>
                </a:lnTo>
                <a:lnTo>
                  <a:pt x="10610" y="222578"/>
                </a:lnTo>
                <a:lnTo>
                  <a:pt x="10284" y="267839"/>
                </a:lnTo>
                <a:lnTo>
                  <a:pt x="9993" y="313131"/>
                </a:lnTo>
                <a:lnTo>
                  <a:pt x="9735" y="358451"/>
                </a:lnTo>
                <a:lnTo>
                  <a:pt x="9512" y="403794"/>
                </a:lnTo>
                <a:lnTo>
                  <a:pt x="9324" y="449158"/>
                </a:lnTo>
                <a:lnTo>
                  <a:pt x="9169" y="494538"/>
                </a:lnTo>
                <a:lnTo>
                  <a:pt x="8963" y="585337"/>
                </a:lnTo>
                <a:lnTo>
                  <a:pt x="9169" y="857790"/>
                </a:lnTo>
                <a:lnTo>
                  <a:pt x="9324" y="903171"/>
                </a:lnTo>
                <a:lnTo>
                  <a:pt x="9512" y="948535"/>
                </a:lnTo>
                <a:lnTo>
                  <a:pt x="9735" y="993879"/>
                </a:lnTo>
                <a:lnTo>
                  <a:pt x="9993" y="1039198"/>
                </a:lnTo>
                <a:lnTo>
                  <a:pt x="10284" y="1084491"/>
                </a:lnTo>
                <a:lnTo>
                  <a:pt x="10610" y="1129753"/>
                </a:lnTo>
                <a:lnTo>
                  <a:pt x="10003" y="1139621"/>
                </a:lnTo>
                <a:lnTo>
                  <a:pt x="7999" y="1151692"/>
                </a:lnTo>
                <a:lnTo>
                  <a:pt x="5278" y="1163711"/>
                </a:lnTo>
                <a:lnTo>
                  <a:pt x="2560" y="1175651"/>
                </a:lnTo>
                <a:lnTo>
                  <a:pt x="562" y="1187483"/>
                </a:lnTo>
                <a:lnTo>
                  <a:pt x="0" y="1199178"/>
                </a:lnTo>
                <a:lnTo>
                  <a:pt x="1591" y="1210709"/>
                </a:lnTo>
                <a:lnTo>
                  <a:pt x="6055" y="1222046"/>
                </a:lnTo>
                <a:lnTo>
                  <a:pt x="16079" y="1222621"/>
                </a:lnTo>
                <a:lnTo>
                  <a:pt x="28070" y="1223115"/>
                </a:lnTo>
                <a:lnTo>
                  <a:pt x="40368" y="1223445"/>
                </a:lnTo>
                <a:lnTo>
                  <a:pt x="52929" y="1223639"/>
                </a:lnTo>
                <a:lnTo>
                  <a:pt x="118163" y="1223461"/>
                </a:lnTo>
                <a:lnTo>
                  <a:pt x="157688" y="1223377"/>
                </a:lnTo>
                <a:lnTo>
                  <a:pt x="170668" y="1223510"/>
                </a:lnTo>
                <a:lnTo>
                  <a:pt x="183477" y="1223766"/>
                </a:lnTo>
                <a:lnTo>
                  <a:pt x="196073" y="1224172"/>
                </a:lnTo>
                <a:lnTo>
                  <a:pt x="208413" y="1224754"/>
                </a:lnTo>
                <a:lnTo>
                  <a:pt x="220453" y="1225538"/>
                </a:lnTo>
                <a:lnTo>
                  <a:pt x="232149" y="1226550"/>
                </a:lnTo>
                <a:lnTo>
                  <a:pt x="234113" y="1226754"/>
                </a:lnTo>
                <a:lnTo>
                  <a:pt x="246771" y="1227907"/>
                </a:lnTo>
                <a:lnTo>
                  <a:pt x="259429" y="1228806"/>
                </a:lnTo>
                <a:lnTo>
                  <a:pt x="272087" y="1229486"/>
                </a:lnTo>
                <a:lnTo>
                  <a:pt x="284744" y="1229983"/>
                </a:lnTo>
                <a:lnTo>
                  <a:pt x="297401" y="1230331"/>
                </a:lnTo>
                <a:lnTo>
                  <a:pt x="310058" y="1230565"/>
                </a:lnTo>
                <a:lnTo>
                  <a:pt x="322715" y="1230720"/>
                </a:lnTo>
                <a:lnTo>
                  <a:pt x="348028" y="1230932"/>
                </a:lnTo>
                <a:lnTo>
                  <a:pt x="360685" y="1231059"/>
                </a:lnTo>
                <a:lnTo>
                  <a:pt x="373342" y="1231247"/>
                </a:lnTo>
                <a:lnTo>
                  <a:pt x="385999" y="1231530"/>
                </a:lnTo>
                <a:lnTo>
                  <a:pt x="398657" y="1231944"/>
                </a:lnTo>
                <a:lnTo>
                  <a:pt x="411315" y="1232523"/>
                </a:lnTo>
                <a:lnTo>
                  <a:pt x="423973" y="1233302"/>
                </a:lnTo>
                <a:lnTo>
                  <a:pt x="436444" y="1234357"/>
                </a:lnTo>
                <a:lnTo>
                  <a:pt x="449069" y="1235305"/>
                </a:lnTo>
                <a:lnTo>
                  <a:pt x="474413" y="1236873"/>
                </a:lnTo>
                <a:lnTo>
                  <a:pt x="499852" y="1238052"/>
                </a:lnTo>
                <a:lnTo>
                  <a:pt x="525348" y="1238896"/>
                </a:lnTo>
                <a:lnTo>
                  <a:pt x="550862" y="1239462"/>
                </a:lnTo>
                <a:lnTo>
                  <a:pt x="576358" y="1239806"/>
                </a:lnTo>
                <a:lnTo>
                  <a:pt x="601797" y="1239982"/>
                </a:lnTo>
                <a:lnTo>
                  <a:pt x="859885" y="1240117"/>
                </a:lnTo>
                <a:lnTo>
                  <a:pt x="1067301" y="1240272"/>
                </a:lnTo>
                <a:lnTo>
                  <a:pt x="1274633" y="1240481"/>
                </a:lnTo>
                <a:lnTo>
                  <a:pt x="1481909" y="1240704"/>
                </a:lnTo>
                <a:lnTo>
                  <a:pt x="1689158" y="1240900"/>
                </a:lnTo>
                <a:lnTo>
                  <a:pt x="1896411" y="1241028"/>
                </a:lnTo>
                <a:lnTo>
                  <a:pt x="2311041" y="1240920"/>
                </a:lnTo>
                <a:lnTo>
                  <a:pt x="2414746" y="1240788"/>
                </a:lnTo>
                <a:lnTo>
                  <a:pt x="2518477" y="1240603"/>
                </a:lnTo>
                <a:lnTo>
                  <a:pt x="2622238" y="1240361"/>
                </a:lnTo>
                <a:lnTo>
                  <a:pt x="2726033" y="1240056"/>
                </a:lnTo>
                <a:lnTo>
                  <a:pt x="2757884" y="1240104"/>
                </a:lnTo>
                <a:lnTo>
                  <a:pt x="2789738" y="1240234"/>
                </a:lnTo>
                <a:lnTo>
                  <a:pt x="2821594" y="1240428"/>
                </a:lnTo>
                <a:lnTo>
                  <a:pt x="2853452" y="1240668"/>
                </a:lnTo>
                <a:lnTo>
                  <a:pt x="2885312" y="1240935"/>
                </a:lnTo>
                <a:lnTo>
                  <a:pt x="2917174" y="1241211"/>
                </a:lnTo>
                <a:lnTo>
                  <a:pt x="2949036" y="1241476"/>
                </a:lnTo>
                <a:lnTo>
                  <a:pt x="2980900" y="1241713"/>
                </a:lnTo>
                <a:lnTo>
                  <a:pt x="3012763" y="1241902"/>
                </a:lnTo>
                <a:lnTo>
                  <a:pt x="3076492" y="1242064"/>
                </a:lnTo>
                <a:lnTo>
                  <a:pt x="3108356" y="1242000"/>
                </a:lnTo>
                <a:lnTo>
                  <a:pt x="3140219" y="1241815"/>
                </a:lnTo>
                <a:lnTo>
                  <a:pt x="3172082" y="1241489"/>
                </a:lnTo>
                <a:lnTo>
                  <a:pt x="3203943" y="1241005"/>
                </a:lnTo>
                <a:lnTo>
                  <a:pt x="3235803" y="1240343"/>
                </a:lnTo>
                <a:lnTo>
                  <a:pt x="3267661" y="1239486"/>
                </a:lnTo>
                <a:lnTo>
                  <a:pt x="3299517" y="1238414"/>
                </a:lnTo>
                <a:lnTo>
                  <a:pt x="3331371" y="1237109"/>
                </a:lnTo>
                <a:lnTo>
                  <a:pt x="3363222" y="1235553"/>
                </a:lnTo>
                <a:lnTo>
                  <a:pt x="3376248" y="1234959"/>
                </a:lnTo>
                <a:lnTo>
                  <a:pt x="3389304" y="1234513"/>
                </a:lnTo>
                <a:lnTo>
                  <a:pt x="3402388" y="1234196"/>
                </a:lnTo>
                <a:lnTo>
                  <a:pt x="3415497" y="1233986"/>
                </a:lnTo>
                <a:lnTo>
                  <a:pt x="3441774" y="1233811"/>
                </a:lnTo>
                <a:lnTo>
                  <a:pt x="3520851" y="1233771"/>
                </a:lnTo>
                <a:lnTo>
                  <a:pt x="3534031" y="1233622"/>
                </a:lnTo>
                <a:lnTo>
                  <a:pt x="3547203" y="1233379"/>
                </a:lnTo>
                <a:lnTo>
                  <a:pt x="3560364" y="1233021"/>
                </a:lnTo>
                <a:lnTo>
                  <a:pt x="3573509" y="1232528"/>
                </a:lnTo>
                <a:lnTo>
                  <a:pt x="3586636" y="1231880"/>
                </a:lnTo>
                <a:lnTo>
                  <a:pt x="3599742" y="1231056"/>
                </a:lnTo>
                <a:lnTo>
                  <a:pt x="3612822" y="1230036"/>
                </a:lnTo>
                <a:lnTo>
                  <a:pt x="3625875" y="1228801"/>
                </a:lnTo>
                <a:lnTo>
                  <a:pt x="3640414" y="1226905"/>
                </a:lnTo>
                <a:lnTo>
                  <a:pt x="3653137" y="1223901"/>
                </a:lnTo>
                <a:lnTo>
                  <a:pt x="3665227" y="1219555"/>
                </a:lnTo>
                <a:lnTo>
                  <a:pt x="3676573" y="1213750"/>
                </a:lnTo>
                <a:lnTo>
                  <a:pt x="3687064" y="1206366"/>
                </a:lnTo>
                <a:lnTo>
                  <a:pt x="3696589" y="1197285"/>
                </a:lnTo>
                <a:lnTo>
                  <a:pt x="3703132" y="1190415"/>
                </a:lnTo>
                <a:lnTo>
                  <a:pt x="3711887" y="1181210"/>
                </a:lnTo>
                <a:lnTo>
                  <a:pt x="3720625" y="1171990"/>
                </a:lnTo>
                <a:lnTo>
                  <a:pt x="3729339" y="1162748"/>
                </a:lnTo>
                <a:lnTo>
                  <a:pt x="3738018" y="1153474"/>
                </a:lnTo>
                <a:lnTo>
                  <a:pt x="3746653" y="1144161"/>
                </a:lnTo>
                <a:lnTo>
                  <a:pt x="3755236" y="1134800"/>
                </a:lnTo>
                <a:lnTo>
                  <a:pt x="3763757" y="1125382"/>
                </a:lnTo>
                <a:lnTo>
                  <a:pt x="3772206" y="1115900"/>
                </a:lnTo>
                <a:lnTo>
                  <a:pt x="3780576" y="1106345"/>
                </a:lnTo>
                <a:lnTo>
                  <a:pt x="3788856" y="1096709"/>
                </a:lnTo>
                <a:lnTo>
                  <a:pt x="3797037" y="1086984"/>
                </a:lnTo>
                <a:lnTo>
                  <a:pt x="3800354" y="1083107"/>
                </a:lnTo>
                <a:lnTo>
                  <a:pt x="3808547" y="1073534"/>
                </a:lnTo>
                <a:lnTo>
                  <a:pt x="3816747" y="1063962"/>
                </a:lnTo>
                <a:lnTo>
                  <a:pt x="3824959" y="1054390"/>
                </a:lnTo>
                <a:lnTo>
                  <a:pt x="3833189" y="1044819"/>
                </a:lnTo>
                <a:lnTo>
                  <a:pt x="3841442" y="1035247"/>
                </a:lnTo>
                <a:lnTo>
                  <a:pt x="3849724" y="1025676"/>
                </a:lnTo>
                <a:lnTo>
                  <a:pt x="3858038" y="1016104"/>
                </a:lnTo>
                <a:lnTo>
                  <a:pt x="3866392" y="1006532"/>
                </a:lnTo>
                <a:lnTo>
                  <a:pt x="3874789" y="996961"/>
                </a:lnTo>
                <a:lnTo>
                  <a:pt x="3883236" y="987388"/>
                </a:lnTo>
                <a:lnTo>
                  <a:pt x="3891737" y="977816"/>
                </a:lnTo>
                <a:lnTo>
                  <a:pt x="3900297" y="968243"/>
                </a:lnTo>
                <a:lnTo>
                  <a:pt x="3908922" y="958669"/>
                </a:lnTo>
                <a:lnTo>
                  <a:pt x="3916560" y="950212"/>
                </a:lnTo>
                <a:lnTo>
                  <a:pt x="3925073" y="940786"/>
                </a:lnTo>
                <a:lnTo>
                  <a:pt x="3933585" y="931361"/>
                </a:lnTo>
                <a:lnTo>
                  <a:pt x="3942098" y="921937"/>
                </a:lnTo>
                <a:lnTo>
                  <a:pt x="3950610" y="912512"/>
                </a:lnTo>
                <a:lnTo>
                  <a:pt x="3959123" y="903088"/>
                </a:lnTo>
                <a:lnTo>
                  <a:pt x="3967635" y="893664"/>
                </a:lnTo>
                <a:lnTo>
                  <a:pt x="3976148" y="884240"/>
                </a:lnTo>
                <a:lnTo>
                  <a:pt x="3984660" y="874816"/>
                </a:lnTo>
                <a:lnTo>
                  <a:pt x="3993173" y="865391"/>
                </a:lnTo>
                <a:lnTo>
                  <a:pt x="4001685" y="855966"/>
                </a:lnTo>
                <a:lnTo>
                  <a:pt x="4010198" y="846541"/>
                </a:lnTo>
                <a:lnTo>
                  <a:pt x="4018710" y="837115"/>
                </a:lnTo>
                <a:lnTo>
                  <a:pt x="4027260" y="827322"/>
                </a:lnTo>
                <a:lnTo>
                  <a:pt x="4035815" y="817532"/>
                </a:lnTo>
                <a:lnTo>
                  <a:pt x="4044375" y="807745"/>
                </a:lnTo>
                <a:lnTo>
                  <a:pt x="4052943" y="797963"/>
                </a:lnTo>
                <a:lnTo>
                  <a:pt x="4061519" y="788188"/>
                </a:lnTo>
                <a:lnTo>
                  <a:pt x="4070105" y="778422"/>
                </a:lnTo>
                <a:lnTo>
                  <a:pt x="4078702" y="768666"/>
                </a:lnTo>
                <a:lnTo>
                  <a:pt x="4087312" y="758922"/>
                </a:lnTo>
                <a:lnTo>
                  <a:pt x="4095937" y="749192"/>
                </a:lnTo>
                <a:lnTo>
                  <a:pt x="4104577" y="739477"/>
                </a:lnTo>
                <a:lnTo>
                  <a:pt x="4113235" y="729778"/>
                </a:lnTo>
                <a:lnTo>
                  <a:pt x="4121911" y="720099"/>
                </a:lnTo>
                <a:lnTo>
                  <a:pt x="4130607" y="710439"/>
                </a:lnTo>
                <a:lnTo>
                  <a:pt x="4139324" y="700802"/>
                </a:lnTo>
                <a:lnTo>
                  <a:pt x="4148065" y="691188"/>
                </a:lnTo>
                <a:lnTo>
                  <a:pt x="4156829" y="681599"/>
                </a:lnTo>
                <a:lnTo>
                  <a:pt x="4165620" y="672037"/>
                </a:lnTo>
                <a:lnTo>
                  <a:pt x="4174437" y="662504"/>
                </a:lnTo>
                <a:lnTo>
                  <a:pt x="4183284" y="653000"/>
                </a:lnTo>
                <a:lnTo>
                  <a:pt x="4192160" y="643529"/>
                </a:lnTo>
                <a:lnTo>
                  <a:pt x="4198146" y="636627"/>
                </a:lnTo>
                <a:lnTo>
                  <a:pt x="4204538" y="626949"/>
                </a:lnTo>
                <a:lnTo>
                  <a:pt x="4205670" y="618691"/>
                </a:lnTo>
                <a:lnTo>
                  <a:pt x="4201545" y="609869"/>
                </a:lnTo>
                <a:lnTo>
                  <a:pt x="4192160" y="598496"/>
                </a:lnTo>
                <a:lnTo>
                  <a:pt x="4186016" y="591899"/>
                </a:lnTo>
                <a:lnTo>
                  <a:pt x="4177365" y="582598"/>
                </a:lnTo>
                <a:lnTo>
                  <a:pt x="4168723" y="573295"/>
                </a:lnTo>
                <a:lnTo>
                  <a:pt x="4160087" y="563992"/>
                </a:lnTo>
                <a:lnTo>
                  <a:pt x="4151453" y="554688"/>
                </a:lnTo>
                <a:lnTo>
                  <a:pt x="4142818" y="545383"/>
                </a:lnTo>
                <a:lnTo>
                  <a:pt x="4134179" y="536077"/>
                </a:lnTo>
                <a:lnTo>
                  <a:pt x="4125531" y="526771"/>
                </a:lnTo>
                <a:lnTo>
                  <a:pt x="4116871" y="517466"/>
                </a:lnTo>
                <a:lnTo>
                  <a:pt x="4106923" y="506323"/>
                </a:lnTo>
                <a:lnTo>
                  <a:pt x="4096977" y="495180"/>
                </a:lnTo>
                <a:lnTo>
                  <a:pt x="4087034" y="484037"/>
                </a:lnTo>
                <a:lnTo>
                  <a:pt x="4077093" y="472894"/>
                </a:lnTo>
                <a:lnTo>
                  <a:pt x="4067153" y="461751"/>
                </a:lnTo>
                <a:lnTo>
                  <a:pt x="4057215" y="450609"/>
                </a:lnTo>
                <a:lnTo>
                  <a:pt x="4047278" y="439466"/>
                </a:lnTo>
                <a:lnTo>
                  <a:pt x="4037342" y="428323"/>
                </a:lnTo>
                <a:lnTo>
                  <a:pt x="4027406" y="417180"/>
                </a:lnTo>
                <a:lnTo>
                  <a:pt x="4017471" y="406037"/>
                </a:lnTo>
                <a:lnTo>
                  <a:pt x="4007536" y="394895"/>
                </a:lnTo>
                <a:lnTo>
                  <a:pt x="3997600" y="383752"/>
                </a:lnTo>
                <a:lnTo>
                  <a:pt x="3987664" y="372609"/>
                </a:lnTo>
                <a:lnTo>
                  <a:pt x="3977727" y="361466"/>
                </a:lnTo>
                <a:lnTo>
                  <a:pt x="3967789" y="350323"/>
                </a:lnTo>
                <a:lnTo>
                  <a:pt x="3957849" y="339180"/>
                </a:lnTo>
                <a:lnTo>
                  <a:pt x="3947908" y="328038"/>
                </a:lnTo>
                <a:lnTo>
                  <a:pt x="3937965" y="316895"/>
                </a:lnTo>
                <a:lnTo>
                  <a:pt x="3928019" y="305752"/>
                </a:lnTo>
                <a:lnTo>
                  <a:pt x="3918071" y="294609"/>
                </a:lnTo>
                <a:lnTo>
                  <a:pt x="3913218" y="289036"/>
                </a:lnTo>
                <a:lnTo>
                  <a:pt x="3904796" y="279449"/>
                </a:lnTo>
                <a:lnTo>
                  <a:pt x="3896342" y="269921"/>
                </a:lnTo>
                <a:lnTo>
                  <a:pt x="3887859" y="260446"/>
                </a:lnTo>
                <a:lnTo>
                  <a:pt x="3879352" y="251015"/>
                </a:lnTo>
                <a:lnTo>
                  <a:pt x="3870824" y="241622"/>
                </a:lnTo>
                <a:lnTo>
                  <a:pt x="3862279" y="232259"/>
                </a:lnTo>
                <a:lnTo>
                  <a:pt x="3853722" y="222919"/>
                </a:lnTo>
                <a:lnTo>
                  <a:pt x="3845156" y="213595"/>
                </a:lnTo>
                <a:lnTo>
                  <a:pt x="3836585" y="204280"/>
                </a:lnTo>
                <a:lnTo>
                  <a:pt x="3828013" y="194966"/>
                </a:lnTo>
                <a:lnTo>
                  <a:pt x="3819444" y="185647"/>
                </a:lnTo>
                <a:lnTo>
                  <a:pt x="3810883" y="176315"/>
                </a:lnTo>
                <a:lnTo>
                  <a:pt x="3802332" y="166963"/>
                </a:lnTo>
                <a:lnTo>
                  <a:pt x="3793797" y="157583"/>
                </a:lnTo>
                <a:lnTo>
                  <a:pt x="3785280" y="148169"/>
                </a:lnTo>
                <a:lnTo>
                  <a:pt x="3776787" y="138713"/>
                </a:lnTo>
                <a:lnTo>
                  <a:pt x="3768320" y="129208"/>
                </a:lnTo>
                <a:lnTo>
                  <a:pt x="3759884" y="119647"/>
                </a:lnTo>
                <a:lnTo>
                  <a:pt x="3751483" y="110023"/>
                </a:lnTo>
                <a:lnTo>
                  <a:pt x="3749711" y="108097"/>
                </a:lnTo>
                <a:lnTo>
                  <a:pt x="3740987" y="98878"/>
                </a:lnTo>
                <a:lnTo>
                  <a:pt x="3732131" y="89787"/>
                </a:lnTo>
                <a:lnTo>
                  <a:pt x="3723253" y="80716"/>
                </a:lnTo>
                <a:lnTo>
                  <a:pt x="3714464" y="71559"/>
                </a:lnTo>
                <a:lnTo>
                  <a:pt x="3705873" y="62205"/>
                </a:lnTo>
                <a:lnTo>
                  <a:pt x="3697591" y="52549"/>
                </a:lnTo>
                <a:lnTo>
                  <a:pt x="3689727" y="42482"/>
                </a:lnTo>
                <a:lnTo>
                  <a:pt x="3686164" y="37524"/>
                </a:lnTo>
                <a:lnTo>
                  <a:pt x="3676966" y="27183"/>
                </a:lnTo>
                <a:lnTo>
                  <a:pt x="3666969" y="19181"/>
                </a:lnTo>
                <a:lnTo>
                  <a:pt x="3656059" y="13312"/>
                </a:lnTo>
                <a:lnTo>
                  <a:pt x="3644124" y="9373"/>
                </a:lnTo>
                <a:lnTo>
                  <a:pt x="3631050" y="7159"/>
                </a:lnTo>
                <a:lnTo>
                  <a:pt x="3616726" y="6466"/>
                </a:lnTo>
                <a:lnTo>
                  <a:pt x="3603547" y="6929"/>
                </a:lnTo>
                <a:lnTo>
                  <a:pt x="3590846" y="7306"/>
                </a:lnTo>
                <a:lnTo>
                  <a:pt x="3578148" y="7613"/>
                </a:lnTo>
                <a:lnTo>
                  <a:pt x="3565454" y="7852"/>
                </a:lnTo>
                <a:lnTo>
                  <a:pt x="3552762" y="8023"/>
                </a:lnTo>
                <a:lnTo>
                  <a:pt x="3527383" y="8157"/>
                </a:lnTo>
                <a:lnTo>
                  <a:pt x="3502003" y="8017"/>
                </a:lnTo>
                <a:lnTo>
                  <a:pt x="3489312" y="7845"/>
                </a:lnTo>
                <a:lnTo>
                  <a:pt x="3476617" y="7603"/>
                </a:lnTo>
                <a:lnTo>
                  <a:pt x="3463920" y="7293"/>
                </a:lnTo>
                <a:lnTo>
                  <a:pt x="3451218" y="6914"/>
                </a:lnTo>
                <a:lnTo>
                  <a:pt x="3438511" y="6466"/>
                </a:lnTo>
                <a:lnTo>
                  <a:pt x="3423344" y="6557"/>
                </a:lnTo>
                <a:lnTo>
                  <a:pt x="3410717" y="6751"/>
                </a:lnTo>
                <a:lnTo>
                  <a:pt x="3398039" y="7026"/>
                </a:lnTo>
                <a:lnTo>
                  <a:pt x="3385321" y="7360"/>
                </a:lnTo>
                <a:lnTo>
                  <a:pt x="3372573" y="7729"/>
                </a:lnTo>
                <a:lnTo>
                  <a:pt x="3359805" y="8109"/>
                </a:lnTo>
                <a:lnTo>
                  <a:pt x="3347028" y="8476"/>
                </a:lnTo>
                <a:lnTo>
                  <a:pt x="3334252" y="8808"/>
                </a:lnTo>
                <a:lnTo>
                  <a:pt x="3321488" y="9080"/>
                </a:lnTo>
                <a:lnTo>
                  <a:pt x="3308745" y="9268"/>
                </a:lnTo>
                <a:lnTo>
                  <a:pt x="3283366" y="9302"/>
                </a:lnTo>
                <a:lnTo>
                  <a:pt x="3270751" y="9100"/>
                </a:lnTo>
                <a:lnTo>
                  <a:pt x="3258200" y="8721"/>
                </a:lnTo>
                <a:lnTo>
                  <a:pt x="3245490" y="8384"/>
                </a:lnTo>
                <a:lnTo>
                  <a:pt x="3232753" y="8054"/>
                </a:lnTo>
                <a:lnTo>
                  <a:pt x="3219990" y="7738"/>
                </a:lnTo>
                <a:lnTo>
                  <a:pt x="3207206" y="7442"/>
                </a:lnTo>
                <a:lnTo>
                  <a:pt x="3194404" y="7174"/>
                </a:lnTo>
                <a:lnTo>
                  <a:pt x="3181586" y="6939"/>
                </a:lnTo>
                <a:lnTo>
                  <a:pt x="3168757" y="6745"/>
                </a:lnTo>
                <a:lnTo>
                  <a:pt x="3155920" y="6598"/>
                </a:lnTo>
                <a:lnTo>
                  <a:pt x="3104551" y="6619"/>
                </a:lnTo>
                <a:lnTo>
                  <a:pt x="3091721" y="6810"/>
                </a:lnTo>
                <a:lnTo>
                  <a:pt x="3078902" y="7088"/>
                </a:lnTo>
                <a:lnTo>
                  <a:pt x="3053311" y="7935"/>
                </a:lnTo>
                <a:lnTo>
                  <a:pt x="3040545" y="8516"/>
                </a:lnTo>
                <a:lnTo>
                  <a:pt x="3027804" y="9213"/>
                </a:lnTo>
                <a:lnTo>
                  <a:pt x="3015091" y="10030"/>
                </a:lnTo>
                <a:lnTo>
                  <a:pt x="3002409" y="10975"/>
                </a:lnTo>
                <a:lnTo>
                  <a:pt x="2989699" y="11921"/>
                </a:lnTo>
                <a:lnTo>
                  <a:pt x="2976962" y="12743"/>
                </a:lnTo>
                <a:lnTo>
                  <a:pt x="2964199" y="13450"/>
                </a:lnTo>
                <a:lnTo>
                  <a:pt x="2951415" y="14052"/>
                </a:lnTo>
                <a:lnTo>
                  <a:pt x="2938613" y="14560"/>
                </a:lnTo>
                <a:lnTo>
                  <a:pt x="2925796" y="14984"/>
                </a:lnTo>
                <a:lnTo>
                  <a:pt x="2912967" y="15334"/>
                </a:lnTo>
                <a:lnTo>
                  <a:pt x="2900129" y="15619"/>
                </a:lnTo>
                <a:lnTo>
                  <a:pt x="2887286" y="15851"/>
                </a:lnTo>
                <a:lnTo>
                  <a:pt x="2874442" y="16039"/>
                </a:lnTo>
                <a:lnTo>
                  <a:pt x="2861599" y="16193"/>
                </a:lnTo>
                <a:lnTo>
                  <a:pt x="2848761" y="16323"/>
                </a:lnTo>
                <a:lnTo>
                  <a:pt x="2823111" y="16552"/>
                </a:lnTo>
                <a:lnTo>
                  <a:pt x="2810307" y="16672"/>
                </a:lnTo>
                <a:lnTo>
                  <a:pt x="2797520" y="16808"/>
                </a:lnTo>
                <a:lnTo>
                  <a:pt x="2784755" y="16970"/>
                </a:lnTo>
                <a:lnTo>
                  <a:pt x="2772014" y="17170"/>
                </a:lnTo>
                <a:lnTo>
                  <a:pt x="2759300" y="17417"/>
                </a:lnTo>
                <a:lnTo>
                  <a:pt x="2746618" y="17720"/>
                </a:lnTo>
                <a:lnTo>
                  <a:pt x="2705865" y="18041"/>
                </a:lnTo>
                <a:lnTo>
                  <a:pt x="2665144" y="18329"/>
                </a:lnTo>
                <a:lnTo>
                  <a:pt x="2624454" y="18582"/>
                </a:lnTo>
                <a:lnTo>
                  <a:pt x="2583793" y="18802"/>
                </a:lnTo>
                <a:lnTo>
                  <a:pt x="2543160" y="18988"/>
                </a:lnTo>
                <a:lnTo>
                  <a:pt x="2502553" y="19140"/>
                </a:lnTo>
                <a:lnTo>
                  <a:pt x="2421408" y="19343"/>
                </a:lnTo>
                <a:lnTo>
                  <a:pt x="2178413" y="19140"/>
                </a:lnTo>
                <a:lnTo>
                  <a:pt x="2137960" y="18988"/>
                </a:lnTo>
                <a:lnTo>
                  <a:pt x="2097515" y="18802"/>
                </a:lnTo>
                <a:lnTo>
                  <a:pt x="2057077" y="18582"/>
                </a:lnTo>
                <a:lnTo>
                  <a:pt x="2016645" y="18329"/>
                </a:lnTo>
                <a:lnTo>
                  <a:pt x="1976216" y="18041"/>
                </a:lnTo>
                <a:lnTo>
                  <a:pt x="1935788" y="17720"/>
                </a:lnTo>
                <a:lnTo>
                  <a:pt x="1895035" y="17784"/>
                </a:lnTo>
                <a:lnTo>
                  <a:pt x="1854315" y="17959"/>
                </a:lnTo>
                <a:lnTo>
                  <a:pt x="1813623" y="18222"/>
                </a:lnTo>
                <a:lnTo>
                  <a:pt x="1772957" y="18550"/>
                </a:lnTo>
                <a:lnTo>
                  <a:pt x="1732313" y="18918"/>
                </a:lnTo>
                <a:lnTo>
                  <a:pt x="1691686" y="19303"/>
                </a:lnTo>
                <a:lnTo>
                  <a:pt x="1651074" y="19682"/>
                </a:lnTo>
                <a:lnTo>
                  <a:pt x="1610473" y="20030"/>
                </a:lnTo>
                <a:lnTo>
                  <a:pt x="1569879" y="20324"/>
                </a:lnTo>
                <a:lnTo>
                  <a:pt x="1529289" y="20541"/>
                </a:lnTo>
                <a:lnTo>
                  <a:pt x="1448106" y="20646"/>
                </a:lnTo>
                <a:lnTo>
                  <a:pt x="1407505" y="20488"/>
                </a:lnTo>
                <a:lnTo>
                  <a:pt x="1366894" y="20157"/>
                </a:lnTo>
                <a:lnTo>
                  <a:pt x="1326269" y="19630"/>
                </a:lnTo>
                <a:lnTo>
                  <a:pt x="1285626" y="18884"/>
                </a:lnTo>
                <a:lnTo>
                  <a:pt x="1244962" y="17895"/>
                </a:lnTo>
                <a:lnTo>
                  <a:pt x="1204272" y="16638"/>
                </a:lnTo>
                <a:lnTo>
                  <a:pt x="1163554" y="15091"/>
                </a:lnTo>
                <a:lnTo>
                  <a:pt x="1122804" y="13230"/>
                </a:lnTo>
                <a:lnTo>
                  <a:pt x="1118083" y="12967"/>
                </a:lnTo>
                <a:lnTo>
                  <a:pt x="1105406" y="12363"/>
                </a:lnTo>
                <a:lnTo>
                  <a:pt x="1092729" y="11895"/>
                </a:lnTo>
                <a:lnTo>
                  <a:pt x="1080052" y="11547"/>
                </a:lnTo>
                <a:lnTo>
                  <a:pt x="1067374" y="11300"/>
                </a:lnTo>
                <a:lnTo>
                  <a:pt x="1054696" y="11137"/>
                </a:lnTo>
                <a:lnTo>
                  <a:pt x="1029339" y="10993"/>
                </a:lnTo>
                <a:lnTo>
                  <a:pt x="953265" y="10762"/>
                </a:lnTo>
                <a:lnTo>
                  <a:pt x="940586" y="10570"/>
                </a:lnTo>
                <a:lnTo>
                  <a:pt x="927906" y="10287"/>
                </a:lnTo>
                <a:lnTo>
                  <a:pt x="915226" y="9896"/>
                </a:lnTo>
                <a:lnTo>
                  <a:pt x="902547" y="9380"/>
                </a:lnTo>
                <a:lnTo>
                  <a:pt x="889867" y="8721"/>
                </a:lnTo>
                <a:lnTo>
                  <a:pt x="875765" y="8097"/>
                </a:lnTo>
                <a:lnTo>
                  <a:pt x="859680" y="7567"/>
                </a:lnTo>
                <a:lnTo>
                  <a:pt x="841889" y="7124"/>
                </a:lnTo>
                <a:lnTo>
                  <a:pt x="822670" y="6762"/>
                </a:lnTo>
                <a:lnTo>
                  <a:pt x="802299" y="6474"/>
                </a:lnTo>
                <a:lnTo>
                  <a:pt x="781055" y="6254"/>
                </a:lnTo>
                <a:lnTo>
                  <a:pt x="759215" y="6094"/>
                </a:lnTo>
                <a:lnTo>
                  <a:pt x="714856" y="5929"/>
                </a:lnTo>
                <a:lnTo>
                  <a:pt x="612949" y="6105"/>
                </a:lnTo>
                <a:lnTo>
                  <a:pt x="581610" y="6270"/>
                </a:lnTo>
                <a:lnTo>
                  <a:pt x="558985" y="6408"/>
                </a:lnTo>
                <a:lnTo>
                  <a:pt x="547294" y="6466"/>
                </a:lnTo>
                <a:lnTo>
                  <a:pt x="530509" y="6195"/>
                </a:lnTo>
                <a:lnTo>
                  <a:pt x="513723" y="6040"/>
                </a:lnTo>
                <a:lnTo>
                  <a:pt x="446581" y="6211"/>
                </a:lnTo>
                <a:lnTo>
                  <a:pt x="429795" y="6359"/>
                </a:lnTo>
                <a:lnTo>
                  <a:pt x="413010" y="6512"/>
                </a:lnTo>
                <a:lnTo>
                  <a:pt x="396224" y="6651"/>
                </a:lnTo>
                <a:lnTo>
                  <a:pt x="362653" y="6814"/>
                </a:lnTo>
                <a:lnTo>
                  <a:pt x="329082" y="6700"/>
                </a:lnTo>
                <a:lnTo>
                  <a:pt x="312296" y="6492"/>
                </a:lnTo>
                <a:lnTo>
                  <a:pt x="295511" y="6160"/>
                </a:lnTo>
                <a:lnTo>
                  <a:pt x="278725" y="5684"/>
                </a:lnTo>
                <a:lnTo>
                  <a:pt x="261940" y="5047"/>
                </a:lnTo>
                <a:lnTo>
                  <a:pt x="245154" y="4228"/>
                </a:lnTo>
                <a:lnTo>
                  <a:pt x="228369" y="3211"/>
                </a:lnTo>
                <a:lnTo>
                  <a:pt x="211583" y="1976"/>
                </a:lnTo>
                <a:lnTo>
                  <a:pt x="205421" y="1582"/>
                </a:lnTo>
                <a:lnTo>
                  <a:pt x="192641" y="918"/>
                </a:lnTo>
                <a:lnTo>
                  <a:pt x="179906" y="448"/>
                </a:lnTo>
                <a:lnTo>
                  <a:pt x="167211" y="149"/>
                </a:lnTo>
                <a:lnTo>
                  <a:pt x="154546" y="0"/>
                </a:lnTo>
                <a:lnTo>
                  <a:pt x="129281" y="62"/>
                </a:lnTo>
                <a:lnTo>
                  <a:pt x="116666" y="231"/>
                </a:lnTo>
                <a:lnTo>
                  <a:pt x="104052" y="461"/>
                </a:lnTo>
                <a:lnTo>
                  <a:pt x="91433" y="732"/>
                </a:lnTo>
                <a:lnTo>
                  <a:pt x="78800" y="1021"/>
                </a:lnTo>
                <a:lnTo>
                  <a:pt x="66148" y="1307"/>
                </a:lnTo>
                <a:lnTo>
                  <a:pt x="53467" y="1567"/>
                </a:lnTo>
                <a:lnTo>
                  <a:pt x="40751" y="1780"/>
                </a:lnTo>
                <a:lnTo>
                  <a:pt x="27993" y="1923"/>
                </a:lnTo>
                <a:lnTo>
                  <a:pt x="15185" y="1976"/>
                </a:lnTo>
                <a:lnTo>
                  <a:pt x="12897" y="4231"/>
                </a:lnTo>
                <a:lnTo>
                  <a:pt x="10610" y="8721"/>
                </a:lnTo>
                <a:lnTo>
                  <a:pt x="12897" y="8721"/>
                </a:lnTo>
                <a:lnTo>
                  <a:pt x="10694" y="21896"/>
                </a:lnTo>
                <a:lnTo>
                  <a:pt x="9461" y="34741"/>
                </a:lnTo>
                <a:lnTo>
                  <a:pt x="9110" y="47261"/>
                </a:lnTo>
                <a:lnTo>
                  <a:pt x="9529" y="59563"/>
                </a:lnTo>
                <a:close/>
              </a:path>
            </a:pathLst>
          </a:custGeom>
          <a:solidFill>
            <a:srgbClr val="FFBC58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0" name="object 40"/>
          <p:cNvSpPr/>
          <p:nvPr/>
        </p:nvSpPr>
        <p:spPr>
          <a:xfrm>
            <a:off x="0" y="1602718"/>
            <a:ext cx="11421" cy="3372"/>
          </a:xfrm>
          <a:custGeom>
            <a:avLst/>
            <a:gdLst/>
            <a:ahLst/>
            <a:cxnLst/>
            <a:rect l="l" t="t" r="r" b="b"/>
            <a:pathLst>
              <a:path w="22842" h="6744">
                <a:moveTo>
                  <a:pt x="18286" y="0"/>
                </a:moveTo>
                <a:lnTo>
                  <a:pt x="0" y="0"/>
                </a:lnTo>
                <a:lnTo>
                  <a:pt x="0" y="6744"/>
                </a:lnTo>
                <a:lnTo>
                  <a:pt x="18286" y="6744"/>
                </a:lnTo>
                <a:lnTo>
                  <a:pt x="22842" y="4508"/>
                </a:lnTo>
                <a:lnTo>
                  <a:pt x="18286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" name="object 41"/>
          <p:cNvSpPr/>
          <p:nvPr/>
        </p:nvSpPr>
        <p:spPr>
          <a:xfrm>
            <a:off x="0" y="1603522"/>
            <a:ext cx="56790" cy="611742"/>
          </a:xfrm>
          <a:custGeom>
            <a:avLst/>
            <a:gdLst/>
            <a:ahLst/>
            <a:cxnLst/>
            <a:rect l="l" t="t" r="r" b="b"/>
            <a:pathLst>
              <a:path w="113580" h="1223483">
                <a:moveTo>
                  <a:pt x="110970" y="160865"/>
                </a:moveTo>
                <a:lnTo>
                  <a:pt x="110904" y="147600"/>
                </a:lnTo>
                <a:lnTo>
                  <a:pt x="111173" y="134609"/>
                </a:lnTo>
                <a:lnTo>
                  <a:pt x="111911" y="122199"/>
                </a:lnTo>
                <a:lnTo>
                  <a:pt x="112300" y="115200"/>
                </a:lnTo>
                <a:lnTo>
                  <a:pt x="112856" y="102795"/>
                </a:lnTo>
                <a:lnTo>
                  <a:pt x="113261" y="90094"/>
                </a:lnTo>
                <a:lnTo>
                  <a:pt x="113517" y="77190"/>
                </a:lnTo>
                <a:lnTo>
                  <a:pt x="113580" y="51139"/>
                </a:lnTo>
                <a:lnTo>
                  <a:pt x="113387" y="38176"/>
                </a:lnTo>
                <a:lnTo>
                  <a:pt x="113045" y="25378"/>
                </a:lnTo>
                <a:lnTo>
                  <a:pt x="112553" y="12837"/>
                </a:lnTo>
                <a:lnTo>
                  <a:pt x="111911" y="645"/>
                </a:lnTo>
                <a:lnTo>
                  <a:pt x="107322" y="333"/>
                </a:lnTo>
                <a:lnTo>
                  <a:pt x="95422" y="0"/>
                </a:lnTo>
                <a:lnTo>
                  <a:pt x="82854" y="125"/>
                </a:lnTo>
                <a:lnTo>
                  <a:pt x="69857" y="510"/>
                </a:lnTo>
                <a:lnTo>
                  <a:pt x="56665" y="954"/>
                </a:lnTo>
                <a:lnTo>
                  <a:pt x="43515" y="1258"/>
                </a:lnTo>
                <a:lnTo>
                  <a:pt x="30644" y="1221"/>
                </a:lnTo>
                <a:lnTo>
                  <a:pt x="18287" y="645"/>
                </a:lnTo>
                <a:lnTo>
                  <a:pt x="0" y="645"/>
                </a:lnTo>
                <a:lnTo>
                  <a:pt x="0" y="1222109"/>
                </a:lnTo>
                <a:lnTo>
                  <a:pt x="5730" y="1222525"/>
                </a:lnTo>
                <a:lnTo>
                  <a:pt x="18201" y="1223108"/>
                </a:lnTo>
                <a:lnTo>
                  <a:pt x="30649" y="1223423"/>
                </a:lnTo>
                <a:lnTo>
                  <a:pt x="55654" y="1223483"/>
                </a:lnTo>
                <a:lnTo>
                  <a:pt x="68301" y="1223346"/>
                </a:lnTo>
                <a:lnTo>
                  <a:pt x="81103" y="1223175"/>
                </a:lnTo>
                <a:lnTo>
                  <a:pt x="94107" y="1223029"/>
                </a:lnTo>
                <a:lnTo>
                  <a:pt x="107356" y="1222968"/>
                </a:lnTo>
                <a:lnTo>
                  <a:pt x="107312" y="1215653"/>
                </a:lnTo>
                <a:lnTo>
                  <a:pt x="107089" y="1203457"/>
                </a:lnTo>
                <a:lnTo>
                  <a:pt x="106730" y="1190811"/>
                </a:lnTo>
                <a:lnTo>
                  <a:pt x="106297" y="1177867"/>
                </a:lnTo>
                <a:lnTo>
                  <a:pt x="105852" y="1164779"/>
                </a:lnTo>
                <a:lnTo>
                  <a:pt x="105458" y="1151699"/>
                </a:lnTo>
                <a:lnTo>
                  <a:pt x="105176" y="1138779"/>
                </a:lnTo>
                <a:lnTo>
                  <a:pt x="105118" y="1081296"/>
                </a:lnTo>
                <a:lnTo>
                  <a:pt x="105260" y="1036481"/>
                </a:lnTo>
                <a:lnTo>
                  <a:pt x="105484" y="991720"/>
                </a:lnTo>
                <a:lnTo>
                  <a:pt x="105780" y="947007"/>
                </a:lnTo>
                <a:lnTo>
                  <a:pt x="106138" y="902334"/>
                </a:lnTo>
                <a:lnTo>
                  <a:pt x="106547" y="857694"/>
                </a:lnTo>
                <a:lnTo>
                  <a:pt x="106997" y="813082"/>
                </a:lnTo>
                <a:lnTo>
                  <a:pt x="107477" y="768490"/>
                </a:lnTo>
                <a:lnTo>
                  <a:pt x="107978" y="723911"/>
                </a:lnTo>
                <a:lnTo>
                  <a:pt x="108490" y="679339"/>
                </a:lnTo>
                <a:lnTo>
                  <a:pt x="109001" y="634767"/>
                </a:lnTo>
                <a:lnTo>
                  <a:pt x="109503" y="590188"/>
                </a:lnTo>
                <a:lnTo>
                  <a:pt x="109983" y="545596"/>
                </a:lnTo>
                <a:lnTo>
                  <a:pt x="110433" y="500983"/>
                </a:lnTo>
                <a:lnTo>
                  <a:pt x="110842" y="456343"/>
                </a:lnTo>
                <a:lnTo>
                  <a:pt x="111200" y="411669"/>
                </a:lnTo>
                <a:lnTo>
                  <a:pt x="111496" y="366955"/>
                </a:lnTo>
                <a:lnTo>
                  <a:pt x="111720" y="322193"/>
                </a:lnTo>
                <a:lnTo>
                  <a:pt x="111862" y="277377"/>
                </a:lnTo>
                <a:lnTo>
                  <a:pt x="111837" y="199226"/>
                </a:lnTo>
                <a:lnTo>
                  <a:pt x="111571" y="186986"/>
                </a:lnTo>
                <a:lnTo>
                  <a:pt x="111237" y="174097"/>
                </a:lnTo>
                <a:lnTo>
                  <a:pt x="110970" y="160865"/>
                </a:lnTo>
                <a:close/>
              </a:path>
            </a:pathLst>
          </a:custGeom>
          <a:solidFill>
            <a:srgbClr val="FF914D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5" name="object 35"/>
          <p:cNvSpPr/>
          <p:nvPr/>
        </p:nvSpPr>
        <p:spPr>
          <a:xfrm>
            <a:off x="538063" y="34724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4" name="object 34"/>
          <p:cNvSpPr/>
          <p:nvPr/>
        </p:nvSpPr>
        <p:spPr>
          <a:xfrm>
            <a:off x="563593" y="4424306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3" name="object 33"/>
          <p:cNvSpPr/>
          <p:nvPr/>
        </p:nvSpPr>
        <p:spPr>
          <a:xfrm>
            <a:off x="538063" y="49202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30658" y="1258190"/>
            <a:ext cx="657547" cy="190246"/>
          </a:xfrm>
          <a:prstGeom prst="rect">
            <a:avLst/>
          </a:prstGeom>
        </p:spPr>
        <p:txBody>
          <a:bodyPr wrap="square" lIns="0" tIns="9509" rIns="0" bIns="0" rtlCol="0">
            <a:noAutofit/>
          </a:bodyPr>
          <a:lstStyle/>
          <a:p>
            <a:pPr marL="6350">
              <a:lnSpc>
                <a:spcPts val="1498"/>
              </a:lnSpc>
            </a:pPr>
            <a:r>
              <a:rPr sz="1400" spc="78" dirty="0">
                <a:solidFill>
                  <a:srgbClr val="FFFFFF"/>
                </a:solidFill>
                <a:latin typeface="Segoe UI"/>
                <a:cs typeface="Segoe UI"/>
              </a:rPr>
              <a:t>settore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4680" y="1258190"/>
            <a:ext cx="830654" cy="190246"/>
          </a:xfrm>
          <a:prstGeom prst="rect">
            <a:avLst/>
          </a:prstGeom>
        </p:spPr>
        <p:txBody>
          <a:bodyPr wrap="square" lIns="0" tIns="9509" rIns="0" bIns="0" rtlCol="0">
            <a:noAutofit/>
          </a:bodyPr>
          <a:lstStyle/>
          <a:p>
            <a:pPr marL="6350">
              <a:lnSpc>
                <a:spcPts val="1498"/>
              </a:lnSpc>
            </a:pPr>
            <a:r>
              <a:rPr sz="1400" spc="100" dirty="0">
                <a:solidFill>
                  <a:srgbClr val="FFFFFF"/>
                </a:solidFill>
                <a:latin typeface="Segoe UI"/>
                <a:cs typeface="Segoe UI"/>
              </a:rPr>
              <a:t>pubblico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13243" y="1501983"/>
            <a:ext cx="1094961" cy="254254"/>
          </a:xfrm>
          <a:prstGeom prst="rect">
            <a:avLst/>
          </a:prstGeom>
        </p:spPr>
        <p:txBody>
          <a:bodyPr wrap="square" lIns="0" tIns="12462" rIns="0" bIns="0" rtlCol="0">
            <a:noAutofit/>
          </a:bodyPr>
          <a:lstStyle/>
          <a:p>
            <a:pPr marL="6350">
              <a:lnSpc>
                <a:spcPts val="1963"/>
              </a:lnSpc>
            </a:pPr>
            <a:r>
              <a:rPr sz="1900" b="1" spc="107" dirty="0">
                <a:latin typeface="Arial"/>
                <a:cs typeface="Arial"/>
              </a:rPr>
              <a:t>NOVITA</a:t>
            </a:r>
            <a:r>
              <a:rPr sz="1900" spc="-52" dirty="0">
                <a:latin typeface="Lucida Sans"/>
                <a:cs typeface="Lucida Sans"/>
              </a:rPr>
              <a:t>'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59351" y="1661667"/>
            <a:ext cx="1552148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dirty="0">
                <a:solidFill>
                  <a:srgbClr val="2B2B2B"/>
                </a:solidFill>
                <a:latin typeface="Tahoma"/>
                <a:cs typeface="Tahoma"/>
              </a:rPr>
              <a:t>QUALI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32928" y="1661667"/>
            <a:ext cx="2863835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-91" dirty="0">
                <a:solidFill>
                  <a:srgbClr val="2B2B2B"/>
                </a:solidFill>
                <a:latin typeface="Tahoma"/>
                <a:cs typeface="Tahoma"/>
              </a:rPr>
              <a:t>VIOLAZIONI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4649" y="1661667"/>
            <a:ext cx="521276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dirty="0">
                <a:solidFill>
                  <a:srgbClr val="2B2B2B"/>
                </a:solidFill>
                <a:latin typeface="Tahoma"/>
                <a:cs typeface="Tahoma"/>
              </a:rPr>
              <a:t>SI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820" y="1811036"/>
            <a:ext cx="646506" cy="187350"/>
          </a:xfrm>
          <a:prstGeom prst="rect">
            <a:avLst/>
          </a:prstGeom>
        </p:spPr>
        <p:txBody>
          <a:bodyPr wrap="square" lIns="0" tIns="9366" rIns="0" bIns="0" rtlCol="0">
            <a:noAutofit/>
          </a:bodyPr>
          <a:lstStyle/>
          <a:p>
            <a:pPr marL="6350">
              <a:lnSpc>
                <a:spcPts val="1475"/>
              </a:lnSpc>
            </a:pPr>
            <a:r>
              <a:rPr sz="1375" spc="78" dirty="0">
                <a:latin typeface="Segoe UI"/>
                <a:cs typeface="Segoe UI"/>
              </a:rPr>
              <a:t>settore</a:t>
            </a:r>
            <a:endParaRPr sz="1375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0489" y="1811036"/>
            <a:ext cx="649825" cy="187350"/>
          </a:xfrm>
          <a:prstGeom prst="rect">
            <a:avLst/>
          </a:prstGeom>
        </p:spPr>
        <p:txBody>
          <a:bodyPr wrap="square" lIns="0" tIns="9366" rIns="0" bIns="0" rtlCol="0">
            <a:noAutofit/>
          </a:bodyPr>
          <a:lstStyle/>
          <a:p>
            <a:pPr marL="6350">
              <a:lnSpc>
                <a:spcPts val="1475"/>
              </a:lnSpc>
            </a:pPr>
            <a:r>
              <a:rPr sz="1375" spc="75" dirty="0">
                <a:latin typeface="Segoe UI"/>
                <a:cs typeface="Segoe UI"/>
              </a:rPr>
              <a:t>privato</a:t>
            </a:r>
            <a:endParaRPr sz="1375" dirty="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8111" y="2215264"/>
            <a:ext cx="2444547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77" dirty="0">
                <a:solidFill>
                  <a:srgbClr val="2B2B2B"/>
                </a:solidFill>
                <a:latin typeface="Tahoma"/>
                <a:cs typeface="Tahoma"/>
              </a:rPr>
              <a:t>POSSONO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26686" y="2201481"/>
            <a:ext cx="2982214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96" dirty="0">
                <a:solidFill>
                  <a:srgbClr val="2B2B2B"/>
                </a:solidFill>
                <a:latin typeface="Tahoma"/>
                <a:cs typeface="Tahoma"/>
              </a:rPr>
              <a:t>SEGNALARE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1850" y="2931234"/>
            <a:ext cx="119809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9" dirty="0">
                <a:latin typeface="Segoe UI"/>
                <a:cs typeface="Segoe UI"/>
              </a:rPr>
              <a:t>Condotte illecite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46605" y="2931234"/>
            <a:ext cx="636362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3" dirty="0">
                <a:latin typeface="Segoe UI"/>
                <a:cs typeface="Segoe UI"/>
              </a:rPr>
              <a:t>rilevanti ai sensi del  </a:t>
            </a:r>
            <a:r>
              <a:rPr sz="1100" b="1" spc="53" dirty="0">
                <a:latin typeface="Segoe UI"/>
                <a:cs typeface="Segoe UI"/>
              </a:rPr>
              <a:t>D.Lgs.231/2001 </a:t>
            </a:r>
            <a:r>
              <a:rPr sz="1100" spc="53" dirty="0">
                <a:latin typeface="Segoe UI"/>
                <a:cs typeface="Segoe UI"/>
              </a:rPr>
              <a:t>o violazioni del  Modello di Organizzazione e Gestione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1850" y="3134688"/>
            <a:ext cx="127469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1" dirty="0">
                <a:latin typeface="Segoe UI"/>
                <a:cs typeface="Segoe UI"/>
              </a:rPr>
              <a:t>adottato </a:t>
            </a:r>
            <a:r>
              <a:rPr sz="1100" spc="87" dirty="0">
                <a:latin typeface="Calibri"/>
                <a:cs typeface="Calibri"/>
              </a:rPr>
              <a:t>dall’ente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1850" y="3489907"/>
            <a:ext cx="7578457" cy="355600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3" dirty="0">
                <a:latin typeface="Segoe UI"/>
                <a:cs typeface="Segoe UI"/>
              </a:rPr>
              <a:t>Illeciti  derivanti da norme </a:t>
            </a:r>
            <a:r>
              <a:rPr sz="1100" b="1" spc="86" dirty="0">
                <a:latin typeface="Calibri"/>
                <a:cs typeface="Calibri"/>
              </a:rPr>
              <a:t>dell’Unione  </a:t>
            </a:r>
            <a:r>
              <a:rPr sz="1100" b="1" spc="63" dirty="0">
                <a:latin typeface="Segoe UI"/>
                <a:cs typeface="Segoe UI"/>
              </a:rPr>
              <a:t>o nazionali </a:t>
            </a:r>
            <a:r>
              <a:rPr sz="1100" spc="63" dirty="0">
                <a:latin typeface="Segoe UI"/>
                <a:cs typeface="Segoe UI"/>
              </a:rPr>
              <a:t>: appalti pubblici, servizi prodotti e mercati finanziari e</a:t>
            </a:r>
            <a:endParaRPr sz="1100" dirty="0">
              <a:latin typeface="Segoe UI"/>
              <a:cs typeface="Segoe UI"/>
            </a:endParaRPr>
          </a:p>
          <a:p>
            <a:pPr marL="6350" marR="204">
              <a:lnSpc>
                <a:spcPct val="110839"/>
              </a:lnSpc>
              <a:spcBef>
                <a:spcPts val="78"/>
              </a:spcBef>
            </a:pPr>
            <a:r>
              <a:rPr sz="1100" spc="69" dirty="0">
                <a:latin typeface="Segoe UI"/>
                <a:cs typeface="Segoe UI"/>
              </a:rPr>
              <a:t>prevenzione del </a:t>
            </a:r>
            <a:r>
              <a:rPr sz="1100" spc="69" dirty="0" err="1">
                <a:latin typeface="Segoe UI"/>
                <a:cs typeface="Segoe UI"/>
              </a:rPr>
              <a:t>riciclaggio</a:t>
            </a:r>
            <a:r>
              <a:rPr sz="1100" spc="69" dirty="0">
                <a:latin typeface="Segoe UI"/>
                <a:cs typeface="Segoe UI"/>
              </a:rPr>
              <a:t>, sicurezza e conformità dei prodotti, </a:t>
            </a:r>
            <a:r>
              <a:rPr sz="1100" spc="69" dirty="0" err="1">
                <a:latin typeface="Segoe UI"/>
                <a:cs typeface="Segoe UI"/>
              </a:rPr>
              <a:t>sicurezza</a:t>
            </a:r>
            <a:r>
              <a:rPr lang="it-IT" sz="1100" spc="69" dirty="0">
                <a:latin typeface="Segoe UI"/>
                <a:cs typeface="Segoe UI"/>
              </a:rPr>
              <a:t> 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2661" y="3678967"/>
            <a:ext cx="249898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9" dirty="0">
                <a:latin typeface="Segoe UI"/>
                <a:cs typeface="Segoe UI"/>
              </a:rPr>
              <a:t>dei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2559" y="3668088"/>
            <a:ext cx="66896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6" dirty="0" err="1">
                <a:latin typeface="Segoe UI"/>
                <a:cs typeface="Segoe UI"/>
              </a:rPr>
              <a:t>traspo</a:t>
            </a:r>
            <a:r>
              <a:rPr lang="it-IT" sz="1100" spc="56" dirty="0">
                <a:latin typeface="Segoe UI"/>
                <a:cs typeface="Segoe UI"/>
              </a:rPr>
              <a:t>r</a:t>
            </a:r>
            <a:r>
              <a:rPr sz="1100" spc="56" dirty="0" err="1">
                <a:latin typeface="Segoe UI"/>
                <a:cs typeface="Segoe UI"/>
              </a:rPr>
              <a:t>ti</a:t>
            </a:r>
            <a:r>
              <a:rPr sz="1100" spc="56" dirty="0">
                <a:latin typeface="Segoe UI"/>
                <a:cs typeface="Segoe UI"/>
              </a:rPr>
              <a:t>,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4579" y="3678967"/>
            <a:ext cx="151574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3" dirty="0">
                <a:latin typeface="Segoe UI"/>
                <a:cs typeface="Segoe UI"/>
              </a:rPr>
              <a:t>tutela dell'ambiente,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0870" y="3896815"/>
            <a:ext cx="114472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endParaRPr sz="11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390" y="3854587"/>
            <a:ext cx="67618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5" dirty="0">
                <a:latin typeface="Segoe UI"/>
                <a:cs typeface="Segoe UI"/>
              </a:rPr>
              <a:t>sicurezza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8574" y="3845507"/>
            <a:ext cx="38362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8" dirty="0">
                <a:latin typeface="Segoe UI"/>
                <a:cs typeface="Segoe UI"/>
              </a:rPr>
              <a:t>degli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2200" y="3845507"/>
            <a:ext cx="61050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82" dirty="0">
                <a:latin typeface="Segoe UI"/>
                <a:cs typeface="Segoe UI"/>
              </a:rPr>
              <a:t>alimenti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2705" y="3832288"/>
            <a:ext cx="5887528" cy="187885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72" dirty="0">
                <a:latin typeface="Segoe UI"/>
                <a:cs typeface="Segoe UI"/>
              </a:rPr>
              <a:t>, salute pubblica, protezione dei  consumatori, tutela </a:t>
            </a:r>
            <a:r>
              <a:rPr lang="it-IT" sz="1100" spc="54" dirty="0">
                <a:latin typeface="Segoe UI"/>
                <a:cs typeface="Segoe UI"/>
              </a:rPr>
              <a:t>e protezione dei dati personali</a:t>
            </a:r>
            <a:endParaRPr lang="it-IT" sz="11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390" y="4438160"/>
            <a:ext cx="7061574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0" dirty="0">
                <a:latin typeface="Segoe UI"/>
                <a:cs typeface="Segoe UI"/>
              </a:rPr>
              <a:t>Atti od </a:t>
            </a:r>
            <a:r>
              <a:rPr sz="1100" spc="50" dirty="0" err="1">
                <a:latin typeface="Segoe UI"/>
                <a:cs typeface="Segoe UI"/>
              </a:rPr>
              <a:t>omissioni</a:t>
            </a:r>
            <a:r>
              <a:rPr sz="1100" spc="50" dirty="0">
                <a:latin typeface="Segoe UI"/>
                <a:cs typeface="Segoe UI"/>
              </a:rPr>
              <a:t> </a:t>
            </a:r>
            <a:r>
              <a:rPr sz="1100" spc="50" dirty="0" err="1">
                <a:latin typeface="Segoe UI"/>
                <a:cs typeface="Segoe UI"/>
              </a:rPr>
              <a:t>che</a:t>
            </a:r>
            <a:r>
              <a:rPr lang="it-IT" sz="1100" spc="50" dirty="0">
                <a:latin typeface="Segoe UI"/>
                <a:cs typeface="Segoe UI"/>
              </a:rPr>
              <a:t> </a:t>
            </a:r>
            <a:r>
              <a:rPr sz="1100" b="1" spc="50" dirty="0" err="1">
                <a:latin typeface="Segoe UI"/>
                <a:cs typeface="Segoe UI"/>
              </a:rPr>
              <a:t>ledono</a:t>
            </a:r>
            <a:r>
              <a:rPr sz="1100" b="1" spc="50" dirty="0">
                <a:latin typeface="Segoe UI"/>
                <a:cs typeface="Segoe UI"/>
              </a:rPr>
              <a:t>  gli interessi finanziari dell'Unione </a:t>
            </a:r>
            <a:r>
              <a:rPr sz="1100" spc="50" dirty="0">
                <a:latin typeface="Segoe UI"/>
                <a:cs typeface="Segoe UI"/>
              </a:rPr>
              <a:t>(ad es. in materia di IVA o doganale)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1850" y="4928754"/>
            <a:ext cx="659523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9" dirty="0">
                <a:latin typeface="Segoe UI"/>
                <a:cs typeface="Segoe UI"/>
              </a:rPr>
              <a:t>Atti od omissioni riguardanti il </a:t>
            </a:r>
            <a:r>
              <a:rPr sz="1100" b="1" spc="59" dirty="0">
                <a:latin typeface="Segoe UI"/>
                <a:cs typeface="Segoe UI"/>
              </a:rPr>
              <a:t>mercato interno dell’Unione </a:t>
            </a:r>
            <a:r>
              <a:rPr sz="1100" spc="59" dirty="0">
                <a:latin typeface="Segoe UI"/>
                <a:cs typeface="Segoe UI"/>
              </a:rPr>
              <a:t>(ad es. in materia di concorrenza)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B4E47B5-E4E7-D4C3-A520-213BD4DD005F}"/>
              </a:ext>
            </a:extLst>
          </p:cNvPr>
          <p:cNvSpPr txBox="1"/>
          <p:nvPr/>
        </p:nvSpPr>
        <p:spPr>
          <a:xfrm>
            <a:off x="733767" y="39754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spc="69" dirty="0">
                <a:latin typeface="Segoe UI"/>
                <a:cs typeface="Segoe UI"/>
              </a:rPr>
              <a:t>e sicurezza delle  reti e dei sistemi informativi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154865" y="2445836"/>
            <a:ext cx="547116" cy="80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51" name="object 51"/>
          <p:cNvSpPr/>
          <p:nvPr/>
        </p:nvSpPr>
        <p:spPr>
          <a:xfrm>
            <a:off x="647977" y="3467210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5" name="object 45"/>
          <p:cNvSpPr/>
          <p:nvPr/>
        </p:nvSpPr>
        <p:spPr>
          <a:xfrm>
            <a:off x="7670240" y="1091200"/>
            <a:ext cx="1473760" cy="946388"/>
          </a:xfrm>
          <a:custGeom>
            <a:avLst/>
            <a:gdLst/>
            <a:ahLst/>
            <a:cxnLst/>
            <a:rect l="l" t="t" r="r" b="b"/>
            <a:pathLst>
              <a:path w="2947519" h="1892775">
                <a:moveTo>
                  <a:pt x="2947519" y="1892775"/>
                </a:moveTo>
                <a:lnTo>
                  <a:pt x="2947519" y="0"/>
                </a:lnTo>
                <a:lnTo>
                  <a:pt x="0" y="0"/>
                </a:lnTo>
                <a:lnTo>
                  <a:pt x="0" y="1892775"/>
                </a:lnTo>
                <a:lnTo>
                  <a:pt x="2947519" y="1892775"/>
                </a:lnTo>
                <a:close/>
              </a:path>
            </a:pathLst>
          </a:custGeom>
          <a:solidFill>
            <a:srgbClr val="FFE155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6" name="object 46"/>
          <p:cNvSpPr/>
          <p:nvPr/>
        </p:nvSpPr>
        <p:spPr>
          <a:xfrm>
            <a:off x="8474957" y="1172597"/>
            <a:ext cx="69979" cy="84813"/>
          </a:xfrm>
          <a:custGeom>
            <a:avLst/>
            <a:gdLst/>
            <a:ahLst/>
            <a:cxnLst/>
            <a:rect l="l" t="t" r="r" b="b"/>
            <a:pathLst>
              <a:path w="139957" h="169625">
                <a:moveTo>
                  <a:pt x="102162" y="0"/>
                </a:moveTo>
                <a:lnTo>
                  <a:pt x="0" y="148458"/>
                </a:lnTo>
                <a:lnTo>
                  <a:pt x="17476" y="169625"/>
                </a:lnTo>
                <a:lnTo>
                  <a:pt x="139957" y="45740"/>
                </a:lnTo>
                <a:lnTo>
                  <a:pt x="102162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7" name="object 47"/>
          <p:cNvSpPr/>
          <p:nvPr/>
        </p:nvSpPr>
        <p:spPr>
          <a:xfrm>
            <a:off x="8465103" y="1090538"/>
            <a:ext cx="147590" cy="178756"/>
          </a:xfrm>
          <a:custGeom>
            <a:avLst/>
            <a:gdLst/>
            <a:ahLst/>
            <a:cxnLst/>
            <a:rect l="l" t="t" r="r" b="b"/>
            <a:pathLst>
              <a:path w="295179" h="357511">
                <a:moveTo>
                  <a:pt x="201866" y="113181"/>
                </a:moveTo>
                <a:lnTo>
                  <a:pt x="190419" y="99752"/>
                </a:lnTo>
                <a:lnTo>
                  <a:pt x="178875" y="87052"/>
                </a:lnTo>
                <a:lnTo>
                  <a:pt x="167281" y="75105"/>
                </a:lnTo>
                <a:lnTo>
                  <a:pt x="155688" y="63938"/>
                </a:lnTo>
                <a:lnTo>
                  <a:pt x="144145" y="53577"/>
                </a:lnTo>
                <a:lnTo>
                  <a:pt x="132699" y="44048"/>
                </a:lnTo>
                <a:lnTo>
                  <a:pt x="121402" y="35377"/>
                </a:lnTo>
                <a:lnTo>
                  <a:pt x="110301" y="27590"/>
                </a:lnTo>
                <a:lnTo>
                  <a:pt x="99447" y="20712"/>
                </a:lnTo>
                <a:lnTo>
                  <a:pt x="88887" y="14769"/>
                </a:lnTo>
                <a:lnTo>
                  <a:pt x="68850" y="5795"/>
                </a:lnTo>
                <a:lnTo>
                  <a:pt x="50583" y="875"/>
                </a:lnTo>
                <a:lnTo>
                  <a:pt x="42236" y="0"/>
                </a:lnTo>
                <a:lnTo>
                  <a:pt x="34478" y="215"/>
                </a:lnTo>
                <a:lnTo>
                  <a:pt x="20930" y="4025"/>
                </a:lnTo>
                <a:lnTo>
                  <a:pt x="10330" y="12511"/>
                </a:lnTo>
                <a:lnTo>
                  <a:pt x="3323" y="25306"/>
                </a:lnTo>
                <a:lnTo>
                  <a:pt x="178" y="41690"/>
                </a:lnTo>
                <a:lnTo>
                  <a:pt x="0" y="51078"/>
                </a:lnTo>
                <a:lnTo>
                  <a:pt x="722" y="61183"/>
                </a:lnTo>
                <a:lnTo>
                  <a:pt x="4785" y="83306"/>
                </a:lnTo>
                <a:lnTo>
                  <a:pt x="8082" y="95203"/>
                </a:lnTo>
                <a:lnTo>
                  <a:pt x="12195" y="107578"/>
                </a:lnTo>
                <a:lnTo>
                  <a:pt x="17101" y="120370"/>
                </a:lnTo>
                <a:lnTo>
                  <a:pt x="22780" y="133520"/>
                </a:lnTo>
                <a:lnTo>
                  <a:pt x="29210" y="146967"/>
                </a:lnTo>
                <a:lnTo>
                  <a:pt x="36370" y="160652"/>
                </a:lnTo>
                <a:lnTo>
                  <a:pt x="44238" y="174515"/>
                </a:lnTo>
                <a:lnTo>
                  <a:pt x="52793" y="188496"/>
                </a:lnTo>
                <a:lnTo>
                  <a:pt x="62013" y="202534"/>
                </a:lnTo>
                <a:lnTo>
                  <a:pt x="71877" y="216570"/>
                </a:lnTo>
                <a:lnTo>
                  <a:pt x="82364" y="230545"/>
                </a:lnTo>
                <a:lnTo>
                  <a:pt x="93452" y="244397"/>
                </a:lnTo>
                <a:lnTo>
                  <a:pt x="104879" y="257815"/>
                </a:lnTo>
                <a:lnTo>
                  <a:pt x="116409" y="270507"/>
                </a:lnTo>
                <a:lnTo>
                  <a:pt x="127990" y="282444"/>
                </a:lnTo>
                <a:lnTo>
                  <a:pt x="139574" y="293603"/>
                </a:lnTo>
                <a:lnTo>
                  <a:pt x="151111" y="303956"/>
                </a:lnTo>
                <a:lnTo>
                  <a:pt x="162552" y="313479"/>
                </a:lnTo>
                <a:lnTo>
                  <a:pt x="173847" y="322144"/>
                </a:lnTo>
                <a:lnTo>
                  <a:pt x="184946" y="329927"/>
                </a:lnTo>
                <a:lnTo>
                  <a:pt x="195800" y="336800"/>
                </a:lnTo>
                <a:lnTo>
                  <a:pt x="206360" y="342740"/>
                </a:lnTo>
                <a:lnTo>
                  <a:pt x="226396" y="351711"/>
                </a:lnTo>
                <a:lnTo>
                  <a:pt x="244660" y="356633"/>
                </a:lnTo>
                <a:lnTo>
                  <a:pt x="253003" y="357511"/>
                </a:lnTo>
                <a:lnTo>
                  <a:pt x="260753" y="357298"/>
                </a:lnTo>
                <a:lnTo>
                  <a:pt x="274281" y="353501"/>
                </a:lnTo>
                <a:lnTo>
                  <a:pt x="284846" y="345033"/>
                </a:lnTo>
                <a:lnTo>
                  <a:pt x="291853" y="332208"/>
                </a:lnTo>
                <a:lnTo>
                  <a:pt x="294999" y="315807"/>
                </a:lnTo>
                <a:lnTo>
                  <a:pt x="295179" y="306415"/>
                </a:lnTo>
                <a:lnTo>
                  <a:pt x="294458" y="296308"/>
                </a:lnTo>
                <a:lnTo>
                  <a:pt x="290400" y="274188"/>
                </a:lnTo>
                <a:lnTo>
                  <a:pt x="287107" y="262295"/>
                </a:lnTo>
                <a:lnTo>
                  <a:pt x="282999" y="249925"/>
                </a:lnTo>
                <a:lnTo>
                  <a:pt x="278098" y="237139"/>
                </a:lnTo>
                <a:lnTo>
                  <a:pt x="272426" y="223997"/>
                </a:lnTo>
                <a:lnTo>
                  <a:pt x="266005" y="210557"/>
                </a:lnTo>
                <a:lnTo>
                  <a:pt x="258855" y="196880"/>
                </a:lnTo>
                <a:lnTo>
                  <a:pt x="250998" y="183026"/>
                </a:lnTo>
                <a:lnTo>
                  <a:pt x="242456" y="169054"/>
                </a:lnTo>
                <a:lnTo>
                  <a:pt x="233250" y="155024"/>
                </a:lnTo>
                <a:lnTo>
                  <a:pt x="223402" y="140995"/>
                </a:lnTo>
                <a:lnTo>
                  <a:pt x="212934" y="127027"/>
                </a:lnTo>
                <a:lnTo>
                  <a:pt x="201866" y="113181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8" name="object 48"/>
          <p:cNvSpPr/>
          <p:nvPr/>
        </p:nvSpPr>
        <p:spPr>
          <a:xfrm>
            <a:off x="8496191" y="1005071"/>
            <a:ext cx="187139" cy="226164"/>
          </a:xfrm>
          <a:custGeom>
            <a:avLst/>
            <a:gdLst/>
            <a:ahLst/>
            <a:cxnLst/>
            <a:rect l="l" t="t" r="r" b="b"/>
            <a:pathLst>
              <a:path w="374278" h="452328">
                <a:moveTo>
                  <a:pt x="583" y="246771"/>
                </a:moveTo>
                <a:lnTo>
                  <a:pt x="1862" y="256063"/>
                </a:lnTo>
                <a:lnTo>
                  <a:pt x="4091" y="266018"/>
                </a:lnTo>
                <a:lnTo>
                  <a:pt x="7238" y="276552"/>
                </a:lnTo>
                <a:lnTo>
                  <a:pt x="11275" y="287582"/>
                </a:lnTo>
                <a:lnTo>
                  <a:pt x="16169" y="299022"/>
                </a:lnTo>
                <a:lnTo>
                  <a:pt x="21892" y="310790"/>
                </a:lnTo>
                <a:lnTo>
                  <a:pt x="28412" y="322799"/>
                </a:lnTo>
                <a:lnTo>
                  <a:pt x="35700" y="334967"/>
                </a:lnTo>
                <a:lnTo>
                  <a:pt x="43724" y="347208"/>
                </a:lnTo>
                <a:lnTo>
                  <a:pt x="52455" y="359440"/>
                </a:lnTo>
                <a:lnTo>
                  <a:pt x="61862" y="371576"/>
                </a:lnTo>
                <a:lnTo>
                  <a:pt x="75463" y="387479"/>
                </a:lnTo>
                <a:lnTo>
                  <a:pt x="86498" y="399152"/>
                </a:lnTo>
                <a:lnTo>
                  <a:pt x="97541" y="409807"/>
                </a:lnTo>
                <a:lnTo>
                  <a:pt x="108503" y="419397"/>
                </a:lnTo>
                <a:lnTo>
                  <a:pt x="119295" y="427875"/>
                </a:lnTo>
                <a:lnTo>
                  <a:pt x="129829" y="435194"/>
                </a:lnTo>
                <a:lnTo>
                  <a:pt x="140016" y="441304"/>
                </a:lnTo>
                <a:lnTo>
                  <a:pt x="149769" y="446160"/>
                </a:lnTo>
                <a:lnTo>
                  <a:pt x="158999" y="449713"/>
                </a:lnTo>
                <a:lnTo>
                  <a:pt x="167617" y="451915"/>
                </a:lnTo>
                <a:lnTo>
                  <a:pt x="170238" y="452328"/>
                </a:lnTo>
                <a:lnTo>
                  <a:pt x="182398" y="452268"/>
                </a:lnTo>
                <a:lnTo>
                  <a:pt x="193535" y="446582"/>
                </a:lnTo>
                <a:lnTo>
                  <a:pt x="196240" y="444068"/>
                </a:lnTo>
                <a:lnTo>
                  <a:pt x="196382" y="443827"/>
                </a:lnTo>
                <a:lnTo>
                  <a:pt x="198797" y="440609"/>
                </a:lnTo>
                <a:lnTo>
                  <a:pt x="198797" y="440454"/>
                </a:lnTo>
                <a:lnTo>
                  <a:pt x="374278" y="173634"/>
                </a:lnTo>
                <a:lnTo>
                  <a:pt x="230768" y="0"/>
                </a:lnTo>
                <a:lnTo>
                  <a:pt x="10529" y="212354"/>
                </a:lnTo>
                <a:lnTo>
                  <a:pt x="10387" y="212354"/>
                </a:lnTo>
                <a:lnTo>
                  <a:pt x="7545" y="215107"/>
                </a:lnTo>
                <a:lnTo>
                  <a:pt x="7403" y="215279"/>
                </a:lnTo>
                <a:lnTo>
                  <a:pt x="1999" y="226386"/>
                </a:lnTo>
                <a:lnTo>
                  <a:pt x="0" y="238870"/>
                </a:lnTo>
                <a:lnTo>
                  <a:pt x="583" y="246771"/>
                </a:lnTo>
                <a:close/>
              </a:path>
            </a:pathLst>
          </a:custGeom>
          <a:solidFill>
            <a:srgbClr val="E11A1A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9" name="object 49"/>
          <p:cNvSpPr/>
          <p:nvPr/>
        </p:nvSpPr>
        <p:spPr>
          <a:xfrm>
            <a:off x="8592911" y="982365"/>
            <a:ext cx="109083" cy="132157"/>
          </a:xfrm>
          <a:custGeom>
            <a:avLst/>
            <a:gdLst/>
            <a:ahLst/>
            <a:cxnLst/>
            <a:rect l="l" t="t" r="r" b="b"/>
            <a:pathLst>
              <a:path w="218166" h="264314">
                <a:moveTo>
                  <a:pt x="153983" y="77764"/>
                </a:moveTo>
                <a:lnTo>
                  <a:pt x="141977" y="63998"/>
                </a:lnTo>
                <a:lnTo>
                  <a:pt x="130755" y="52380"/>
                </a:lnTo>
                <a:lnTo>
                  <a:pt x="119462" y="41816"/>
                </a:lnTo>
                <a:lnTo>
                  <a:pt x="108183" y="32346"/>
                </a:lnTo>
                <a:lnTo>
                  <a:pt x="97004" y="24008"/>
                </a:lnTo>
                <a:lnTo>
                  <a:pt x="86011" y="16843"/>
                </a:lnTo>
                <a:lnTo>
                  <a:pt x="75291" y="10891"/>
                </a:lnTo>
                <a:lnTo>
                  <a:pt x="64927" y="6191"/>
                </a:lnTo>
                <a:lnTo>
                  <a:pt x="55008" y="2782"/>
                </a:lnTo>
                <a:lnTo>
                  <a:pt x="45618" y="705"/>
                </a:lnTo>
                <a:lnTo>
                  <a:pt x="36844" y="0"/>
                </a:lnTo>
                <a:lnTo>
                  <a:pt x="28771" y="705"/>
                </a:lnTo>
                <a:lnTo>
                  <a:pt x="15073" y="6507"/>
                </a:lnTo>
                <a:lnTo>
                  <a:pt x="5495" y="17997"/>
                </a:lnTo>
                <a:lnTo>
                  <a:pt x="755" y="33440"/>
                </a:lnTo>
                <a:lnTo>
                  <a:pt x="0" y="42498"/>
                </a:lnTo>
                <a:lnTo>
                  <a:pt x="283" y="52330"/>
                </a:lnTo>
                <a:lnTo>
                  <a:pt x="1579" y="62849"/>
                </a:lnTo>
                <a:lnTo>
                  <a:pt x="3860" y="73968"/>
                </a:lnTo>
                <a:lnTo>
                  <a:pt x="7098" y="85597"/>
                </a:lnTo>
                <a:lnTo>
                  <a:pt x="11266" y="97650"/>
                </a:lnTo>
                <a:lnTo>
                  <a:pt x="16336" y="110040"/>
                </a:lnTo>
                <a:lnTo>
                  <a:pt x="22282" y="122677"/>
                </a:lnTo>
                <a:lnTo>
                  <a:pt x="29076" y="135476"/>
                </a:lnTo>
                <a:lnTo>
                  <a:pt x="36690" y="148347"/>
                </a:lnTo>
                <a:lnTo>
                  <a:pt x="45098" y="161204"/>
                </a:lnTo>
                <a:lnTo>
                  <a:pt x="54271" y="173958"/>
                </a:lnTo>
                <a:lnTo>
                  <a:pt x="64183" y="186522"/>
                </a:lnTo>
                <a:lnTo>
                  <a:pt x="76163" y="200320"/>
                </a:lnTo>
                <a:lnTo>
                  <a:pt x="87367" y="211959"/>
                </a:lnTo>
                <a:lnTo>
                  <a:pt x="98649" y="222537"/>
                </a:lnTo>
                <a:lnTo>
                  <a:pt x="109921" y="232015"/>
                </a:lnTo>
                <a:lnTo>
                  <a:pt x="121098" y="240355"/>
                </a:lnTo>
                <a:lnTo>
                  <a:pt x="132093" y="247517"/>
                </a:lnTo>
                <a:lnTo>
                  <a:pt x="142819" y="253464"/>
                </a:lnTo>
                <a:lnTo>
                  <a:pt x="153189" y="258155"/>
                </a:lnTo>
                <a:lnTo>
                  <a:pt x="163117" y="261553"/>
                </a:lnTo>
                <a:lnTo>
                  <a:pt x="172516" y="263619"/>
                </a:lnTo>
                <a:lnTo>
                  <a:pt x="181300" y="264314"/>
                </a:lnTo>
                <a:lnTo>
                  <a:pt x="189381" y="263598"/>
                </a:lnTo>
                <a:lnTo>
                  <a:pt x="203091" y="257782"/>
                </a:lnTo>
                <a:lnTo>
                  <a:pt x="212670" y="246291"/>
                </a:lnTo>
                <a:lnTo>
                  <a:pt x="217410" y="230861"/>
                </a:lnTo>
                <a:lnTo>
                  <a:pt x="218166" y="221813"/>
                </a:lnTo>
                <a:lnTo>
                  <a:pt x="217883" y="211991"/>
                </a:lnTo>
                <a:lnTo>
                  <a:pt x="216587" y="201482"/>
                </a:lnTo>
                <a:lnTo>
                  <a:pt x="214306" y="190374"/>
                </a:lnTo>
                <a:lnTo>
                  <a:pt x="211068" y="178754"/>
                </a:lnTo>
                <a:lnTo>
                  <a:pt x="206900" y="166708"/>
                </a:lnTo>
                <a:lnTo>
                  <a:pt x="201830" y="154322"/>
                </a:lnTo>
                <a:lnTo>
                  <a:pt x="195884" y="141685"/>
                </a:lnTo>
                <a:lnTo>
                  <a:pt x="189090" y="128883"/>
                </a:lnTo>
                <a:lnTo>
                  <a:pt x="181475" y="116003"/>
                </a:lnTo>
                <a:lnTo>
                  <a:pt x="173068" y="103132"/>
                </a:lnTo>
                <a:lnTo>
                  <a:pt x="163895" y="90357"/>
                </a:lnTo>
                <a:lnTo>
                  <a:pt x="153983" y="77764"/>
                </a:lnTo>
                <a:close/>
              </a:path>
            </a:pathLst>
          </a:custGeom>
          <a:solidFill>
            <a:srgbClr val="FF2121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4" name="object 44"/>
          <p:cNvSpPr/>
          <p:nvPr/>
        </p:nvSpPr>
        <p:spPr>
          <a:xfrm>
            <a:off x="675985" y="39677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3" name="object 43"/>
          <p:cNvSpPr/>
          <p:nvPr/>
        </p:nvSpPr>
        <p:spPr>
          <a:xfrm>
            <a:off x="675985" y="4767822"/>
            <a:ext cx="220733" cy="166000"/>
          </a:xfrm>
          <a:custGeom>
            <a:avLst/>
            <a:gdLst/>
            <a:ahLst/>
            <a:cxnLst/>
            <a:rect l="l" t="t" r="r" b="b"/>
            <a:pathLst>
              <a:path w="441465" h="332000">
                <a:moveTo>
                  <a:pt x="140204" y="261962"/>
                </a:moveTo>
                <a:lnTo>
                  <a:pt x="35523" y="158758"/>
                </a:lnTo>
                <a:lnTo>
                  <a:pt x="0" y="193780"/>
                </a:lnTo>
                <a:lnTo>
                  <a:pt x="140204" y="332000"/>
                </a:lnTo>
                <a:lnTo>
                  <a:pt x="441465" y="35012"/>
                </a:lnTo>
                <a:lnTo>
                  <a:pt x="405939" y="0"/>
                </a:lnTo>
                <a:lnTo>
                  <a:pt x="140204" y="261962"/>
                </a:lnTo>
                <a:close/>
              </a:path>
            </a:pathLst>
          </a:custGeom>
          <a:solidFill>
            <a:srgbClr val="009BDE"/>
          </a:solidFill>
        </p:spPr>
        <p:txBody>
          <a:bodyPr wrap="square" lIns="0" tIns="0" rIns="0" bIns="0" rtlCol="0">
            <a:noAutofit/>
          </a:bodyPr>
          <a:lstStyle/>
          <a:p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694055" y="1260093"/>
            <a:ext cx="1552148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dirty="0">
                <a:solidFill>
                  <a:srgbClr val="2B2B2B"/>
                </a:solidFill>
                <a:latin typeface="Tahoma"/>
                <a:cs typeface="Tahoma"/>
              </a:rPr>
              <a:t>QUALI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71006" y="1260093"/>
            <a:ext cx="3671062" cy="470052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dirty="0">
                <a:solidFill>
                  <a:srgbClr val="2B2B2B"/>
                </a:solidFill>
                <a:latin typeface="Tahoma"/>
                <a:cs typeface="Tahoma"/>
              </a:rPr>
              <a:t>SEGNALAZIONI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13243" y="1463121"/>
            <a:ext cx="1094961" cy="254254"/>
          </a:xfrm>
          <a:prstGeom prst="rect">
            <a:avLst/>
          </a:prstGeom>
        </p:spPr>
        <p:txBody>
          <a:bodyPr wrap="square" lIns="0" tIns="12462" rIns="0" bIns="0" rtlCol="0">
            <a:noAutofit/>
          </a:bodyPr>
          <a:lstStyle/>
          <a:p>
            <a:pPr marL="6350">
              <a:lnSpc>
                <a:spcPts val="1963"/>
              </a:lnSpc>
            </a:pPr>
            <a:r>
              <a:rPr sz="1900" b="1" spc="107" dirty="0">
                <a:latin typeface="Arial"/>
                <a:cs typeface="Arial"/>
              </a:rPr>
              <a:t>NOVITA</a:t>
            </a:r>
            <a:r>
              <a:rPr sz="1900" spc="-52" dirty="0">
                <a:latin typeface="Lucida Sans"/>
                <a:cs typeface="Lucida Sans"/>
              </a:rPr>
              <a:t>'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4055" y="1799907"/>
            <a:ext cx="1168044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55" dirty="0">
                <a:solidFill>
                  <a:srgbClr val="2B2B2B"/>
                </a:solidFill>
                <a:latin typeface="Tahoma"/>
                <a:cs typeface="Tahoma"/>
              </a:rPr>
              <a:t>NON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86890" y="1799907"/>
            <a:ext cx="1471168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79" dirty="0">
                <a:solidFill>
                  <a:srgbClr val="2B2B2B"/>
                </a:solidFill>
                <a:latin typeface="Tahoma"/>
                <a:cs typeface="Tahoma"/>
              </a:rPr>
              <a:t>SONO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84220" y="1799907"/>
            <a:ext cx="2490267" cy="469900"/>
          </a:xfrm>
          <a:prstGeom prst="rect">
            <a:avLst/>
          </a:prstGeom>
        </p:spPr>
        <p:txBody>
          <a:bodyPr wrap="square" lIns="0" tIns="23495" rIns="0" bIns="0" rtlCol="0">
            <a:noAutofit/>
          </a:bodyPr>
          <a:lstStyle/>
          <a:p>
            <a:pPr marL="6350">
              <a:lnSpc>
                <a:spcPts val="3700"/>
              </a:lnSpc>
            </a:pPr>
            <a:r>
              <a:rPr sz="3600" b="1" spc="91" dirty="0">
                <a:solidFill>
                  <a:srgbClr val="2B2B2B"/>
                </a:solidFill>
                <a:latin typeface="Tahoma"/>
                <a:cs typeface="Tahoma"/>
              </a:rPr>
              <a:t>TUTELATE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6277" y="3116765"/>
            <a:ext cx="20030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111" dirty="0">
                <a:latin typeface="Segoe UI"/>
                <a:cs typeface="Segoe UI"/>
              </a:rPr>
              <a:t>Le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4646" y="3117949"/>
            <a:ext cx="498690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6" dirty="0">
                <a:latin typeface="Segoe UI"/>
                <a:cs typeface="Segoe UI"/>
              </a:rPr>
              <a:t>disposizioni del </a:t>
            </a:r>
            <a:r>
              <a:rPr sz="1100" spc="56" dirty="0" err="1">
                <a:latin typeface="Segoe UI"/>
                <a:cs typeface="Segoe UI"/>
              </a:rPr>
              <a:t>decreto</a:t>
            </a:r>
            <a:r>
              <a:rPr sz="1100" spc="56" dirty="0">
                <a:latin typeface="Segoe UI"/>
                <a:cs typeface="Segoe UI"/>
              </a:rPr>
              <a:t> legislativo 24/2023 non si applicano a: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5706" y="3442741"/>
            <a:ext cx="552171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78" dirty="0">
                <a:latin typeface="Segoe UI"/>
                <a:cs typeface="Segoe UI"/>
              </a:rPr>
              <a:t>C</a:t>
            </a:r>
            <a:r>
              <a:rPr sz="1100" spc="78" dirty="0" err="1">
                <a:latin typeface="Segoe UI"/>
                <a:cs typeface="Segoe UI"/>
              </a:rPr>
              <a:t>ontestazioni</a:t>
            </a:r>
            <a:r>
              <a:rPr sz="1100" spc="78" dirty="0">
                <a:latin typeface="Segoe UI"/>
                <a:cs typeface="Segoe UI"/>
              </a:rPr>
              <a:t>, rivendicazioni o richieste legate ad  un  </a:t>
            </a:r>
            <a:r>
              <a:rPr sz="1100" b="1" spc="78" dirty="0">
                <a:latin typeface="Segoe UI"/>
                <a:cs typeface="Segoe UI"/>
              </a:rPr>
              <a:t>interesse di carattere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4259" y="3442741"/>
            <a:ext cx="183436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4" dirty="0">
                <a:latin typeface="Segoe UI"/>
                <a:cs typeface="Segoe UI"/>
              </a:rPr>
              <a:t>personale della  persona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1564" y="3626845"/>
            <a:ext cx="112133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88" dirty="0">
                <a:latin typeface="Segoe UI"/>
                <a:cs typeface="Segoe UI"/>
              </a:rPr>
              <a:t>S</a:t>
            </a:r>
            <a:r>
              <a:rPr sz="1100" spc="88" dirty="0" err="1">
                <a:latin typeface="Segoe UI"/>
                <a:cs typeface="Segoe UI"/>
              </a:rPr>
              <a:t>egnalante</a:t>
            </a:r>
            <a:r>
              <a:rPr lang="it-IT" sz="1100" spc="88" dirty="0">
                <a:latin typeface="Segoe UI"/>
                <a:cs typeface="Segoe UI"/>
              </a:rPr>
              <a:t>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6277" y="3979111"/>
            <a:ext cx="90654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lang="it-IT" sz="1100" spc="70" dirty="0">
                <a:latin typeface="Segoe UI"/>
                <a:cs typeface="Segoe UI"/>
              </a:rPr>
              <a:t>S</a:t>
            </a:r>
            <a:r>
              <a:rPr sz="1100" spc="70" dirty="0" err="1">
                <a:latin typeface="Segoe UI"/>
                <a:cs typeface="Segoe UI"/>
              </a:rPr>
              <a:t>egnalazioni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0301" y="3979111"/>
            <a:ext cx="16555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9" dirty="0">
                <a:latin typeface="Segoe UI"/>
                <a:cs typeface="Segoe UI"/>
              </a:rPr>
              <a:t>di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2899" y="3979111"/>
            <a:ext cx="68204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54" dirty="0">
                <a:latin typeface="Segoe UI"/>
                <a:cs typeface="Segoe UI"/>
              </a:rPr>
              <a:t>violazioni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42133" y="3979111"/>
            <a:ext cx="58875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8" dirty="0">
                <a:latin typeface="Segoe UI"/>
                <a:cs typeface="Segoe UI"/>
              </a:rPr>
              <a:t>laddove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8593" y="3979111"/>
            <a:ext cx="259012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3" dirty="0">
                <a:latin typeface="Segoe UI"/>
                <a:cs typeface="Segoe UI"/>
              </a:rPr>
              <a:t>già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4917" y="3979111"/>
            <a:ext cx="882425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1" dirty="0">
                <a:latin typeface="Segoe UI"/>
                <a:cs typeface="Segoe UI"/>
              </a:rPr>
              <a:t>disciplinate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5320" y="3979111"/>
            <a:ext cx="38334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4" dirty="0">
                <a:latin typeface="Segoe UI"/>
                <a:cs typeface="Segoe UI"/>
              </a:rPr>
              <a:t>invia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5977" y="3979111"/>
            <a:ext cx="926350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51" dirty="0">
                <a:latin typeface="Segoe UI"/>
                <a:cs typeface="Segoe UI"/>
              </a:rPr>
              <a:t>obbligatoria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0575" y="3979111"/>
            <a:ext cx="388507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2" dirty="0">
                <a:latin typeface="Segoe UI"/>
                <a:cs typeface="Segoe UI"/>
              </a:rPr>
              <a:t>nella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6439" y="3979111"/>
            <a:ext cx="425181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67" dirty="0">
                <a:latin typeface="Segoe UI"/>
                <a:cs typeface="Segoe UI"/>
              </a:rPr>
              <a:t>parte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9069" y="3979111"/>
            <a:ext cx="126579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14" dirty="0">
                <a:latin typeface="Segoe UI"/>
                <a:cs typeface="Segoe UI"/>
              </a:rPr>
              <a:t>II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2043" y="3979111"/>
            <a:ext cx="928163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b="1" spc="46" dirty="0">
                <a:latin typeface="Segoe UI"/>
                <a:cs typeface="Segoe UI"/>
              </a:rPr>
              <a:t>dell'allegato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8927" y="3979111"/>
            <a:ext cx="154976" cy="1521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2" dirty="0">
                <a:latin typeface="Segoe UI"/>
                <a:cs typeface="Segoe UI"/>
              </a:rPr>
              <a:t>al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6277" y="4207711"/>
            <a:ext cx="7388485" cy="380777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4" dirty="0" err="1">
                <a:latin typeface="Segoe UI"/>
                <a:cs typeface="Segoe UI"/>
              </a:rPr>
              <a:t>decreto</a:t>
            </a:r>
            <a:r>
              <a:rPr sz="1100" spc="64" dirty="0">
                <a:latin typeface="Segoe UI"/>
                <a:cs typeface="Segoe UI"/>
              </a:rPr>
              <a:t> ovvero da  quelli nazionali che  costituiscono attuazione degli  atti  dell'Unione europea</a:t>
            </a:r>
            <a:endParaRPr sz="1100" dirty="0">
              <a:latin typeface="Segoe UI"/>
              <a:cs typeface="Segoe UI"/>
            </a:endParaRPr>
          </a:p>
          <a:p>
            <a:pPr marL="6350" marR="20917">
              <a:lnSpc>
                <a:spcPct val="110839"/>
              </a:lnSpc>
              <a:spcBef>
                <a:spcPts val="277"/>
              </a:spcBef>
            </a:pPr>
            <a:r>
              <a:rPr sz="1100" spc="36" dirty="0">
                <a:latin typeface="Segoe UI"/>
                <a:cs typeface="Segoe UI"/>
              </a:rPr>
              <a:t>indicati nella  parte II dell'allegato alla direttiva (UE)  2019/1937</a:t>
            </a:r>
            <a:r>
              <a:rPr lang="it-IT" sz="1100" spc="36" dirty="0">
                <a:latin typeface="Segoe UI"/>
                <a:cs typeface="Segoe UI"/>
              </a:rPr>
              <a:t> (acqua, energia, servizi postali)</a:t>
            </a:r>
            <a:r>
              <a:rPr sz="1100" spc="36" dirty="0">
                <a:latin typeface="Segoe UI"/>
                <a:cs typeface="Segoe UI"/>
              </a:rPr>
              <a:t>;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6277" y="4741302"/>
            <a:ext cx="7388303" cy="609346"/>
          </a:xfrm>
          <a:prstGeom prst="rect">
            <a:avLst/>
          </a:prstGeom>
        </p:spPr>
        <p:txBody>
          <a:bodyPr wrap="square" lIns="0" tIns="7604" rIns="0" bIns="0" rtlCol="0">
            <a:noAutofit/>
          </a:bodyPr>
          <a:lstStyle/>
          <a:p>
            <a:pPr marL="6350">
              <a:lnSpc>
                <a:spcPts val="1198"/>
              </a:lnSpc>
            </a:pPr>
            <a:r>
              <a:rPr sz="1100" spc="67" dirty="0">
                <a:latin typeface="Segoe UI"/>
                <a:cs typeface="Segoe UI"/>
              </a:rPr>
              <a:t>segnalazioni di  </a:t>
            </a:r>
            <a:r>
              <a:rPr sz="1100" b="1" spc="67" dirty="0">
                <a:latin typeface="Segoe UI"/>
                <a:cs typeface="Segoe UI"/>
              </a:rPr>
              <a:t>violazioni in  materia di  sicurezza nazionale</a:t>
            </a:r>
            <a:r>
              <a:rPr sz="1100" spc="67" dirty="0">
                <a:latin typeface="Segoe UI"/>
                <a:cs typeface="Segoe UI"/>
              </a:rPr>
              <a:t>, nonché'  di  appalti relativi ad  aspetti di</a:t>
            </a:r>
            <a:endParaRPr sz="1100" dirty="0">
              <a:latin typeface="Segoe UI"/>
              <a:cs typeface="Segoe UI"/>
            </a:endParaRPr>
          </a:p>
          <a:p>
            <a:pPr marL="6350" marR="720">
              <a:lnSpc>
                <a:spcPts val="1800"/>
              </a:lnSpc>
              <a:spcBef>
                <a:spcPts val="113"/>
              </a:spcBef>
            </a:pPr>
            <a:r>
              <a:rPr sz="1100" spc="66" dirty="0">
                <a:latin typeface="Segoe UI"/>
                <a:cs typeface="Segoe UI"/>
              </a:rPr>
              <a:t>difesa</a:t>
            </a:r>
            <a:r>
              <a:rPr sz="1100" spc="2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o</a:t>
            </a:r>
            <a:r>
              <a:rPr sz="1100" spc="46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di</a:t>
            </a:r>
            <a:r>
              <a:rPr sz="1100" spc="119" dirty="0">
                <a:latin typeface="Segoe UI"/>
                <a:cs typeface="Segoe UI"/>
              </a:rPr>
              <a:t> </a:t>
            </a:r>
            <a:r>
              <a:rPr sz="1100" spc="65" dirty="0">
                <a:latin typeface="Segoe UI"/>
                <a:cs typeface="Segoe UI"/>
              </a:rPr>
              <a:t>s</a:t>
            </a:r>
            <a:r>
              <a:rPr sz="1100" spc="31" dirty="0">
                <a:latin typeface="Segoe UI"/>
                <a:cs typeface="Segoe UI"/>
              </a:rPr>
              <a:t>i</a:t>
            </a:r>
            <a:r>
              <a:rPr sz="1100" spc="70" dirty="0">
                <a:latin typeface="Segoe UI"/>
                <a:cs typeface="Segoe UI"/>
              </a:rPr>
              <a:t>c</a:t>
            </a:r>
            <a:r>
              <a:rPr sz="1100" spc="90" dirty="0">
                <a:latin typeface="Segoe UI"/>
                <a:cs typeface="Segoe UI"/>
              </a:rPr>
              <a:t>u</a:t>
            </a:r>
            <a:r>
              <a:rPr sz="1100" spc="66" dirty="0">
                <a:latin typeface="Segoe UI"/>
                <a:cs typeface="Segoe UI"/>
              </a:rPr>
              <a:t>re</a:t>
            </a:r>
            <a:r>
              <a:rPr sz="1100" spc="72" dirty="0">
                <a:latin typeface="Segoe UI"/>
                <a:cs typeface="Segoe UI"/>
              </a:rPr>
              <a:t>z</a:t>
            </a:r>
            <a:r>
              <a:rPr sz="1100" spc="73" dirty="0">
                <a:latin typeface="Segoe UI"/>
                <a:cs typeface="Segoe UI"/>
              </a:rPr>
              <a:t>za </a:t>
            </a:r>
            <a:r>
              <a:rPr sz="1100" spc="81" dirty="0">
                <a:latin typeface="Segoe UI"/>
                <a:cs typeface="Segoe UI"/>
              </a:rPr>
              <a:t>n</a:t>
            </a:r>
            <a:r>
              <a:rPr sz="1100" spc="61" dirty="0">
                <a:latin typeface="Segoe UI"/>
                <a:cs typeface="Segoe UI"/>
              </a:rPr>
              <a:t>azi</a:t>
            </a:r>
            <a:r>
              <a:rPr sz="1100" spc="93" dirty="0">
                <a:latin typeface="Segoe UI"/>
                <a:cs typeface="Segoe UI"/>
              </a:rPr>
              <a:t>o</a:t>
            </a:r>
            <a:r>
              <a:rPr sz="1100" spc="67" dirty="0">
                <a:latin typeface="Segoe UI"/>
                <a:cs typeface="Segoe UI"/>
              </a:rPr>
              <a:t>nal</a:t>
            </a:r>
            <a:r>
              <a:rPr sz="1100" spc="86" dirty="0">
                <a:latin typeface="Segoe UI"/>
                <a:cs typeface="Segoe UI"/>
              </a:rPr>
              <a:t>e</a:t>
            </a:r>
            <a:r>
              <a:rPr sz="1100" spc="33" dirty="0">
                <a:latin typeface="Segoe UI"/>
                <a:cs typeface="Segoe UI"/>
              </a:rPr>
              <a:t>,</a:t>
            </a:r>
            <a:r>
              <a:rPr sz="1100" spc="-28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a</a:t>
            </a:r>
            <a:r>
              <a:rPr sz="1100" spc="84" dirty="0">
                <a:latin typeface="Segoe UI"/>
                <a:cs typeface="Segoe UI"/>
              </a:rPr>
              <a:t> </a:t>
            </a:r>
            <a:r>
              <a:rPr sz="1100" spc="111" dirty="0">
                <a:latin typeface="Segoe UI"/>
                <a:cs typeface="Segoe UI"/>
              </a:rPr>
              <a:t>meno</a:t>
            </a:r>
            <a:r>
              <a:rPr sz="1100" spc="10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che </a:t>
            </a:r>
            <a:r>
              <a:rPr sz="1100" spc="4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tali</a:t>
            </a:r>
            <a:r>
              <a:rPr sz="1100" spc="219" dirty="0">
                <a:latin typeface="Segoe UI"/>
                <a:cs typeface="Segoe UI"/>
              </a:rPr>
              <a:t> </a:t>
            </a:r>
            <a:r>
              <a:rPr sz="1100" spc="73" dirty="0">
                <a:latin typeface="Segoe UI"/>
                <a:cs typeface="Segoe UI"/>
              </a:rPr>
              <a:t>aspet</a:t>
            </a:r>
            <a:r>
              <a:rPr sz="1100" spc="46" dirty="0">
                <a:latin typeface="Segoe UI"/>
                <a:cs typeface="Segoe UI"/>
              </a:rPr>
              <a:t>t</a:t>
            </a:r>
            <a:r>
              <a:rPr sz="1100" spc="37" dirty="0">
                <a:latin typeface="Segoe UI"/>
                <a:cs typeface="Segoe UI"/>
              </a:rPr>
              <a:t>i</a:t>
            </a:r>
            <a:r>
              <a:rPr sz="1100" spc="50" dirty="0">
                <a:latin typeface="Segoe UI"/>
                <a:cs typeface="Segoe UI"/>
              </a:rPr>
              <a:t> </a:t>
            </a:r>
            <a:r>
              <a:rPr sz="1100" spc="53" dirty="0">
                <a:latin typeface="Segoe UI"/>
                <a:cs typeface="Segoe UI"/>
              </a:rPr>
              <a:t>r</a:t>
            </a:r>
            <a:r>
              <a:rPr sz="1100" spc="34" dirty="0">
                <a:latin typeface="Segoe UI"/>
                <a:cs typeface="Segoe UI"/>
              </a:rPr>
              <a:t>i</a:t>
            </a:r>
            <a:r>
              <a:rPr sz="1100" spc="80" dirty="0">
                <a:latin typeface="Segoe UI"/>
                <a:cs typeface="Segoe UI"/>
              </a:rPr>
              <a:t>e</a:t>
            </a:r>
            <a:r>
              <a:rPr sz="1100" spc="90" dirty="0">
                <a:latin typeface="Segoe UI"/>
                <a:cs typeface="Segoe UI"/>
              </a:rPr>
              <a:t>n</a:t>
            </a:r>
            <a:r>
              <a:rPr sz="1100" spc="52" dirty="0">
                <a:latin typeface="Segoe UI"/>
                <a:cs typeface="Segoe UI"/>
              </a:rPr>
              <a:t>t</a:t>
            </a:r>
            <a:r>
              <a:rPr sz="1100" spc="47" dirty="0">
                <a:latin typeface="Segoe UI"/>
                <a:cs typeface="Segoe UI"/>
              </a:rPr>
              <a:t>r</a:t>
            </a:r>
            <a:r>
              <a:rPr sz="1100" spc="71" dirty="0">
                <a:latin typeface="Segoe UI"/>
                <a:cs typeface="Segoe UI"/>
              </a:rPr>
              <a:t>ino</a:t>
            </a:r>
            <a:r>
              <a:rPr sz="1100" spc="32" dirty="0">
                <a:latin typeface="Segoe UI"/>
                <a:cs typeface="Segoe UI"/>
              </a:rPr>
              <a:t> </a:t>
            </a:r>
            <a:r>
              <a:rPr sz="1100" dirty="0">
                <a:latin typeface="Segoe UI"/>
                <a:cs typeface="Segoe UI"/>
              </a:rPr>
              <a:t>n</a:t>
            </a:r>
            <a:r>
              <a:rPr sz="1100" spc="2" dirty="0">
                <a:latin typeface="Segoe UI"/>
                <a:cs typeface="Segoe UI"/>
              </a:rPr>
              <a:t>e</a:t>
            </a:r>
            <a:r>
              <a:rPr sz="1100" dirty="0">
                <a:latin typeface="Segoe UI"/>
                <a:cs typeface="Segoe UI"/>
              </a:rPr>
              <a:t>l</a:t>
            </a:r>
            <a:r>
              <a:rPr sz="1100" spc="235" dirty="0">
                <a:latin typeface="Segoe UI"/>
                <a:cs typeface="Segoe UI"/>
              </a:rPr>
              <a:t> </a:t>
            </a:r>
            <a:r>
              <a:rPr sz="1100" spc="63" dirty="0">
                <a:latin typeface="Segoe UI"/>
                <a:cs typeface="Segoe UI"/>
              </a:rPr>
              <a:t>di</a:t>
            </a:r>
            <a:r>
              <a:rPr sz="1100" spc="47" dirty="0">
                <a:latin typeface="Segoe UI"/>
                <a:cs typeface="Segoe UI"/>
              </a:rPr>
              <a:t>r</a:t>
            </a:r>
            <a:r>
              <a:rPr sz="1100" spc="44" dirty="0">
                <a:latin typeface="Segoe UI"/>
                <a:cs typeface="Segoe UI"/>
              </a:rPr>
              <a:t>it</a:t>
            </a:r>
            <a:r>
              <a:rPr sz="1100" spc="46" dirty="0">
                <a:latin typeface="Segoe UI"/>
                <a:cs typeface="Segoe UI"/>
              </a:rPr>
              <a:t>t</a:t>
            </a:r>
            <a:r>
              <a:rPr sz="1100" spc="90" dirty="0">
                <a:latin typeface="Segoe UI"/>
                <a:cs typeface="Segoe UI"/>
              </a:rPr>
              <a:t>o</a:t>
            </a:r>
            <a:r>
              <a:rPr sz="1100" spc="-12" dirty="0">
                <a:latin typeface="Segoe UI"/>
                <a:cs typeface="Segoe UI"/>
              </a:rPr>
              <a:t> </a:t>
            </a:r>
            <a:r>
              <a:rPr sz="1100" spc="82" dirty="0">
                <a:latin typeface="Segoe UI"/>
                <a:cs typeface="Segoe UI"/>
              </a:rPr>
              <a:t>d</a:t>
            </a:r>
            <a:r>
              <a:rPr sz="1100" spc="64" dirty="0">
                <a:latin typeface="Segoe UI"/>
                <a:cs typeface="Segoe UI"/>
              </a:rPr>
              <a:t>eriva</a:t>
            </a:r>
            <a:r>
              <a:rPr sz="1100" spc="49" dirty="0">
                <a:latin typeface="Segoe UI"/>
                <a:cs typeface="Segoe UI"/>
              </a:rPr>
              <a:t>t</a:t>
            </a:r>
            <a:r>
              <a:rPr sz="1100" spc="90" dirty="0">
                <a:latin typeface="Segoe UI"/>
                <a:cs typeface="Segoe UI"/>
              </a:rPr>
              <a:t>o</a:t>
            </a:r>
            <a:r>
              <a:rPr sz="1100" spc="-9" dirty="0">
                <a:latin typeface="Segoe UI"/>
                <a:cs typeface="Segoe UI"/>
              </a:rPr>
              <a:t> </a:t>
            </a:r>
            <a:r>
              <a:rPr sz="1100" spc="70" dirty="0">
                <a:latin typeface="Segoe UI"/>
                <a:cs typeface="Segoe UI"/>
              </a:rPr>
              <a:t>pertinente</a:t>
            </a:r>
            <a:r>
              <a:rPr sz="1100" spc="102" dirty="0">
                <a:latin typeface="Segoe UI"/>
                <a:cs typeface="Segoe UI"/>
              </a:rPr>
              <a:t> </a:t>
            </a:r>
            <a:r>
              <a:rPr sz="1100" spc="90" dirty="0">
                <a:latin typeface="Segoe UI"/>
                <a:cs typeface="Segoe UI"/>
              </a:rPr>
              <a:t>d</a:t>
            </a:r>
            <a:r>
              <a:rPr sz="1100" spc="80" dirty="0">
                <a:latin typeface="Segoe UI"/>
                <a:cs typeface="Segoe UI"/>
              </a:rPr>
              <a:t>e</a:t>
            </a:r>
            <a:r>
              <a:rPr sz="1100" spc="32" dirty="0">
                <a:latin typeface="Segoe UI"/>
                <a:cs typeface="Segoe UI"/>
              </a:rPr>
              <a:t>l</a:t>
            </a:r>
            <a:r>
              <a:rPr sz="1100" spc="60" dirty="0">
                <a:latin typeface="Segoe UI"/>
                <a:cs typeface="Segoe UI"/>
              </a:rPr>
              <a:t>l'Unione</a:t>
            </a:r>
            <a:r>
              <a:rPr sz="1100" spc="36" dirty="0">
                <a:latin typeface="Segoe UI"/>
                <a:cs typeface="Segoe UI"/>
              </a:rPr>
              <a:t> </a:t>
            </a:r>
            <a:r>
              <a:rPr sz="1100" spc="80" dirty="0">
                <a:latin typeface="Segoe UI"/>
                <a:cs typeface="Segoe UI"/>
              </a:rPr>
              <a:t>europ</a:t>
            </a:r>
            <a:r>
              <a:rPr sz="1100" spc="82" dirty="0">
                <a:latin typeface="Segoe UI"/>
                <a:cs typeface="Segoe UI"/>
              </a:rPr>
              <a:t>e</a:t>
            </a:r>
            <a:r>
              <a:rPr sz="1100" spc="86" dirty="0">
                <a:latin typeface="Segoe UI"/>
                <a:cs typeface="Segoe UI"/>
              </a:rPr>
              <a:t>a</a:t>
            </a:r>
            <a:r>
              <a:rPr sz="1100" spc="-7" dirty="0">
                <a:latin typeface="Segoe UI"/>
                <a:cs typeface="Segoe UI"/>
              </a:rPr>
              <a:t>.</a:t>
            </a:r>
            <a:endParaRPr sz="11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tx1">
            <a:lumMod val="85000"/>
            <a:lumOff val="15000"/>
          </a:schemeClr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ctr" defTabSz="914400">
          <a:defRPr sz="1800">
            <a:solidFill>
              <a:prstClr val="black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3396</TotalTime>
  <Words>2221</Words>
  <Application>Microsoft Office PowerPoint</Application>
  <PresentationFormat>Presentazione su schermo (4:3)</PresentationFormat>
  <Paragraphs>510</Paragraphs>
  <Slides>31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2" baseType="lpstr">
      <vt:lpstr>Arial</vt:lpstr>
      <vt:lpstr>Arial </vt:lpstr>
      <vt:lpstr>Arial Narrow</vt:lpstr>
      <vt:lpstr>Calibri</vt:lpstr>
      <vt:lpstr>Calibri Light</vt:lpstr>
      <vt:lpstr>Lucida Sans</vt:lpstr>
      <vt:lpstr>Myriad Pro</vt:lpstr>
      <vt:lpstr>Segoe UI</vt:lpstr>
      <vt:lpstr>Tahoma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Sferrazza Patrizia</dc:creator>
  <cp:lastModifiedBy>Zucchi Amleto</cp:lastModifiedBy>
  <cp:revision>12</cp:revision>
  <cp:lastPrinted>2016-02-03T16:11:26Z</cp:lastPrinted>
  <dcterms:created xsi:type="dcterms:W3CDTF">2016-01-15T11:09:52Z</dcterms:created>
  <dcterms:modified xsi:type="dcterms:W3CDTF">2023-05-29T15:49:04Z</dcterms:modified>
</cp:coreProperties>
</file>